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8"/>
  </p:notesMasterIdLst>
  <p:sldIdLst>
    <p:sldId id="256" r:id="rId2"/>
    <p:sldId id="258" r:id="rId3"/>
    <p:sldId id="311" r:id="rId4"/>
    <p:sldId id="328" r:id="rId5"/>
    <p:sldId id="310" r:id="rId6"/>
    <p:sldId id="274" r:id="rId7"/>
    <p:sldId id="309" r:id="rId8"/>
    <p:sldId id="329" r:id="rId9"/>
    <p:sldId id="318" r:id="rId10"/>
    <p:sldId id="319" r:id="rId11"/>
    <p:sldId id="320" r:id="rId12"/>
    <p:sldId id="322" r:id="rId13"/>
    <p:sldId id="261" r:id="rId14"/>
    <p:sldId id="312" r:id="rId15"/>
    <p:sldId id="313" r:id="rId16"/>
    <p:sldId id="314" r:id="rId17"/>
    <p:sldId id="315" r:id="rId18"/>
    <p:sldId id="267" r:id="rId19"/>
    <p:sldId id="324" r:id="rId20"/>
    <p:sldId id="325" r:id="rId21"/>
    <p:sldId id="326" r:id="rId22"/>
    <p:sldId id="330" r:id="rId23"/>
    <p:sldId id="327" r:id="rId24"/>
    <p:sldId id="270" r:id="rId25"/>
    <p:sldId id="279" r:id="rId26"/>
    <p:sldId id="281" r:id="rId27"/>
  </p:sldIdLst>
  <p:sldSz cx="9144000" cy="5143500" type="screen16x9"/>
  <p:notesSz cx="6858000" cy="9144000"/>
  <p:embeddedFontLst>
    <p:embeddedFont>
      <p:font typeface="Nanum Gothic" panose="020B0604020202020204" charset="-127"/>
      <p:regular r:id="rId29"/>
      <p:bold r:id="rId30"/>
    </p:embeddedFont>
    <p:embeddedFont>
      <p:font typeface="Anaheim" panose="020B0604020202020204" charset="0"/>
      <p:regular r:id="rId31"/>
    </p:embeddedFont>
    <p:embeddedFont>
      <p:font typeface="Calibri" panose="020F0502020204030204" pitchFamily="34" charset="0"/>
      <p:regular r:id="rId32"/>
      <p:bold r:id="rId33"/>
      <p:italic r:id="rId34"/>
      <p:boldItalic r:id="rId35"/>
    </p:embeddedFont>
    <p:embeddedFont>
      <p:font typeface="Inter" panose="020B0604020202020204" charset="0"/>
      <p:regular r:id="rId36"/>
      <p:bold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86F63"/>
    <a:srgbClr val="B46857"/>
    <a:srgbClr val="E6AF98"/>
    <a:srgbClr val="283944"/>
    <a:srgbClr val="FFFFFF"/>
    <a:srgbClr val="D8BE6B"/>
    <a:srgbClr val="CFAF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AC2452-279F-4017-8F69-35EE79163884}">
  <a:tblStyle styleId="{05AC2452-279F-4017-8F69-35EE7916388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599" autoAdjust="0"/>
  </p:normalViewPr>
  <p:slideViewPr>
    <p:cSldViewPr snapToGrid="0">
      <p:cViewPr varScale="1">
        <p:scale>
          <a:sx n="91" d="100"/>
          <a:sy n="91" d="100"/>
        </p:scale>
        <p:origin x="702"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716737632237396E-2"/>
          <c:y val="9.4484760837654502E-2"/>
          <c:w val="0.6148201900706729"/>
          <c:h val="0.81103084023127281"/>
        </c:manualLayout>
      </c:layout>
      <c:pieChart>
        <c:varyColors val="1"/>
        <c:ser>
          <c:idx val="0"/>
          <c:order val="0"/>
          <c:tx>
            <c:strRef>
              <c:f>Sheet1!$B$1</c:f>
              <c:strCache>
                <c:ptCount val="1"/>
                <c:pt idx="0">
                  <c:v>Sales</c:v>
                </c:pt>
              </c:strCache>
            </c:strRef>
          </c:tx>
          <c:spPr>
            <a:effectLst/>
          </c:spPr>
          <c:dPt>
            <c:idx val="0"/>
            <c:bubble3D val="0"/>
            <c:spPr>
              <a:solidFill>
                <a:schemeClr val="accent1"/>
              </a:solidFill>
              <a:ln>
                <a:noFill/>
              </a:ln>
              <a:effectLst/>
            </c:spPr>
            <c:extLst>
              <c:ext xmlns:c16="http://schemas.microsoft.com/office/drawing/2014/chart" uri="{C3380CC4-5D6E-409C-BE32-E72D297353CC}">
                <c16:uniqueId val="{00000001-A89A-4BA8-BABD-3AE72CD4E857}"/>
              </c:ext>
            </c:extLst>
          </c:dPt>
          <c:dPt>
            <c:idx val="1"/>
            <c:bubble3D val="0"/>
            <c:spPr>
              <a:solidFill>
                <a:srgbClr val="283944"/>
              </a:solidFill>
              <a:ln>
                <a:noFill/>
              </a:ln>
              <a:effectLst/>
            </c:spPr>
            <c:extLst>
              <c:ext xmlns:c16="http://schemas.microsoft.com/office/drawing/2014/chart" uri="{C3380CC4-5D6E-409C-BE32-E72D297353CC}">
                <c16:uniqueId val="{00000003-A89A-4BA8-BABD-3AE72CD4E857}"/>
              </c:ext>
            </c:extLst>
          </c:dPt>
          <c:dPt>
            <c:idx val="2"/>
            <c:bubble3D val="0"/>
            <c:explosion val="12"/>
            <c:spPr>
              <a:solidFill>
                <a:srgbClr val="D8BE6B"/>
              </a:solidFill>
              <a:ln>
                <a:noFill/>
              </a:ln>
              <a:effectLst/>
            </c:spPr>
            <c:extLst>
              <c:ext xmlns:c16="http://schemas.microsoft.com/office/drawing/2014/chart" uri="{C3380CC4-5D6E-409C-BE32-E72D297353CC}">
                <c16:uniqueId val="{00000002-A89A-4BA8-BABD-3AE72CD4E857}"/>
              </c:ext>
            </c:extLst>
          </c:dPt>
          <c:dLbls>
            <c:dLbl>
              <c:idx val="0"/>
              <c:layout>
                <c:manualLayout>
                  <c:x val="-2.0508218817000635E-2"/>
                  <c:y val="0.10754065908940487"/>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A89A-4BA8-BABD-3AE72CD4E857}"/>
                </c:ext>
              </c:extLst>
            </c:dLbl>
            <c:dLbl>
              <c:idx val="1"/>
              <c:layout>
                <c:manualLayout>
                  <c:x val="-6.5453591672736691E-2"/>
                  <c:y val="9.1489118466416733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baseline="0">
                      <a:solidFill>
                        <a:srgbClr val="D8BE6B"/>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A89A-4BA8-BABD-3AE72CD4E857}"/>
                </c:ext>
              </c:extLst>
            </c:dLbl>
            <c:spPr>
              <a:noFill/>
              <a:ln>
                <a:noFill/>
              </a:ln>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tx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Sheet1!$A$2:$A$4</c:f>
              <c:strCache>
                <c:ptCount val="3"/>
                <c:pt idx="0">
                  <c:v>Other</c:v>
                </c:pt>
                <c:pt idx="1">
                  <c:v>Fall on the same level</c:v>
                </c:pt>
                <c:pt idx="2">
                  <c:v>Fall to lower level</c:v>
                </c:pt>
              </c:strCache>
            </c:strRef>
          </c:cat>
          <c:val>
            <c:numRef>
              <c:f>Sheet1!$B$2:$B$4</c:f>
              <c:numCache>
                <c:formatCode>General</c:formatCode>
                <c:ptCount val="3"/>
                <c:pt idx="0">
                  <c:v>233</c:v>
                </c:pt>
                <c:pt idx="1">
                  <c:v>466</c:v>
                </c:pt>
                <c:pt idx="2">
                  <c:v>4700</c:v>
                </c:pt>
              </c:numCache>
            </c:numRef>
          </c:val>
          <c:extLst>
            <c:ext xmlns:c16="http://schemas.microsoft.com/office/drawing/2014/chart" uri="{C3380CC4-5D6E-409C-BE32-E72D297353CC}">
              <c16:uniqueId val="{00000000-A89A-4BA8-BABD-3AE72CD4E857}"/>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media/image1.png>
</file>

<file path=ppt/media/image10.png>
</file>

<file path=ppt/media/image11.jpeg>
</file>

<file path=ppt/media/image12.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D" sz="1100" b="0" i="0" u="none" strike="noStrike" cap="none" dirty="0">
              <a:solidFill>
                <a:srgbClr val="000000"/>
              </a:solidFill>
              <a:effectLst/>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16236aa77f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16236aa77f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56154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16236aa77f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16236aa77f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248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16236aa77f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16236aa77f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328601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16236aa77f0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 name="Google Shape;1074;g16236aa77f0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16236aa77f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16236aa77f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828570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16236aa77f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16236aa77f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473868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16236aa77f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16236aa77f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995383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16236aa7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16236aa7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059073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9"/>
        <p:cNvGrpSpPr/>
        <p:nvPr/>
      </p:nvGrpSpPr>
      <p:grpSpPr>
        <a:xfrm>
          <a:off x="0" y="0"/>
          <a:ext cx="0" cy="0"/>
          <a:chOff x="0" y="0"/>
          <a:chExt cx="0" cy="0"/>
        </a:xfrm>
      </p:grpSpPr>
      <p:sp>
        <p:nvSpPr>
          <p:cNvPr id="2120" name="Google Shape;2120;g15ec05f0e8e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 name="Google Shape;2121;g15ec05f0e8e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9"/>
        <p:cNvGrpSpPr/>
        <p:nvPr/>
      </p:nvGrpSpPr>
      <p:grpSpPr>
        <a:xfrm>
          <a:off x="0" y="0"/>
          <a:ext cx="0" cy="0"/>
          <a:chOff x="0" y="0"/>
          <a:chExt cx="0" cy="0"/>
        </a:xfrm>
      </p:grpSpPr>
      <p:sp>
        <p:nvSpPr>
          <p:cNvPr id="2120" name="Google Shape;2120;g15ec05f0e8e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 name="Google Shape;2121;g15ec05f0e8e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25669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3ce2af5b7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3ce2af5b7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9"/>
        <p:cNvGrpSpPr/>
        <p:nvPr/>
      </p:nvGrpSpPr>
      <p:grpSpPr>
        <a:xfrm>
          <a:off x="0" y="0"/>
          <a:ext cx="0" cy="0"/>
          <a:chOff x="0" y="0"/>
          <a:chExt cx="0" cy="0"/>
        </a:xfrm>
      </p:grpSpPr>
      <p:sp>
        <p:nvSpPr>
          <p:cNvPr id="2120" name="Google Shape;2120;g15ec05f0e8e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1" name="Google Shape;2121;g15ec05f0e8e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dirty="0"/>
              <a:t>Ladders should only be used for quick tasks that can be completed with one hand while holding onto the ladder with the other. This is because ladders are primarily designed as means of access, not a working platform. Ladders are often misused in construction because the workers may have wanted to work quickly without thinking about the safety risk.</a:t>
            </a:r>
          </a:p>
        </p:txBody>
      </p:sp>
    </p:spTree>
    <p:extLst>
      <p:ext uri="{BB962C8B-B14F-4D97-AF65-F5344CB8AC3E}">
        <p14:creationId xmlns:p14="http://schemas.microsoft.com/office/powerpoint/2010/main" val="15422591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5c336365f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15c336365f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43185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3"/>
        <p:cNvGrpSpPr/>
        <p:nvPr/>
      </p:nvGrpSpPr>
      <p:grpSpPr>
        <a:xfrm>
          <a:off x="0" y="0"/>
          <a:ext cx="0" cy="0"/>
          <a:chOff x="0" y="0"/>
          <a:chExt cx="0" cy="0"/>
        </a:xfrm>
      </p:grpSpPr>
      <p:sp>
        <p:nvSpPr>
          <p:cNvPr id="2164" name="Google Shape;2164;g15ec05f0e8e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5" name="Google Shape;2165;g15ec05f0e8e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752439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3"/>
        <p:cNvGrpSpPr/>
        <p:nvPr/>
      </p:nvGrpSpPr>
      <p:grpSpPr>
        <a:xfrm>
          <a:off x="0" y="0"/>
          <a:ext cx="0" cy="0"/>
          <a:chOff x="0" y="0"/>
          <a:chExt cx="0" cy="0"/>
        </a:xfrm>
      </p:grpSpPr>
      <p:sp>
        <p:nvSpPr>
          <p:cNvPr id="2164" name="Google Shape;2164;g15ec05f0e8e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5" name="Google Shape;2165;g15ec05f0e8e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21648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3"/>
        <p:cNvGrpSpPr/>
        <p:nvPr/>
      </p:nvGrpSpPr>
      <p:grpSpPr>
        <a:xfrm>
          <a:off x="0" y="0"/>
          <a:ext cx="0" cy="0"/>
          <a:chOff x="0" y="0"/>
          <a:chExt cx="0" cy="0"/>
        </a:xfrm>
      </p:grpSpPr>
      <p:sp>
        <p:nvSpPr>
          <p:cNvPr id="2164" name="Google Shape;2164;g15ec05f0e8e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5" name="Google Shape;2165;g15ec05f0e8e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1"/>
        <p:cNvGrpSpPr/>
        <p:nvPr/>
      </p:nvGrpSpPr>
      <p:grpSpPr>
        <a:xfrm>
          <a:off x="0" y="0"/>
          <a:ext cx="0" cy="0"/>
          <a:chOff x="0" y="0"/>
          <a:chExt cx="0" cy="0"/>
        </a:xfrm>
      </p:grpSpPr>
      <p:sp>
        <p:nvSpPr>
          <p:cNvPr id="2912" name="Google Shape;2912;g15ec05f0e8e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3" name="Google Shape;2913;g15ec05f0e8e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2"/>
        <p:cNvGrpSpPr/>
        <p:nvPr/>
      </p:nvGrpSpPr>
      <p:grpSpPr>
        <a:xfrm>
          <a:off x="0" y="0"/>
          <a:ext cx="0" cy="0"/>
          <a:chOff x="0" y="0"/>
          <a:chExt cx="0" cy="0"/>
        </a:xfrm>
      </p:grpSpPr>
      <p:sp>
        <p:nvSpPr>
          <p:cNvPr id="3093" name="Google Shape;3093;g13ce2af5b70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4" name="Google Shape;3094;g13ce2af5b7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5c336365f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15c336365f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4457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16236aa7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16236aa7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07299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16236aa77f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16236aa77f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35259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4"/>
        <p:cNvGrpSpPr/>
        <p:nvPr/>
      </p:nvGrpSpPr>
      <p:grpSpPr>
        <a:xfrm>
          <a:off x="0" y="0"/>
          <a:ext cx="0" cy="0"/>
          <a:chOff x="0" y="0"/>
          <a:chExt cx="0" cy="0"/>
        </a:xfrm>
      </p:grpSpPr>
      <p:sp>
        <p:nvSpPr>
          <p:cNvPr id="2565" name="Google Shape;2565;g16a13fe49b0_0_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6" name="Google Shape;2566;g16a13fe49b0_0_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16236aa7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16236aa7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105682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16236aa77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16236aa77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13278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16236aa77f0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 name="Google Shape;1074;g16236aa77f0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44806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0" name="Google Shape;10;p2"/>
          <p:cNvSpPr txBox="1">
            <a:spLocks noGrp="1"/>
          </p:cNvSpPr>
          <p:nvPr>
            <p:ph type="ctrTitle"/>
          </p:nvPr>
        </p:nvSpPr>
        <p:spPr>
          <a:xfrm>
            <a:off x="950975" y="1033150"/>
            <a:ext cx="5236800" cy="22908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950975" y="3665775"/>
            <a:ext cx="5236800" cy="444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sz="17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2">
    <p:spTree>
      <p:nvGrpSpPr>
        <p:cNvPr id="1" name="Shape 125"/>
        <p:cNvGrpSpPr/>
        <p:nvPr/>
      </p:nvGrpSpPr>
      <p:grpSpPr>
        <a:xfrm>
          <a:off x="0" y="0"/>
          <a:ext cx="0" cy="0"/>
          <a:chOff x="0" y="0"/>
          <a:chExt cx="0" cy="0"/>
        </a:xfrm>
      </p:grpSpPr>
      <p:sp>
        <p:nvSpPr>
          <p:cNvPr id="126" name="Google Shape;126;p21"/>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27" name="Google Shape;127;p21"/>
          <p:cNvSpPr txBox="1">
            <a:spLocks noGrp="1"/>
          </p:cNvSpPr>
          <p:nvPr>
            <p:ph type="ctrTitle"/>
          </p:nvPr>
        </p:nvSpPr>
        <p:spPr>
          <a:xfrm>
            <a:off x="4654325" y="700438"/>
            <a:ext cx="3448800" cy="8694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8" name="Google Shape;128;p21"/>
          <p:cNvSpPr txBox="1">
            <a:spLocks noGrp="1"/>
          </p:cNvSpPr>
          <p:nvPr>
            <p:ph type="subTitle" idx="1"/>
          </p:nvPr>
        </p:nvSpPr>
        <p:spPr>
          <a:xfrm>
            <a:off x="4654325" y="1721234"/>
            <a:ext cx="3448800" cy="9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21"/>
          <p:cNvSpPr txBox="1">
            <a:spLocks noGrp="1"/>
          </p:cNvSpPr>
          <p:nvPr>
            <p:ph type="subTitle" idx="2"/>
          </p:nvPr>
        </p:nvSpPr>
        <p:spPr>
          <a:xfrm>
            <a:off x="4654325" y="4238762"/>
            <a:ext cx="3124500" cy="356700"/>
          </a:xfrm>
          <a:prstGeom prst="rect">
            <a:avLst/>
          </a:prstGeom>
        </p:spPr>
        <p:txBody>
          <a:bodyPr spcFirstLastPara="1" wrap="square" lIns="91425" tIns="91425" rIns="91425" bIns="91425" anchor="t" anchorCtr="0">
            <a:noAutofit/>
          </a:bodyPr>
          <a:lstStyle>
            <a:lvl1pPr lvl="0" rtl="0">
              <a:lnSpc>
                <a:spcPct val="100000"/>
              </a:lnSpc>
              <a:spcBef>
                <a:spcPts val="30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30" name="Google Shape;130;p21"/>
          <p:cNvSpPr txBox="1"/>
          <p:nvPr/>
        </p:nvSpPr>
        <p:spPr>
          <a:xfrm>
            <a:off x="4654451" y="3545660"/>
            <a:ext cx="3124500" cy="615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n" sz="1000">
                <a:solidFill>
                  <a:schemeClr val="dk1"/>
                </a:solidFill>
                <a:latin typeface="Nanum Gothic"/>
                <a:ea typeface="Nanum Gothic"/>
                <a:cs typeface="Nanum Gothic"/>
                <a:sym typeface="Nanum Gothic"/>
              </a:rPr>
              <a:t>CREDITS: This presentation template was created by </a:t>
            </a:r>
            <a:r>
              <a:rPr lang="en" sz="1000" b="1">
                <a:solidFill>
                  <a:schemeClr val="dk1"/>
                </a:solidFill>
                <a:uFill>
                  <a:noFill/>
                </a:uFill>
                <a:latin typeface="Nanum Gothic"/>
                <a:ea typeface="Nanum Gothic"/>
                <a:cs typeface="Nanum Gothic"/>
                <a:sym typeface="Nanum Gothic"/>
                <a:hlinkClick r:id="rId2">
                  <a:extLst>
                    <a:ext uri="{A12FA001-AC4F-418D-AE19-62706E023703}">
                      <ahyp:hlinkClr xmlns:ahyp="http://schemas.microsoft.com/office/drawing/2018/hyperlinkcolor" val="tx"/>
                    </a:ext>
                  </a:extLst>
                </a:hlinkClick>
              </a:rPr>
              <a:t>Slidesgo</a:t>
            </a:r>
            <a:r>
              <a:rPr lang="en" sz="1000">
                <a:solidFill>
                  <a:schemeClr val="dk1"/>
                </a:solidFill>
                <a:latin typeface="Nanum Gothic"/>
                <a:ea typeface="Nanum Gothic"/>
                <a:cs typeface="Nanum Gothic"/>
                <a:sym typeface="Nanum Gothic"/>
              </a:rPr>
              <a:t>, and includes icons by </a:t>
            </a:r>
            <a:r>
              <a:rPr lang="en" sz="1000" b="1">
                <a:solidFill>
                  <a:schemeClr val="dk1"/>
                </a:solidFill>
                <a:uFill>
                  <a:noFill/>
                </a:uFill>
                <a:latin typeface="Nanum Gothic"/>
                <a:ea typeface="Nanum Gothic"/>
                <a:cs typeface="Nanum Gothic"/>
                <a:sym typeface="Nanum Gothic"/>
                <a:hlinkClick r:id="rId3">
                  <a:extLst>
                    <a:ext uri="{A12FA001-AC4F-418D-AE19-62706E023703}">
                      <ahyp:hlinkClr xmlns:ahyp="http://schemas.microsoft.com/office/drawing/2018/hyperlinkcolor" val="tx"/>
                    </a:ext>
                  </a:extLst>
                </a:hlinkClick>
              </a:rPr>
              <a:t>Flaticon</a:t>
            </a:r>
            <a:r>
              <a:rPr lang="en" sz="1000" b="1">
                <a:solidFill>
                  <a:schemeClr val="dk1"/>
                </a:solidFill>
                <a:latin typeface="Nanum Gothic"/>
                <a:ea typeface="Nanum Gothic"/>
                <a:cs typeface="Nanum Gothic"/>
                <a:sym typeface="Nanum Gothic"/>
              </a:rPr>
              <a:t> </a:t>
            </a:r>
            <a:r>
              <a:rPr lang="en" sz="1000">
                <a:solidFill>
                  <a:schemeClr val="dk1"/>
                </a:solidFill>
                <a:latin typeface="Nanum Gothic"/>
                <a:ea typeface="Nanum Gothic"/>
                <a:cs typeface="Nanum Gothic"/>
                <a:sym typeface="Nanum Gothic"/>
              </a:rPr>
              <a:t>and infographics &amp; images by </a:t>
            </a:r>
            <a:r>
              <a:rPr lang="en" sz="1000" b="1">
                <a:solidFill>
                  <a:schemeClr val="dk1"/>
                </a:solidFill>
                <a:uFill>
                  <a:noFill/>
                </a:uFill>
                <a:latin typeface="Nanum Gothic"/>
                <a:ea typeface="Nanum Gothic"/>
                <a:cs typeface="Nanum Gothic"/>
                <a:sym typeface="Nanum Gothic"/>
                <a:hlinkClick r:id="rId4">
                  <a:extLst>
                    <a:ext uri="{A12FA001-AC4F-418D-AE19-62706E023703}">
                      <ahyp:hlinkClr xmlns:ahyp="http://schemas.microsoft.com/office/drawing/2018/hyperlinkcolor" val="tx"/>
                    </a:ext>
                  </a:extLst>
                </a:hlinkClick>
              </a:rPr>
              <a:t>Freepik</a:t>
            </a:r>
            <a:endParaRPr sz="1000" b="1">
              <a:solidFill>
                <a:schemeClr val="dk1"/>
              </a:solidFill>
              <a:latin typeface="Nanum Gothic"/>
              <a:ea typeface="Nanum Gothic"/>
              <a:cs typeface="Nanum Gothic"/>
              <a:sym typeface="Nanum Gothic"/>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131"/>
        <p:cNvGrpSpPr/>
        <p:nvPr/>
      </p:nvGrpSpPr>
      <p:grpSpPr>
        <a:xfrm>
          <a:off x="0" y="0"/>
          <a:ext cx="0" cy="0"/>
          <a:chOff x="0" y="0"/>
          <a:chExt cx="0" cy="0"/>
        </a:xfrm>
      </p:grpSpPr>
      <p:sp>
        <p:nvSpPr>
          <p:cNvPr id="132" name="Google Shape;132;p22"/>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4" name="Google Shape;14;p3"/>
          <p:cNvSpPr txBox="1">
            <a:spLocks noGrp="1"/>
          </p:cNvSpPr>
          <p:nvPr>
            <p:ph type="title"/>
          </p:nvPr>
        </p:nvSpPr>
        <p:spPr>
          <a:xfrm>
            <a:off x="3740725" y="2598638"/>
            <a:ext cx="46809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ubTitle" idx="1"/>
          </p:nvPr>
        </p:nvSpPr>
        <p:spPr>
          <a:xfrm>
            <a:off x="3740725" y="3589305"/>
            <a:ext cx="46809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7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6" name="Google Shape;16;p3"/>
          <p:cNvSpPr txBox="1">
            <a:spLocks noGrp="1"/>
          </p:cNvSpPr>
          <p:nvPr>
            <p:ph type="title" idx="2" hasCustomPrompt="1"/>
          </p:nvPr>
        </p:nvSpPr>
        <p:spPr>
          <a:xfrm>
            <a:off x="3740725" y="1338200"/>
            <a:ext cx="1415100" cy="11994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6000">
                <a:highlight>
                  <a:schemeClr val="lt1"/>
                </a:high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31" name="Google Shape;31;p6"/>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cxnSp>
        <p:nvCxnSpPr>
          <p:cNvPr id="38" name="Google Shape;38;p8"/>
          <p:cNvCxnSpPr/>
          <p:nvPr/>
        </p:nvCxnSpPr>
        <p:spPr>
          <a:xfrm>
            <a:off x="340650" y="768100"/>
            <a:ext cx="8462700" cy="0"/>
          </a:xfrm>
          <a:prstGeom prst="straightConnector1">
            <a:avLst/>
          </a:prstGeom>
          <a:noFill/>
          <a:ln w="9525" cap="flat" cmpd="sng">
            <a:solidFill>
              <a:schemeClr val="dk1"/>
            </a:solidFill>
            <a:prstDash val="dash"/>
            <a:round/>
            <a:headEnd type="none" w="med" len="med"/>
            <a:tailEnd type="none" w="med" len="med"/>
          </a:ln>
        </p:spPr>
      </p:cxnSp>
      <p:cxnSp>
        <p:nvCxnSpPr>
          <p:cNvPr id="39" name="Google Shape;39;p8"/>
          <p:cNvCxnSpPr/>
          <p:nvPr/>
        </p:nvCxnSpPr>
        <p:spPr>
          <a:xfrm>
            <a:off x="340650" y="4375400"/>
            <a:ext cx="8462700" cy="0"/>
          </a:xfrm>
          <a:prstGeom prst="straightConnector1">
            <a:avLst/>
          </a:prstGeom>
          <a:noFill/>
          <a:ln w="9525" cap="flat" cmpd="sng">
            <a:solidFill>
              <a:schemeClr val="dk1"/>
            </a:solidFill>
            <a:prstDash val="dash"/>
            <a:round/>
            <a:headEnd type="none" w="med" len="med"/>
            <a:tailEnd type="none" w="med" len="med"/>
          </a:ln>
        </p:spPr>
      </p:cxnSp>
      <p:sp>
        <p:nvSpPr>
          <p:cNvPr id="40" name="Google Shape;40;p8"/>
          <p:cNvSpPr txBox="1">
            <a:spLocks noGrp="1"/>
          </p:cNvSpPr>
          <p:nvPr>
            <p:ph type="title"/>
          </p:nvPr>
        </p:nvSpPr>
        <p:spPr>
          <a:xfrm>
            <a:off x="1696950" y="1027500"/>
            <a:ext cx="5750100" cy="293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43" name="Google Shape;43;p9"/>
          <p:cNvSpPr txBox="1">
            <a:spLocks noGrp="1"/>
          </p:cNvSpPr>
          <p:nvPr>
            <p:ph type="title"/>
          </p:nvPr>
        </p:nvSpPr>
        <p:spPr>
          <a:xfrm>
            <a:off x="4494875" y="1202250"/>
            <a:ext cx="3842700" cy="7974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8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 name="Google Shape;44;p9"/>
          <p:cNvSpPr txBox="1">
            <a:spLocks noGrp="1"/>
          </p:cNvSpPr>
          <p:nvPr>
            <p:ph type="subTitle" idx="1"/>
          </p:nvPr>
        </p:nvSpPr>
        <p:spPr>
          <a:xfrm>
            <a:off x="4494875" y="2247750"/>
            <a:ext cx="3842700" cy="1721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sz="17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3"/>
        <p:cNvGrpSpPr/>
        <p:nvPr/>
      </p:nvGrpSpPr>
      <p:grpSpPr>
        <a:xfrm>
          <a:off x="0" y="0"/>
          <a:ext cx="0" cy="0"/>
          <a:chOff x="0" y="0"/>
          <a:chExt cx="0" cy="0"/>
        </a:xfrm>
      </p:grpSpPr>
      <p:sp>
        <p:nvSpPr>
          <p:cNvPr id="54" name="Google Shape;54;p13"/>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55" name="Google Shape;55;p13"/>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
        <p:nvSpPr>
          <p:cNvPr id="56" name="Google Shape;56;p13"/>
          <p:cNvSpPr txBox="1">
            <a:spLocks noGrp="1"/>
          </p:cNvSpPr>
          <p:nvPr>
            <p:ph type="title" idx="2"/>
          </p:nvPr>
        </p:nvSpPr>
        <p:spPr>
          <a:xfrm>
            <a:off x="722375" y="1939325"/>
            <a:ext cx="2521500" cy="451800"/>
          </a:xfrm>
          <a:prstGeom prst="rect">
            <a:avLst/>
          </a:prstGeom>
        </p:spPr>
        <p:txBody>
          <a:bodyPr spcFirstLastPara="1" wrap="square" lIns="91425" tIns="91425" rIns="91425" bIns="91425" anchor="b" anchorCtr="0">
            <a:noAutofit/>
          </a:bodyPr>
          <a:lstStyle>
            <a:lvl1pPr lvl="0">
              <a:spcBef>
                <a:spcPts val="0"/>
              </a:spcBef>
              <a:spcAft>
                <a:spcPts val="0"/>
              </a:spcAft>
              <a:buSzPts val="2200"/>
              <a:buNone/>
              <a:defRPr sz="2200"/>
            </a:lvl1pPr>
            <a:lvl2pPr lvl="1" algn="ctr">
              <a:spcBef>
                <a:spcPts val="0"/>
              </a:spcBef>
              <a:spcAft>
                <a:spcPts val="0"/>
              </a:spcAft>
              <a:buSzPts val="2200"/>
              <a:buNone/>
              <a:defRPr sz="2200"/>
            </a:lvl2pPr>
            <a:lvl3pPr lvl="2" algn="ctr">
              <a:spcBef>
                <a:spcPts val="0"/>
              </a:spcBef>
              <a:spcAft>
                <a:spcPts val="0"/>
              </a:spcAft>
              <a:buSzPts val="2200"/>
              <a:buNone/>
              <a:defRPr sz="2200"/>
            </a:lvl3pPr>
            <a:lvl4pPr lvl="3" algn="ctr">
              <a:spcBef>
                <a:spcPts val="0"/>
              </a:spcBef>
              <a:spcAft>
                <a:spcPts val="0"/>
              </a:spcAft>
              <a:buSzPts val="2200"/>
              <a:buNone/>
              <a:defRPr sz="2200"/>
            </a:lvl4pPr>
            <a:lvl5pPr lvl="4" algn="ctr">
              <a:spcBef>
                <a:spcPts val="0"/>
              </a:spcBef>
              <a:spcAft>
                <a:spcPts val="0"/>
              </a:spcAft>
              <a:buSzPts val="2200"/>
              <a:buNone/>
              <a:defRPr sz="2200"/>
            </a:lvl5pPr>
            <a:lvl6pPr lvl="5" algn="ctr">
              <a:spcBef>
                <a:spcPts val="0"/>
              </a:spcBef>
              <a:spcAft>
                <a:spcPts val="0"/>
              </a:spcAft>
              <a:buSzPts val="2200"/>
              <a:buNone/>
              <a:defRPr sz="2200"/>
            </a:lvl6pPr>
            <a:lvl7pPr lvl="6" algn="ctr">
              <a:spcBef>
                <a:spcPts val="0"/>
              </a:spcBef>
              <a:spcAft>
                <a:spcPts val="0"/>
              </a:spcAft>
              <a:buSzPts val="2200"/>
              <a:buNone/>
              <a:defRPr sz="2200"/>
            </a:lvl7pPr>
            <a:lvl8pPr lvl="7" algn="ctr">
              <a:spcBef>
                <a:spcPts val="0"/>
              </a:spcBef>
              <a:spcAft>
                <a:spcPts val="0"/>
              </a:spcAft>
              <a:buSzPts val="2200"/>
              <a:buNone/>
              <a:defRPr sz="2200"/>
            </a:lvl8pPr>
            <a:lvl9pPr lvl="8" algn="ctr">
              <a:spcBef>
                <a:spcPts val="0"/>
              </a:spcBef>
              <a:spcAft>
                <a:spcPts val="0"/>
              </a:spcAft>
              <a:buSzPts val="2200"/>
              <a:buNone/>
              <a:defRPr sz="2200"/>
            </a:lvl9pPr>
          </a:lstStyle>
          <a:p>
            <a:endParaRPr/>
          </a:p>
        </p:txBody>
      </p:sp>
      <p:sp>
        <p:nvSpPr>
          <p:cNvPr id="57" name="Google Shape;57;p13"/>
          <p:cNvSpPr txBox="1">
            <a:spLocks noGrp="1"/>
          </p:cNvSpPr>
          <p:nvPr>
            <p:ph type="subTitle" idx="1"/>
          </p:nvPr>
        </p:nvSpPr>
        <p:spPr>
          <a:xfrm>
            <a:off x="722375" y="2255099"/>
            <a:ext cx="2521500" cy="5727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8" name="Google Shape;58;p13"/>
          <p:cNvSpPr txBox="1">
            <a:spLocks noGrp="1"/>
          </p:cNvSpPr>
          <p:nvPr>
            <p:ph type="title" idx="3" hasCustomPrompt="1"/>
          </p:nvPr>
        </p:nvSpPr>
        <p:spPr>
          <a:xfrm>
            <a:off x="722395" y="1410375"/>
            <a:ext cx="773400" cy="52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highlight>
                  <a:schemeClr val="lt1"/>
                </a:highlight>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9" name="Google Shape;59;p13"/>
          <p:cNvSpPr txBox="1">
            <a:spLocks noGrp="1"/>
          </p:cNvSpPr>
          <p:nvPr>
            <p:ph type="title" idx="4"/>
          </p:nvPr>
        </p:nvSpPr>
        <p:spPr>
          <a:xfrm>
            <a:off x="3760452" y="1939325"/>
            <a:ext cx="2521500" cy="4518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0" name="Google Shape;60;p13"/>
          <p:cNvSpPr txBox="1">
            <a:spLocks noGrp="1"/>
          </p:cNvSpPr>
          <p:nvPr>
            <p:ph type="subTitle" idx="5"/>
          </p:nvPr>
        </p:nvSpPr>
        <p:spPr>
          <a:xfrm>
            <a:off x="3760450" y="2255100"/>
            <a:ext cx="2521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1" name="Google Shape;61;p13"/>
          <p:cNvSpPr txBox="1">
            <a:spLocks noGrp="1"/>
          </p:cNvSpPr>
          <p:nvPr>
            <p:ph type="title" idx="6" hasCustomPrompt="1"/>
          </p:nvPr>
        </p:nvSpPr>
        <p:spPr>
          <a:xfrm>
            <a:off x="3756393" y="1410375"/>
            <a:ext cx="773400" cy="52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highlight>
                  <a:schemeClr val="lt1"/>
                </a:highlight>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2" name="Google Shape;62;p13"/>
          <p:cNvSpPr txBox="1">
            <a:spLocks noGrp="1"/>
          </p:cNvSpPr>
          <p:nvPr>
            <p:ph type="title" idx="7"/>
          </p:nvPr>
        </p:nvSpPr>
        <p:spPr>
          <a:xfrm>
            <a:off x="722400" y="3685176"/>
            <a:ext cx="2521500" cy="4518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3" name="Google Shape;63;p13"/>
          <p:cNvSpPr txBox="1">
            <a:spLocks noGrp="1"/>
          </p:cNvSpPr>
          <p:nvPr>
            <p:ph type="subTitle" idx="8"/>
          </p:nvPr>
        </p:nvSpPr>
        <p:spPr>
          <a:xfrm>
            <a:off x="722400" y="4000999"/>
            <a:ext cx="2521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4" name="Google Shape;64;p13"/>
          <p:cNvSpPr txBox="1">
            <a:spLocks noGrp="1"/>
          </p:cNvSpPr>
          <p:nvPr>
            <p:ph type="title" idx="9" hasCustomPrompt="1"/>
          </p:nvPr>
        </p:nvSpPr>
        <p:spPr>
          <a:xfrm>
            <a:off x="722403" y="3156275"/>
            <a:ext cx="773400" cy="52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highlight>
                  <a:schemeClr val="lt1"/>
                </a:highlight>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5" name="Google Shape;65;p13"/>
          <p:cNvSpPr txBox="1">
            <a:spLocks noGrp="1"/>
          </p:cNvSpPr>
          <p:nvPr>
            <p:ph type="title" idx="13"/>
          </p:nvPr>
        </p:nvSpPr>
        <p:spPr>
          <a:xfrm>
            <a:off x="3760477" y="3685181"/>
            <a:ext cx="2521500" cy="4518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66" name="Google Shape;66;p13"/>
          <p:cNvSpPr txBox="1">
            <a:spLocks noGrp="1"/>
          </p:cNvSpPr>
          <p:nvPr>
            <p:ph type="subTitle" idx="14"/>
          </p:nvPr>
        </p:nvSpPr>
        <p:spPr>
          <a:xfrm>
            <a:off x="3760475" y="4001006"/>
            <a:ext cx="2521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7" name="Google Shape;67;p13"/>
          <p:cNvSpPr txBox="1">
            <a:spLocks noGrp="1"/>
          </p:cNvSpPr>
          <p:nvPr>
            <p:ph type="title" idx="15" hasCustomPrompt="1"/>
          </p:nvPr>
        </p:nvSpPr>
        <p:spPr>
          <a:xfrm>
            <a:off x="3756401" y="3156275"/>
            <a:ext cx="773400" cy="52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highlight>
                  <a:schemeClr val="lt1"/>
                </a:highlight>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102"/>
        <p:cNvGrpSpPr/>
        <p:nvPr/>
      </p:nvGrpSpPr>
      <p:grpSpPr>
        <a:xfrm>
          <a:off x="0" y="0"/>
          <a:ext cx="0" cy="0"/>
          <a:chOff x="0" y="0"/>
          <a:chExt cx="0" cy="0"/>
        </a:xfrm>
      </p:grpSpPr>
      <p:sp>
        <p:nvSpPr>
          <p:cNvPr id="103" name="Google Shape;103;p19"/>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04" name="Google Shape;104;p19"/>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
        <p:nvSpPr>
          <p:cNvPr id="105" name="Google Shape;105;p19"/>
          <p:cNvSpPr txBox="1">
            <a:spLocks noGrp="1"/>
          </p:cNvSpPr>
          <p:nvPr>
            <p:ph type="title" idx="2"/>
          </p:nvPr>
        </p:nvSpPr>
        <p:spPr>
          <a:xfrm>
            <a:off x="722375" y="2015780"/>
            <a:ext cx="2492700" cy="45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06" name="Google Shape;106;p19"/>
          <p:cNvSpPr txBox="1">
            <a:spLocks noGrp="1"/>
          </p:cNvSpPr>
          <p:nvPr>
            <p:ph type="subTitle" idx="1"/>
          </p:nvPr>
        </p:nvSpPr>
        <p:spPr>
          <a:xfrm>
            <a:off x="722375" y="2312500"/>
            <a:ext cx="2492700" cy="53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07" name="Google Shape;107;p19"/>
          <p:cNvSpPr txBox="1">
            <a:spLocks noGrp="1"/>
          </p:cNvSpPr>
          <p:nvPr>
            <p:ph type="title" idx="3"/>
          </p:nvPr>
        </p:nvSpPr>
        <p:spPr>
          <a:xfrm>
            <a:off x="3325698" y="2015780"/>
            <a:ext cx="2492700" cy="45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08" name="Google Shape;108;p19"/>
          <p:cNvSpPr txBox="1">
            <a:spLocks noGrp="1"/>
          </p:cNvSpPr>
          <p:nvPr>
            <p:ph type="subTitle" idx="4"/>
          </p:nvPr>
        </p:nvSpPr>
        <p:spPr>
          <a:xfrm>
            <a:off x="3325688" y="2312500"/>
            <a:ext cx="2492700" cy="53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09" name="Google Shape;109;p19"/>
          <p:cNvSpPr txBox="1">
            <a:spLocks noGrp="1"/>
          </p:cNvSpPr>
          <p:nvPr>
            <p:ph type="title" idx="5"/>
          </p:nvPr>
        </p:nvSpPr>
        <p:spPr>
          <a:xfrm>
            <a:off x="5929022" y="2015780"/>
            <a:ext cx="2492700" cy="45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10" name="Google Shape;110;p19"/>
          <p:cNvSpPr txBox="1">
            <a:spLocks noGrp="1"/>
          </p:cNvSpPr>
          <p:nvPr>
            <p:ph type="subTitle" idx="6"/>
          </p:nvPr>
        </p:nvSpPr>
        <p:spPr>
          <a:xfrm>
            <a:off x="5929001" y="2312500"/>
            <a:ext cx="2492700" cy="53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1" name="Google Shape;111;p19"/>
          <p:cNvSpPr txBox="1">
            <a:spLocks noGrp="1"/>
          </p:cNvSpPr>
          <p:nvPr>
            <p:ph type="title" idx="7"/>
          </p:nvPr>
        </p:nvSpPr>
        <p:spPr>
          <a:xfrm>
            <a:off x="722375" y="3767582"/>
            <a:ext cx="2492700" cy="45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12" name="Google Shape;112;p19"/>
          <p:cNvSpPr txBox="1">
            <a:spLocks noGrp="1"/>
          </p:cNvSpPr>
          <p:nvPr>
            <p:ph type="subTitle" idx="8"/>
          </p:nvPr>
        </p:nvSpPr>
        <p:spPr>
          <a:xfrm>
            <a:off x="722375" y="4064300"/>
            <a:ext cx="2492700" cy="53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3" name="Google Shape;113;p19"/>
          <p:cNvSpPr txBox="1">
            <a:spLocks noGrp="1"/>
          </p:cNvSpPr>
          <p:nvPr>
            <p:ph type="title" idx="9"/>
          </p:nvPr>
        </p:nvSpPr>
        <p:spPr>
          <a:xfrm>
            <a:off x="3325698" y="3767582"/>
            <a:ext cx="2492700" cy="45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14" name="Google Shape;114;p19"/>
          <p:cNvSpPr txBox="1">
            <a:spLocks noGrp="1"/>
          </p:cNvSpPr>
          <p:nvPr>
            <p:ph type="subTitle" idx="13"/>
          </p:nvPr>
        </p:nvSpPr>
        <p:spPr>
          <a:xfrm>
            <a:off x="3325688" y="4064300"/>
            <a:ext cx="2492700" cy="53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5" name="Google Shape;115;p19"/>
          <p:cNvSpPr txBox="1">
            <a:spLocks noGrp="1"/>
          </p:cNvSpPr>
          <p:nvPr>
            <p:ph type="title" idx="14"/>
          </p:nvPr>
        </p:nvSpPr>
        <p:spPr>
          <a:xfrm>
            <a:off x="5929022" y="3767582"/>
            <a:ext cx="2492700" cy="45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16" name="Google Shape;116;p19"/>
          <p:cNvSpPr txBox="1">
            <a:spLocks noGrp="1"/>
          </p:cNvSpPr>
          <p:nvPr>
            <p:ph type="subTitle" idx="15"/>
          </p:nvPr>
        </p:nvSpPr>
        <p:spPr>
          <a:xfrm>
            <a:off x="5929001" y="4064300"/>
            <a:ext cx="2492700" cy="53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117"/>
        <p:cNvGrpSpPr/>
        <p:nvPr/>
      </p:nvGrpSpPr>
      <p:grpSpPr>
        <a:xfrm>
          <a:off x="0" y="0"/>
          <a:ext cx="0" cy="0"/>
          <a:chOff x="0" y="0"/>
          <a:chExt cx="0" cy="0"/>
        </a:xfrm>
      </p:grpSpPr>
      <p:sp>
        <p:nvSpPr>
          <p:cNvPr id="118" name="Google Shape;118;p20"/>
          <p:cNvSpPr/>
          <p:nvPr/>
        </p:nvSpPr>
        <p:spPr>
          <a:xfrm>
            <a:off x="333300" y="333200"/>
            <a:ext cx="8477400" cy="4477200"/>
          </a:xfrm>
          <a:prstGeom prst="rect">
            <a:avLst/>
          </a:prstGeom>
          <a:no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19" name="Google Shape;119;p20"/>
          <p:cNvSpPr txBox="1">
            <a:spLocks noGrp="1"/>
          </p:cNvSpPr>
          <p:nvPr>
            <p:ph type="subTitle" idx="1"/>
          </p:nvPr>
        </p:nvSpPr>
        <p:spPr>
          <a:xfrm>
            <a:off x="2540850" y="1231162"/>
            <a:ext cx="4062300" cy="43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20" name="Google Shape;120;p20"/>
          <p:cNvSpPr txBox="1">
            <a:spLocks noGrp="1"/>
          </p:cNvSpPr>
          <p:nvPr>
            <p:ph type="title" hasCustomPrompt="1"/>
          </p:nvPr>
        </p:nvSpPr>
        <p:spPr>
          <a:xfrm>
            <a:off x="2540850" y="539488"/>
            <a:ext cx="4062300" cy="78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highlight>
                  <a:schemeClr val="lt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21" name="Google Shape;121;p20"/>
          <p:cNvSpPr txBox="1">
            <a:spLocks noGrp="1"/>
          </p:cNvSpPr>
          <p:nvPr>
            <p:ph type="subTitle" idx="2"/>
          </p:nvPr>
        </p:nvSpPr>
        <p:spPr>
          <a:xfrm>
            <a:off x="2540850" y="2700541"/>
            <a:ext cx="4062300" cy="43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22" name="Google Shape;122;p20"/>
          <p:cNvSpPr txBox="1">
            <a:spLocks noGrp="1"/>
          </p:cNvSpPr>
          <p:nvPr>
            <p:ph type="title" idx="3" hasCustomPrompt="1"/>
          </p:nvPr>
        </p:nvSpPr>
        <p:spPr>
          <a:xfrm>
            <a:off x="2540850" y="2008836"/>
            <a:ext cx="4062300" cy="78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highlight>
                  <a:schemeClr val="lt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23" name="Google Shape;123;p20"/>
          <p:cNvSpPr txBox="1">
            <a:spLocks noGrp="1"/>
          </p:cNvSpPr>
          <p:nvPr>
            <p:ph type="subTitle" idx="4"/>
          </p:nvPr>
        </p:nvSpPr>
        <p:spPr>
          <a:xfrm>
            <a:off x="2540850" y="4183213"/>
            <a:ext cx="4062300" cy="43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800">
                <a:solidFill>
                  <a:srgbClr val="242424"/>
                </a:solidFill>
                <a:latin typeface="Anaheim"/>
                <a:ea typeface="Anaheim"/>
                <a:cs typeface="Anaheim"/>
                <a:sym typeface="Anaheim"/>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24" name="Google Shape;124;p20"/>
          <p:cNvSpPr txBox="1">
            <a:spLocks noGrp="1"/>
          </p:cNvSpPr>
          <p:nvPr>
            <p:ph type="title" idx="5" hasCustomPrompt="1"/>
          </p:nvPr>
        </p:nvSpPr>
        <p:spPr>
          <a:xfrm>
            <a:off x="2540850" y="3491488"/>
            <a:ext cx="4062300" cy="78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highlight>
                  <a:schemeClr val="lt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2375" y="539500"/>
            <a:ext cx="7699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1pPr>
            <a:lvl2pPr lvl="1">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2pPr>
            <a:lvl3pPr lvl="2">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3pPr>
            <a:lvl4pPr lvl="3">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4pPr>
            <a:lvl5pPr lvl="4">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5pPr>
            <a:lvl6pPr lvl="5">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6pPr>
            <a:lvl7pPr lvl="6">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7pPr>
            <a:lvl8pPr lvl="7">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8pPr>
            <a:lvl9pPr lvl="8">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9pPr>
          </a:lstStyle>
          <a:p>
            <a:endParaRPr/>
          </a:p>
        </p:txBody>
      </p:sp>
      <p:sp>
        <p:nvSpPr>
          <p:cNvPr id="7" name="Google Shape;7;p1"/>
          <p:cNvSpPr txBox="1">
            <a:spLocks noGrp="1"/>
          </p:cNvSpPr>
          <p:nvPr>
            <p:ph type="body" idx="1"/>
          </p:nvPr>
        </p:nvSpPr>
        <p:spPr>
          <a:xfrm>
            <a:off x="722375" y="1187600"/>
            <a:ext cx="76992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1pPr>
            <a:lvl2pPr marL="914400" lvl="1" indent="-31750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marL="1371600" lvl="2" indent="-31750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marL="1828800" lvl="3" indent="-31750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marL="2286000" lvl="4" indent="-31750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marL="2743200" lvl="5" indent="-31750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marL="3200400" lvl="6" indent="-31750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marL="3657600" lvl="7" indent="-31750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marL="4114800" lvl="8" indent="-31750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5" r:id="rId5"/>
    <p:sldLayoutId id="2147483658" r:id="rId6"/>
    <p:sldLayoutId id="2147483659" r:id="rId7"/>
    <p:sldLayoutId id="2147483665" r:id="rId8"/>
    <p:sldLayoutId id="2147483666" r:id="rId9"/>
    <p:sldLayoutId id="2147483667" r:id="rId10"/>
    <p:sldLayoutId id="214748366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4.xml"/><Relationship Id="rId1" Type="http://schemas.openxmlformats.org/officeDocument/2006/relationships/slideLayout" Target="../slideLayouts/slideLayout8.xml"/><Relationship Id="rId4" Type="http://schemas.openxmlformats.org/officeDocument/2006/relationships/image" Target="../media/image12.jpeg"/></Relationships>
</file>

<file path=ppt/slides/_rels/slide25.xml.rels><?xml version="1.0" encoding="UTF-8" standalone="yes"?>
<Relationships xmlns="http://schemas.openxmlformats.org/package/2006/relationships"><Relationship Id="rId8" Type="http://schemas.openxmlformats.org/officeDocument/2006/relationships/hyperlink" Target="https://www.osha.gov/training/outreach/construction/focus-four" TargetMode="External"/><Relationship Id="rId13" Type="http://schemas.openxmlformats.org/officeDocument/2006/relationships/hyperlink" Target="https://www.osha.gov/laws-regs/regulations/standardnumber/1926/1926.1053" TargetMode="External"/><Relationship Id="rId3" Type="http://schemas.openxmlformats.org/officeDocument/2006/relationships/hyperlink" Target="https://www.bls.gov/iif/fatal-injuries-tables/fatal-occupational-injuries-table-a-1-2020.htm" TargetMode="External"/><Relationship Id="rId7" Type="http://schemas.openxmlformats.org/officeDocument/2006/relationships/hyperlink" Target="https://www.osha.gov/data/commonstats" TargetMode="External"/><Relationship Id="rId12" Type="http://schemas.openxmlformats.org/officeDocument/2006/relationships/hyperlink" Target="https://www.osha.gov/laws-regs/regulations/standardnumber/1926/1926.503"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hyperlink" Target="https://www.mymdnow.com/blog/osha-warns-that-manufacturing-employees-suffer-the-most-work-related-injuries/" TargetMode="External"/><Relationship Id="rId11" Type="http://schemas.openxmlformats.org/officeDocument/2006/relationships/hyperlink" Target="https://www.osha.gov/laws-regs/regulations/standardnumber/1926/1926.501" TargetMode="External"/><Relationship Id="rId5" Type="http://schemas.openxmlformats.org/officeDocument/2006/relationships/hyperlink" Target="https://business.libertymutual.com/wp-content/uploads/2021/04/WSI_1002.pdf" TargetMode="External"/><Relationship Id="rId10" Type="http://schemas.openxmlformats.org/officeDocument/2006/relationships/hyperlink" Target="https://www.osha.gov/stop-falls" TargetMode="External"/><Relationship Id="rId4" Type="http://schemas.openxmlformats.org/officeDocument/2006/relationships/hyperlink" Target="https://www.bls.gov/web/osh/table-1-industry-rates-national.htm#soii_n17_as_t1.f.1" TargetMode="External"/><Relationship Id="rId9" Type="http://schemas.openxmlformats.org/officeDocument/2006/relationships/hyperlink" Target="https://www.osha.gov/sites/default/files/falls_ig.pdf" TargetMode="External"/><Relationship Id="rId14" Type="http://schemas.openxmlformats.org/officeDocument/2006/relationships/hyperlink" Target="https://www.osha.gov/laws-regs/regulations/standardnumber/1926/1926.451"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6"/>
          <p:cNvSpPr txBox="1">
            <a:spLocks noGrp="1"/>
          </p:cNvSpPr>
          <p:nvPr>
            <p:ph type="ctrTitle"/>
          </p:nvPr>
        </p:nvSpPr>
        <p:spPr>
          <a:xfrm>
            <a:off x="950975" y="1033150"/>
            <a:ext cx="5236800" cy="2290800"/>
          </a:xfrm>
          <a:prstGeom prst="rect">
            <a:avLst/>
          </a:prstGeom>
        </p:spPr>
        <p:txBody>
          <a:bodyPr spcFirstLastPara="1" wrap="square" lIns="91425" tIns="91425" rIns="91425" bIns="91425" anchor="b" anchorCtr="0">
            <a:noAutofit/>
          </a:bodyPr>
          <a:lstStyle/>
          <a:p>
            <a:pPr lvl="0"/>
            <a:r>
              <a:rPr lang="en-ID" dirty="0">
                <a:highlight>
                  <a:schemeClr val="lt1"/>
                </a:highlight>
              </a:rPr>
              <a:t>Severe Injury</a:t>
            </a:r>
            <a:r>
              <a:rPr lang="en" dirty="0"/>
              <a:t> </a:t>
            </a:r>
            <a:r>
              <a:rPr lang="en-ID" dirty="0"/>
              <a:t>in Construction Analysis</a:t>
            </a:r>
            <a:endParaRPr sz="2400" dirty="0">
              <a:highlight>
                <a:schemeClr val="lt1"/>
              </a:highlight>
            </a:endParaRPr>
          </a:p>
        </p:txBody>
      </p:sp>
      <p:sp>
        <p:nvSpPr>
          <p:cNvPr id="144" name="Google Shape;144;p26"/>
          <p:cNvSpPr txBox="1">
            <a:spLocks noGrp="1"/>
          </p:cNvSpPr>
          <p:nvPr>
            <p:ph type="subTitle" idx="1"/>
          </p:nvPr>
        </p:nvSpPr>
        <p:spPr>
          <a:xfrm>
            <a:off x="950975" y="3632195"/>
            <a:ext cx="5236800" cy="44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D" dirty="0"/>
              <a:t>Yustika Itsnati Rahmah</a:t>
            </a:r>
            <a:endParaRPr dirty="0"/>
          </a:p>
        </p:txBody>
      </p:sp>
      <p:grpSp>
        <p:nvGrpSpPr>
          <p:cNvPr id="145" name="Google Shape;145;p26"/>
          <p:cNvGrpSpPr/>
          <p:nvPr/>
        </p:nvGrpSpPr>
        <p:grpSpPr>
          <a:xfrm>
            <a:off x="6526762" y="196341"/>
            <a:ext cx="1721114" cy="4407438"/>
            <a:chOff x="2695150" y="238075"/>
            <a:chExt cx="2045050" cy="5236975"/>
          </a:xfrm>
        </p:grpSpPr>
        <p:sp>
          <p:nvSpPr>
            <p:cNvPr id="146" name="Google Shape;146;p26"/>
            <p:cNvSpPr/>
            <p:nvPr/>
          </p:nvSpPr>
          <p:spPr>
            <a:xfrm>
              <a:off x="3017500" y="4980150"/>
              <a:ext cx="558825" cy="494900"/>
            </a:xfrm>
            <a:custGeom>
              <a:avLst/>
              <a:gdLst/>
              <a:ahLst/>
              <a:cxnLst/>
              <a:rect l="l" t="t" r="r" b="b"/>
              <a:pathLst>
                <a:path w="22353" h="19796" extrusionOk="0">
                  <a:moveTo>
                    <a:pt x="17132" y="0"/>
                  </a:moveTo>
                  <a:cubicBezTo>
                    <a:pt x="15755" y="0"/>
                    <a:pt x="14359" y="86"/>
                    <a:pt x="12944" y="247"/>
                  </a:cubicBezTo>
                  <a:cubicBezTo>
                    <a:pt x="12651" y="296"/>
                    <a:pt x="12432" y="540"/>
                    <a:pt x="12432" y="832"/>
                  </a:cubicBezTo>
                  <a:lnTo>
                    <a:pt x="12432" y="7706"/>
                  </a:lnTo>
                  <a:cubicBezTo>
                    <a:pt x="12432" y="10241"/>
                    <a:pt x="9068" y="12313"/>
                    <a:pt x="6533" y="12313"/>
                  </a:cubicBezTo>
                  <a:lnTo>
                    <a:pt x="4071" y="12313"/>
                  </a:lnTo>
                  <a:cubicBezTo>
                    <a:pt x="1829" y="12313"/>
                    <a:pt x="1" y="14141"/>
                    <a:pt x="1" y="16383"/>
                  </a:cubicBezTo>
                  <a:lnTo>
                    <a:pt x="1" y="16895"/>
                  </a:lnTo>
                  <a:cubicBezTo>
                    <a:pt x="1" y="18041"/>
                    <a:pt x="829" y="19016"/>
                    <a:pt x="1951" y="19211"/>
                  </a:cubicBezTo>
                  <a:cubicBezTo>
                    <a:pt x="4144" y="19601"/>
                    <a:pt x="6679" y="19796"/>
                    <a:pt x="7825" y="19796"/>
                  </a:cubicBezTo>
                  <a:cubicBezTo>
                    <a:pt x="9580" y="19796"/>
                    <a:pt x="11018" y="19187"/>
                    <a:pt x="13577" y="19187"/>
                  </a:cubicBezTo>
                  <a:cubicBezTo>
                    <a:pt x="16137" y="19187"/>
                    <a:pt x="17161" y="19796"/>
                    <a:pt x="19574" y="19796"/>
                  </a:cubicBezTo>
                  <a:cubicBezTo>
                    <a:pt x="20719" y="19796"/>
                    <a:pt x="21572" y="18894"/>
                    <a:pt x="21572" y="17797"/>
                  </a:cubicBezTo>
                  <a:lnTo>
                    <a:pt x="21572" y="16968"/>
                  </a:lnTo>
                  <a:lnTo>
                    <a:pt x="22084" y="16676"/>
                  </a:lnTo>
                  <a:cubicBezTo>
                    <a:pt x="22255" y="16578"/>
                    <a:pt x="22352" y="16408"/>
                    <a:pt x="22352" y="16213"/>
                  </a:cubicBezTo>
                  <a:lnTo>
                    <a:pt x="22352" y="14263"/>
                  </a:lnTo>
                  <a:cubicBezTo>
                    <a:pt x="22352" y="14068"/>
                    <a:pt x="22255" y="13897"/>
                    <a:pt x="22084" y="13800"/>
                  </a:cubicBezTo>
                  <a:lnTo>
                    <a:pt x="21572" y="13507"/>
                  </a:lnTo>
                  <a:lnTo>
                    <a:pt x="21572" y="832"/>
                  </a:lnTo>
                  <a:cubicBezTo>
                    <a:pt x="21572" y="540"/>
                    <a:pt x="21353" y="272"/>
                    <a:pt x="21060" y="247"/>
                  </a:cubicBezTo>
                  <a:cubicBezTo>
                    <a:pt x="19769" y="80"/>
                    <a:pt x="18459" y="0"/>
                    <a:pt x="17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3328275" y="4980150"/>
              <a:ext cx="228550" cy="209125"/>
            </a:xfrm>
            <a:custGeom>
              <a:avLst/>
              <a:gdLst/>
              <a:ahLst/>
              <a:cxnLst/>
              <a:rect l="l" t="t" r="r" b="b"/>
              <a:pathLst>
                <a:path w="9142" h="8365" extrusionOk="0">
                  <a:moveTo>
                    <a:pt x="4701" y="0"/>
                  </a:moveTo>
                  <a:cubicBezTo>
                    <a:pt x="3324" y="0"/>
                    <a:pt x="1928" y="86"/>
                    <a:pt x="513" y="247"/>
                  </a:cubicBezTo>
                  <a:cubicBezTo>
                    <a:pt x="220" y="296"/>
                    <a:pt x="1" y="540"/>
                    <a:pt x="1" y="832"/>
                  </a:cubicBezTo>
                  <a:lnTo>
                    <a:pt x="1" y="3099"/>
                  </a:lnTo>
                  <a:lnTo>
                    <a:pt x="9141" y="8364"/>
                  </a:lnTo>
                  <a:lnTo>
                    <a:pt x="9141" y="832"/>
                  </a:lnTo>
                  <a:cubicBezTo>
                    <a:pt x="9141" y="540"/>
                    <a:pt x="8922" y="296"/>
                    <a:pt x="8629" y="247"/>
                  </a:cubicBezTo>
                  <a:cubicBezTo>
                    <a:pt x="7338" y="80"/>
                    <a:pt x="6028" y="0"/>
                    <a:pt x="4701" y="0"/>
                  </a:cubicBezTo>
                  <a:close/>
                </a:path>
              </a:pathLst>
            </a:custGeom>
            <a:solidFill>
              <a:srgbClr val="233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3325850" y="5055400"/>
              <a:ext cx="234025" cy="136300"/>
            </a:xfrm>
            <a:custGeom>
              <a:avLst/>
              <a:gdLst/>
              <a:ahLst/>
              <a:cxnLst/>
              <a:rect l="l" t="t" r="r" b="b"/>
              <a:pathLst>
                <a:path w="9361" h="5452" extrusionOk="0">
                  <a:moveTo>
                    <a:pt x="88" y="0"/>
                  </a:moveTo>
                  <a:cubicBezTo>
                    <a:pt x="62" y="0"/>
                    <a:pt x="39" y="12"/>
                    <a:pt x="25" y="40"/>
                  </a:cubicBezTo>
                  <a:cubicBezTo>
                    <a:pt x="0" y="89"/>
                    <a:pt x="0" y="138"/>
                    <a:pt x="49" y="162"/>
                  </a:cubicBezTo>
                  <a:lnTo>
                    <a:pt x="9190" y="5427"/>
                  </a:lnTo>
                  <a:cubicBezTo>
                    <a:pt x="9214" y="5427"/>
                    <a:pt x="9214" y="5452"/>
                    <a:pt x="9238" y="5452"/>
                  </a:cubicBezTo>
                  <a:cubicBezTo>
                    <a:pt x="9263" y="5452"/>
                    <a:pt x="9311" y="5427"/>
                    <a:pt x="9311" y="5403"/>
                  </a:cubicBezTo>
                  <a:cubicBezTo>
                    <a:pt x="9360" y="5354"/>
                    <a:pt x="9336" y="5281"/>
                    <a:pt x="9287" y="5257"/>
                  </a:cubicBezTo>
                  <a:lnTo>
                    <a:pt x="147" y="16"/>
                  </a:lnTo>
                  <a:cubicBezTo>
                    <a:pt x="126" y="6"/>
                    <a:pt x="106" y="0"/>
                    <a:pt x="88" y="0"/>
                  </a:cubicBezTo>
                  <a:close/>
                </a:path>
              </a:pathLst>
            </a:custGeom>
            <a:solidFill>
              <a:srgbClr val="D66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3028475" y="5340200"/>
              <a:ext cx="435100" cy="31275"/>
            </a:xfrm>
            <a:custGeom>
              <a:avLst/>
              <a:gdLst/>
              <a:ahLst/>
              <a:cxnLst/>
              <a:rect l="l" t="t" r="r" b="b"/>
              <a:pathLst>
                <a:path w="17404" h="1251" extrusionOk="0">
                  <a:moveTo>
                    <a:pt x="96" y="1"/>
                  </a:moveTo>
                  <a:cubicBezTo>
                    <a:pt x="57" y="1"/>
                    <a:pt x="25" y="40"/>
                    <a:pt x="25" y="80"/>
                  </a:cubicBezTo>
                  <a:cubicBezTo>
                    <a:pt x="0" y="129"/>
                    <a:pt x="25" y="178"/>
                    <a:pt x="74" y="178"/>
                  </a:cubicBezTo>
                  <a:cubicBezTo>
                    <a:pt x="1999" y="665"/>
                    <a:pt x="4388" y="1250"/>
                    <a:pt x="7410" y="1250"/>
                  </a:cubicBezTo>
                  <a:cubicBezTo>
                    <a:pt x="8044" y="1250"/>
                    <a:pt x="8678" y="1128"/>
                    <a:pt x="9409" y="1006"/>
                  </a:cubicBezTo>
                  <a:cubicBezTo>
                    <a:pt x="10433" y="836"/>
                    <a:pt x="11578" y="641"/>
                    <a:pt x="13138" y="641"/>
                  </a:cubicBezTo>
                  <a:cubicBezTo>
                    <a:pt x="14601" y="641"/>
                    <a:pt x="15625" y="836"/>
                    <a:pt x="16527" y="982"/>
                  </a:cubicBezTo>
                  <a:cubicBezTo>
                    <a:pt x="16965" y="1055"/>
                    <a:pt x="17282" y="1153"/>
                    <a:pt x="17282" y="1153"/>
                  </a:cubicBezTo>
                  <a:cubicBezTo>
                    <a:pt x="17291" y="1157"/>
                    <a:pt x="17300" y="1159"/>
                    <a:pt x="17309" y="1159"/>
                  </a:cubicBezTo>
                  <a:cubicBezTo>
                    <a:pt x="17348" y="1159"/>
                    <a:pt x="17384" y="1119"/>
                    <a:pt x="17404" y="1080"/>
                  </a:cubicBezTo>
                  <a:cubicBezTo>
                    <a:pt x="17404" y="1031"/>
                    <a:pt x="17380" y="982"/>
                    <a:pt x="17331" y="982"/>
                  </a:cubicBezTo>
                  <a:cubicBezTo>
                    <a:pt x="17331" y="982"/>
                    <a:pt x="16990" y="885"/>
                    <a:pt x="16551" y="787"/>
                  </a:cubicBezTo>
                  <a:cubicBezTo>
                    <a:pt x="15649" y="641"/>
                    <a:pt x="14601" y="470"/>
                    <a:pt x="13138" y="470"/>
                  </a:cubicBezTo>
                  <a:cubicBezTo>
                    <a:pt x="11578" y="470"/>
                    <a:pt x="10408" y="665"/>
                    <a:pt x="9385" y="836"/>
                  </a:cubicBezTo>
                  <a:cubicBezTo>
                    <a:pt x="8653" y="958"/>
                    <a:pt x="8020" y="1055"/>
                    <a:pt x="7410" y="1055"/>
                  </a:cubicBezTo>
                  <a:cubicBezTo>
                    <a:pt x="4412" y="1055"/>
                    <a:pt x="2024" y="470"/>
                    <a:pt x="122" y="7"/>
                  </a:cubicBezTo>
                  <a:cubicBezTo>
                    <a:pt x="113" y="3"/>
                    <a:pt x="104"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3437975" y="5252625"/>
              <a:ext cx="121275" cy="163325"/>
            </a:xfrm>
            <a:custGeom>
              <a:avLst/>
              <a:gdLst/>
              <a:ahLst/>
              <a:cxnLst/>
              <a:rect l="l" t="t" r="r" b="b"/>
              <a:pathLst>
                <a:path w="4851" h="6533" extrusionOk="0">
                  <a:moveTo>
                    <a:pt x="2828" y="0"/>
                  </a:moveTo>
                  <a:cubicBezTo>
                    <a:pt x="1048" y="0"/>
                    <a:pt x="0" y="951"/>
                    <a:pt x="0" y="2535"/>
                  </a:cubicBezTo>
                  <a:cubicBezTo>
                    <a:pt x="0" y="4217"/>
                    <a:pt x="2267" y="6533"/>
                    <a:pt x="3900" y="6533"/>
                  </a:cubicBezTo>
                  <a:cubicBezTo>
                    <a:pt x="3949" y="6533"/>
                    <a:pt x="3998" y="6484"/>
                    <a:pt x="3998" y="6435"/>
                  </a:cubicBezTo>
                  <a:cubicBezTo>
                    <a:pt x="3998" y="6386"/>
                    <a:pt x="3949" y="6338"/>
                    <a:pt x="3900" y="6338"/>
                  </a:cubicBezTo>
                  <a:cubicBezTo>
                    <a:pt x="2365" y="6338"/>
                    <a:pt x="171" y="4095"/>
                    <a:pt x="171" y="2535"/>
                  </a:cubicBezTo>
                  <a:cubicBezTo>
                    <a:pt x="171" y="1073"/>
                    <a:pt x="1170" y="195"/>
                    <a:pt x="2828" y="195"/>
                  </a:cubicBezTo>
                  <a:cubicBezTo>
                    <a:pt x="3583" y="195"/>
                    <a:pt x="4217" y="341"/>
                    <a:pt x="4705" y="658"/>
                  </a:cubicBezTo>
                  <a:cubicBezTo>
                    <a:pt x="4719" y="665"/>
                    <a:pt x="4733" y="668"/>
                    <a:pt x="4747" y="668"/>
                  </a:cubicBezTo>
                  <a:cubicBezTo>
                    <a:pt x="4780" y="668"/>
                    <a:pt x="4809" y="651"/>
                    <a:pt x="4826" y="634"/>
                  </a:cubicBezTo>
                  <a:cubicBezTo>
                    <a:pt x="4851" y="585"/>
                    <a:pt x="4851" y="512"/>
                    <a:pt x="4802" y="488"/>
                  </a:cubicBezTo>
                  <a:cubicBezTo>
                    <a:pt x="4290" y="171"/>
                    <a:pt x="3608" y="0"/>
                    <a:pt x="28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3325850" y="5024700"/>
              <a:ext cx="233400" cy="4300"/>
            </a:xfrm>
            <a:custGeom>
              <a:avLst/>
              <a:gdLst/>
              <a:ahLst/>
              <a:cxnLst/>
              <a:rect l="l" t="t" r="r" b="b"/>
              <a:pathLst>
                <a:path w="9336" h="172" extrusionOk="0">
                  <a:moveTo>
                    <a:pt x="98" y="1"/>
                  </a:moveTo>
                  <a:cubicBezTo>
                    <a:pt x="49" y="1"/>
                    <a:pt x="0" y="25"/>
                    <a:pt x="0" y="74"/>
                  </a:cubicBezTo>
                  <a:cubicBezTo>
                    <a:pt x="0" y="147"/>
                    <a:pt x="49" y="172"/>
                    <a:pt x="98" y="172"/>
                  </a:cubicBezTo>
                  <a:lnTo>
                    <a:pt x="9238" y="172"/>
                  </a:lnTo>
                  <a:cubicBezTo>
                    <a:pt x="9287" y="172"/>
                    <a:pt x="9336" y="147"/>
                    <a:pt x="9336" y="74"/>
                  </a:cubicBezTo>
                  <a:cubicBezTo>
                    <a:pt x="9336" y="25"/>
                    <a:pt x="9287" y="1"/>
                    <a:pt x="9238" y="1"/>
                  </a:cubicBezTo>
                  <a:close/>
                </a:path>
              </a:pathLst>
            </a:custGeom>
            <a:solidFill>
              <a:srgbClr val="D66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3017500" y="5384250"/>
              <a:ext cx="539325" cy="90800"/>
            </a:xfrm>
            <a:custGeom>
              <a:avLst/>
              <a:gdLst/>
              <a:ahLst/>
              <a:cxnLst/>
              <a:rect l="l" t="t" r="r" b="b"/>
              <a:pathLst>
                <a:path w="21573" h="3632" extrusionOk="0">
                  <a:moveTo>
                    <a:pt x="1" y="0"/>
                  </a:moveTo>
                  <a:cubicBezTo>
                    <a:pt x="1" y="73"/>
                    <a:pt x="1" y="146"/>
                    <a:pt x="1" y="219"/>
                  </a:cubicBezTo>
                  <a:lnTo>
                    <a:pt x="1" y="731"/>
                  </a:lnTo>
                  <a:cubicBezTo>
                    <a:pt x="1" y="1877"/>
                    <a:pt x="829" y="2852"/>
                    <a:pt x="1951" y="3047"/>
                  </a:cubicBezTo>
                  <a:cubicBezTo>
                    <a:pt x="4144" y="3437"/>
                    <a:pt x="6094" y="3632"/>
                    <a:pt x="7849" y="3632"/>
                  </a:cubicBezTo>
                  <a:cubicBezTo>
                    <a:pt x="9580" y="3632"/>
                    <a:pt x="11018" y="3023"/>
                    <a:pt x="13577" y="3023"/>
                  </a:cubicBezTo>
                  <a:cubicBezTo>
                    <a:pt x="16137" y="3023"/>
                    <a:pt x="17161" y="3632"/>
                    <a:pt x="19574" y="3632"/>
                  </a:cubicBezTo>
                  <a:cubicBezTo>
                    <a:pt x="20719" y="3632"/>
                    <a:pt x="21572" y="2730"/>
                    <a:pt x="21572" y="1633"/>
                  </a:cubicBezTo>
                  <a:lnTo>
                    <a:pt x="21572" y="951"/>
                  </a:lnTo>
                  <a:cubicBezTo>
                    <a:pt x="20719" y="1097"/>
                    <a:pt x="19939" y="1194"/>
                    <a:pt x="19574" y="1194"/>
                  </a:cubicBezTo>
                  <a:cubicBezTo>
                    <a:pt x="18525" y="1194"/>
                    <a:pt x="17819" y="1073"/>
                    <a:pt x="16990" y="926"/>
                  </a:cubicBezTo>
                  <a:cubicBezTo>
                    <a:pt x="16064" y="780"/>
                    <a:pt x="15040" y="609"/>
                    <a:pt x="13577" y="609"/>
                  </a:cubicBezTo>
                  <a:cubicBezTo>
                    <a:pt x="12017" y="609"/>
                    <a:pt x="10872" y="804"/>
                    <a:pt x="9848" y="975"/>
                  </a:cubicBezTo>
                  <a:cubicBezTo>
                    <a:pt x="9117" y="1097"/>
                    <a:pt x="8483" y="1194"/>
                    <a:pt x="7849" y="1194"/>
                  </a:cubicBezTo>
                  <a:cubicBezTo>
                    <a:pt x="4608" y="1194"/>
                    <a:pt x="1999" y="48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4024175" y="4980150"/>
              <a:ext cx="558825" cy="494900"/>
            </a:xfrm>
            <a:custGeom>
              <a:avLst/>
              <a:gdLst/>
              <a:ahLst/>
              <a:cxnLst/>
              <a:rect l="l" t="t" r="r" b="b"/>
              <a:pathLst>
                <a:path w="22353" h="19796" extrusionOk="0">
                  <a:moveTo>
                    <a:pt x="5215" y="0"/>
                  </a:moveTo>
                  <a:cubicBezTo>
                    <a:pt x="3888" y="0"/>
                    <a:pt x="2572" y="80"/>
                    <a:pt x="1268" y="247"/>
                  </a:cubicBezTo>
                  <a:cubicBezTo>
                    <a:pt x="976" y="272"/>
                    <a:pt x="756" y="540"/>
                    <a:pt x="756" y="832"/>
                  </a:cubicBezTo>
                  <a:lnTo>
                    <a:pt x="756" y="13507"/>
                  </a:lnTo>
                  <a:lnTo>
                    <a:pt x="269" y="13800"/>
                  </a:lnTo>
                  <a:cubicBezTo>
                    <a:pt x="98" y="13897"/>
                    <a:pt x="1" y="14068"/>
                    <a:pt x="1" y="14263"/>
                  </a:cubicBezTo>
                  <a:lnTo>
                    <a:pt x="1" y="16213"/>
                  </a:lnTo>
                  <a:cubicBezTo>
                    <a:pt x="1" y="16408"/>
                    <a:pt x="98" y="16578"/>
                    <a:pt x="269" y="16676"/>
                  </a:cubicBezTo>
                  <a:lnTo>
                    <a:pt x="756" y="16968"/>
                  </a:lnTo>
                  <a:lnTo>
                    <a:pt x="756" y="17797"/>
                  </a:lnTo>
                  <a:cubicBezTo>
                    <a:pt x="756" y="18894"/>
                    <a:pt x="1634" y="19796"/>
                    <a:pt x="2779" y="19796"/>
                  </a:cubicBezTo>
                  <a:cubicBezTo>
                    <a:pt x="5193" y="19796"/>
                    <a:pt x="6192" y="19187"/>
                    <a:pt x="8751" y="19187"/>
                  </a:cubicBezTo>
                  <a:cubicBezTo>
                    <a:pt x="11335" y="19187"/>
                    <a:pt x="12749" y="19796"/>
                    <a:pt x="14504" y="19796"/>
                  </a:cubicBezTo>
                  <a:cubicBezTo>
                    <a:pt x="15674" y="19796"/>
                    <a:pt x="18209" y="19601"/>
                    <a:pt x="20378" y="19211"/>
                  </a:cubicBezTo>
                  <a:cubicBezTo>
                    <a:pt x="21524" y="19016"/>
                    <a:pt x="22352" y="18041"/>
                    <a:pt x="22352" y="16895"/>
                  </a:cubicBezTo>
                  <a:lnTo>
                    <a:pt x="22352" y="16383"/>
                  </a:lnTo>
                  <a:cubicBezTo>
                    <a:pt x="22352" y="14141"/>
                    <a:pt x="20524" y="12313"/>
                    <a:pt x="18257" y="12313"/>
                  </a:cubicBezTo>
                  <a:lnTo>
                    <a:pt x="15796" y="12313"/>
                  </a:lnTo>
                  <a:cubicBezTo>
                    <a:pt x="13261" y="12313"/>
                    <a:pt x="9897" y="10241"/>
                    <a:pt x="9897" y="7706"/>
                  </a:cubicBezTo>
                  <a:lnTo>
                    <a:pt x="9897" y="832"/>
                  </a:lnTo>
                  <a:cubicBezTo>
                    <a:pt x="9897" y="540"/>
                    <a:pt x="9677" y="296"/>
                    <a:pt x="9385" y="247"/>
                  </a:cubicBezTo>
                  <a:cubicBezTo>
                    <a:pt x="7982" y="86"/>
                    <a:pt x="6592" y="0"/>
                    <a:pt x="5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4043075" y="4980150"/>
              <a:ext cx="228525" cy="209125"/>
            </a:xfrm>
            <a:custGeom>
              <a:avLst/>
              <a:gdLst/>
              <a:ahLst/>
              <a:cxnLst/>
              <a:rect l="l" t="t" r="r" b="b"/>
              <a:pathLst>
                <a:path w="9141" h="8365" extrusionOk="0">
                  <a:moveTo>
                    <a:pt x="4459" y="0"/>
                  </a:moveTo>
                  <a:cubicBezTo>
                    <a:pt x="3132" y="0"/>
                    <a:pt x="1816" y="80"/>
                    <a:pt x="512" y="247"/>
                  </a:cubicBezTo>
                  <a:cubicBezTo>
                    <a:pt x="220" y="296"/>
                    <a:pt x="0" y="540"/>
                    <a:pt x="0" y="832"/>
                  </a:cubicBezTo>
                  <a:lnTo>
                    <a:pt x="0" y="8364"/>
                  </a:lnTo>
                  <a:lnTo>
                    <a:pt x="9141" y="3099"/>
                  </a:lnTo>
                  <a:lnTo>
                    <a:pt x="9141" y="832"/>
                  </a:lnTo>
                  <a:cubicBezTo>
                    <a:pt x="9141" y="540"/>
                    <a:pt x="8921" y="296"/>
                    <a:pt x="8629" y="247"/>
                  </a:cubicBezTo>
                  <a:cubicBezTo>
                    <a:pt x="7226" y="86"/>
                    <a:pt x="5836" y="0"/>
                    <a:pt x="4459" y="0"/>
                  </a:cubicBezTo>
                  <a:close/>
                </a:path>
              </a:pathLst>
            </a:custGeom>
            <a:solidFill>
              <a:srgbClr val="233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4040625" y="5055400"/>
              <a:ext cx="234025" cy="136300"/>
            </a:xfrm>
            <a:custGeom>
              <a:avLst/>
              <a:gdLst/>
              <a:ahLst/>
              <a:cxnLst/>
              <a:rect l="l" t="t" r="r" b="b"/>
              <a:pathLst>
                <a:path w="9361" h="5452" extrusionOk="0">
                  <a:moveTo>
                    <a:pt x="9258" y="0"/>
                  </a:moveTo>
                  <a:cubicBezTo>
                    <a:pt x="9235" y="0"/>
                    <a:pt x="9210" y="6"/>
                    <a:pt x="9190" y="16"/>
                  </a:cubicBezTo>
                  <a:lnTo>
                    <a:pt x="74" y="5257"/>
                  </a:lnTo>
                  <a:cubicBezTo>
                    <a:pt x="25" y="5281"/>
                    <a:pt x="1" y="5354"/>
                    <a:pt x="25" y="5403"/>
                  </a:cubicBezTo>
                  <a:cubicBezTo>
                    <a:pt x="50" y="5427"/>
                    <a:pt x="74" y="5452"/>
                    <a:pt x="98" y="5452"/>
                  </a:cubicBezTo>
                  <a:lnTo>
                    <a:pt x="123" y="5452"/>
                  </a:lnTo>
                  <a:cubicBezTo>
                    <a:pt x="123" y="5452"/>
                    <a:pt x="147" y="5427"/>
                    <a:pt x="147" y="5427"/>
                  </a:cubicBezTo>
                  <a:lnTo>
                    <a:pt x="9288" y="162"/>
                  </a:lnTo>
                  <a:cubicBezTo>
                    <a:pt x="9336" y="138"/>
                    <a:pt x="9361" y="89"/>
                    <a:pt x="9336" y="40"/>
                  </a:cubicBezTo>
                  <a:cubicBezTo>
                    <a:pt x="9322" y="12"/>
                    <a:pt x="9291" y="0"/>
                    <a:pt x="9258" y="0"/>
                  </a:cubicBezTo>
                  <a:close/>
                </a:path>
              </a:pathLst>
            </a:custGeom>
            <a:solidFill>
              <a:srgbClr val="D66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4136300" y="5340125"/>
              <a:ext cx="435125" cy="31350"/>
            </a:xfrm>
            <a:custGeom>
              <a:avLst/>
              <a:gdLst/>
              <a:ahLst/>
              <a:cxnLst/>
              <a:rect l="l" t="t" r="r" b="b"/>
              <a:pathLst>
                <a:path w="17405" h="1254" extrusionOk="0">
                  <a:moveTo>
                    <a:pt x="17321" y="0"/>
                  </a:moveTo>
                  <a:cubicBezTo>
                    <a:pt x="17308" y="0"/>
                    <a:pt x="17295" y="4"/>
                    <a:pt x="17282" y="10"/>
                  </a:cubicBezTo>
                  <a:cubicBezTo>
                    <a:pt x="15381" y="473"/>
                    <a:pt x="13017" y="1058"/>
                    <a:pt x="10019" y="1058"/>
                  </a:cubicBezTo>
                  <a:cubicBezTo>
                    <a:pt x="9385" y="1058"/>
                    <a:pt x="8751" y="961"/>
                    <a:pt x="8020" y="839"/>
                  </a:cubicBezTo>
                  <a:cubicBezTo>
                    <a:pt x="6996" y="668"/>
                    <a:pt x="5826" y="473"/>
                    <a:pt x="4266" y="473"/>
                  </a:cubicBezTo>
                  <a:cubicBezTo>
                    <a:pt x="2804" y="473"/>
                    <a:pt x="1756" y="644"/>
                    <a:pt x="854" y="790"/>
                  </a:cubicBezTo>
                  <a:cubicBezTo>
                    <a:pt x="415" y="863"/>
                    <a:pt x="74" y="961"/>
                    <a:pt x="74" y="985"/>
                  </a:cubicBezTo>
                  <a:cubicBezTo>
                    <a:pt x="25" y="985"/>
                    <a:pt x="1" y="1034"/>
                    <a:pt x="1" y="1083"/>
                  </a:cubicBezTo>
                  <a:cubicBezTo>
                    <a:pt x="25" y="1131"/>
                    <a:pt x="74" y="1156"/>
                    <a:pt x="123" y="1156"/>
                  </a:cubicBezTo>
                  <a:cubicBezTo>
                    <a:pt x="123" y="1156"/>
                    <a:pt x="464" y="1058"/>
                    <a:pt x="878" y="985"/>
                  </a:cubicBezTo>
                  <a:cubicBezTo>
                    <a:pt x="1804" y="839"/>
                    <a:pt x="2828" y="644"/>
                    <a:pt x="4266" y="644"/>
                  </a:cubicBezTo>
                  <a:cubicBezTo>
                    <a:pt x="5826" y="644"/>
                    <a:pt x="6972" y="839"/>
                    <a:pt x="7996" y="1009"/>
                  </a:cubicBezTo>
                  <a:cubicBezTo>
                    <a:pt x="8727" y="1131"/>
                    <a:pt x="9361" y="1253"/>
                    <a:pt x="10019" y="1253"/>
                  </a:cubicBezTo>
                  <a:cubicBezTo>
                    <a:pt x="13041" y="1253"/>
                    <a:pt x="15405" y="644"/>
                    <a:pt x="17331" y="181"/>
                  </a:cubicBezTo>
                  <a:cubicBezTo>
                    <a:pt x="17380" y="181"/>
                    <a:pt x="17404" y="108"/>
                    <a:pt x="17404" y="59"/>
                  </a:cubicBezTo>
                  <a:cubicBezTo>
                    <a:pt x="17386" y="23"/>
                    <a:pt x="17355" y="0"/>
                    <a:pt x="17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4040625" y="5252625"/>
              <a:ext cx="121900" cy="163325"/>
            </a:xfrm>
            <a:custGeom>
              <a:avLst/>
              <a:gdLst/>
              <a:ahLst/>
              <a:cxnLst/>
              <a:rect l="l" t="t" r="r" b="b"/>
              <a:pathLst>
                <a:path w="4876" h="6533" extrusionOk="0">
                  <a:moveTo>
                    <a:pt x="2024" y="0"/>
                  </a:moveTo>
                  <a:cubicBezTo>
                    <a:pt x="1244" y="0"/>
                    <a:pt x="561" y="171"/>
                    <a:pt x="50" y="488"/>
                  </a:cubicBezTo>
                  <a:cubicBezTo>
                    <a:pt x="25" y="512"/>
                    <a:pt x="1" y="585"/>
                    <a:pt x="25" y="609"/>
                  </a:cubicBezTo>
                  <a:cubicBezTo>
                    <a:pt x="43" y="645"/>
                    <a:pt x="87" y="668"/>
                    <a:pt x="119" y="668"/>
                  </a:cubicBezTo>
                  <a:cubicBezTo>
                    <a:pt x="131" y="668"/>
                    <a:pt x="141" y="665"/>
                    <a:pt x="147" y="658"/>
                  </a:cubicBezTo>
                  <a:cubicBezTo>
                    <a:pt x="635" y="341"/>
                    <a:pt x="1293" y="195"/>
                    <a:pt x="2024" y="195"/>
                  </a:cubicBezTo>
                  <a:cubicBezTo>
                    <a:pt x="3681" y="195"/>
                    <a:pt x="4681" y="1073"/>
                    <a:pt x="4681" y="2535"/>
                  </a:cubicBezTo>
                  <a:cubicBezTo>
                    <a:pt x="4681" y="4095"/>
                    <a:pt x="2487" y="6338"/>
                    <a:pt x="951" y="6338"/>
                  </a:cubicBezTo>
                  <a:cubicBezTo>
                    <a:pt x="903" y="6338"/>
                    <a:pt x="854" y="6386"/>
                    <a:pt x="854" y="6435"/>
                  </a:cubicBezTo>
                  <a:cubicBezTo>
                    <a:pt x="854" y="6484"/>
                    <a:pt x="903" y="6533"/>
                    <a:pt x="951" y="6533"/>
                  </a:cubicBezTo>
                  <a:cubicBezTo>
                    <a:pt x="2609" y="6533"/>
                    <a:pt x="4876" y="4217"/>
                    <a:pt x="4876" y="2535"/>
                  </a:cubicBezTo>
                  <a:cubicBezTo>
                    <a:pt x="4876" y="951"/>
                    <a:pt x="3803" y="0"/>
                    <a:pt x="20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4041250" y="5024700"/>
              <a:ext cx="232800" cy="4300"/>
            </a:xfrm>
            <a:custGeom>
              <a:avLst/>
              <a:gdLst/>
              <a:ahLst/>
              <a:cxnLst/>
              <a:rect l="l" t="t" r="r" b="b"/>
              <a:pathLst>
                <a:path w="9312" h="172" extrusionOk="0">
                  <a:moveTo>
                    <a:pt x="73" y="1"/>
                  </a:moveTo>
                  <a:cubicBezTo>
                    <a:pt x="25" y="1"/>
                    <a:pt x="0" y="25"/>
                    <a:pt x="0" y="74"/>
                  </a:cubicBezTo>
                  <a:cubicBezTo>
                    <a:pt x="0" y="147"/>
                    <a:pt x="25" y="172"/>
                    <a:pt x="73" y="172"/>
                  </a:cubicBezTo>
                  <a:lnTo>
                    <a:pt x="9214" y="172"/>
                  </a:lnTo>
                  <a:cubicBezTo>
                    <a:pt x="9263" y="172"/>
                    <a:pt x="9311" y="147"/>
                    <a:pt x="9311" y="74"/>
                  </a:cubicBezTo>
                  <a:cubicBezTo>
                    <a:pt x="9311" y="25"/>
                    <a:pt x="9263" y="1"/>
                    <a:pt x="9214" y="1"/>
                  </a:cubicBezTo>
                  <a:close/>
                </a:path>
              </a:pathLst>
            </a:custGeom>
            <a:solidFill>
              <a:srgbClr val="D66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4043075" y="5384250"/>
              <a:ext cx="539300" cy="90800"/>
            </a:xfrm>
            <a:custGeom>
              <a:avLst/>
              <a:gdLst/>
              <a:ahLst/>
              <a:cxnLst/>
              <a:rect l="l" t="t" r="r" b="b"/>
              <a:pathLst>
                <a:path w="21572" h="3632" extrusionOk="0">
                  <a:moveTo>
                    <a:pt x="21572" y="0"/>
                  </a:moveTo>
                  <a:cubicBezTo>
                    <a:pt x="19573" y="488"/>
                    <a:pt x="16965" y="1194"/>
                    <a:pt x="13748" y="1194"/>
                  </a:cubicBezTo>
                  <a:cubicBezTo>
                    <a:pt x="13114" y="1194"/>
                    <a:pt x="12480" y="1097"/>
                    <a:pt x="11749" y="975"/>
                  </a:cubicBezTo>
                  <a:cubicBezTo>
                    <a:pt x="10725" y="804"/>
                    <a:pt x="9555" y="609"/>
                    <a:pt x="7995" y="609"/>
                  </a:cubicBezTo>
                  <a:cubicBezTo>
                    <a:pt x="6533" y="609"/>
                    <a:pt x="5509" y="780"/>
                    <a:pt x="4607" y="926"/>
                  </a:cubicBezTo>
                  <a:cubicBezTo>
                    <a:pt x="3778" y="1073"/>
                    <a:pt x="3047" y="1194"/>
                    <a:pt x="1999" y="1194"/>
                  </a:cubicBezTo>
                  <a:cubicBezTo>
                    <a:pt x="1633" y="1194"/>
                    <a:pt x="878" y="1097"/>
                    <a:pt x="0" y="951"/>
                  </a:cubicBezTo>
                  <a:lnTo>
                    <a:pt x="0" y="1633"/>
                  </a:lnTo>
                  <a:cubicBezTo>
                    <a:pt x="0" y="2730"/>
                    <a:pt x="853" y="3632"/>
                    <a:pt x="1999" y="3632"/>
                  </a:cubicBezTo>
                  <a:cubicBezTo>
                    <a:pt x="4437" y="3632"/>
                    <a:pt x="5436" y="3023"/>
                    <a:pt x="7995" y="3023"/>
                  </a:cubicBezTo>
                  <a:cubicBezTo>
                    <a:pt x="10555" y="3023"/>
                    <a:pt x="11993" y="3632"/>
                    <a:pt x="13748" y="3632"/>
                  </a:cubicBezTo>
                  <a:cubicBezTo>
                    <a:pt x="15503" y="3632"/>
                    <a:pt x="17428" y="3437"/>
                    <a:pt x="19622" y="3047"/>
                  </a:cubicBezTo>
                  <a:cubicBezTo>
                    <a:pt x="20768" y="2852"/>
                    <a:pt x="21572" y="1877"/>
                    <a:pt x="21572" y="731"/>
                  </a:cubicBezTo>
                  <a:lnTo>
                    <a:pt x="21572" y="219"/>
                  </a:lnTo>
                  <a:cubicBezTo>
                    <a:pt x="21572" y="146"/>
                    <a:pt x="21572" y="73"/>
                    <a:pt x="21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3397750" y="886075"/>
              <a:ext cx="613650" cy="225900"/>
            </a:xfrm>
            <a:custGeom>
              <a:avLst/>
              <a:gdLst/>
              <a:ahLst/>
              <a:cxnLst/>
              <a:rect l="l" t="t" r="r" b="b"/>
              <a:pathLst>
                <a:path w="24546" h="9036" extrusionOk="0">
                  <a:moveTo>
                    <a:pt x="8518" y="1"/>
                  </a:moveTo>
                  <a:cubicBezTo>
                    <a:pt x="5342" y="1"/>
                    <a:pt x="1946" y="558"/>
                    <a:pt x="1000" y="3380"/>
                  </a:cubicBezTo>
                  <a:cubicBezTo>
                    <a:pt x="1" y="6403"/>
                    <a:pt x="2072" y="8962"/>
                    <a:pt x="2072" y="8962"/>
                  </a:cubicBezTo>
                  <a:lnTo>
                    <a:pt x="22913" y="9035"/>
                  </a:lnTo>
                  <a:cubicBezTo>
                    <a:pt x="22913" y="9035"/>
                    <a:pt x="24546" y="5160"/>
                    <a:pt x="23790" y="3088"/>
                  </a:cubicBezTo>
                  <a:cubicBezTo>
                    <a:pt x="22742" y="163"/>
                    <a:pt x="16575" y="285"/>
                    <a:pt x="13553" y="236"/>
                  </a:cubicBezTo>
                  <a:cubicBezTo>
                    <a:pt x="12392" y="217"/>
                    <a:pt x="10498" y="1"/>
                    <a:pt x="85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4403825" y="2752375"/>
              <a:ext cx="307750" cy="137200"/>
            </a:xfrm>
            <a:custGeom>
              <a:avLst/>
              <a:gdLst/>
              <a:ahLst/>
              <a:cxnLst/>
              <a:rect l="l" t="t" r="r" b="b"/>
              <a:pathLst>
                <a:path w="12310" h="5488" extrusionOk="0">
                  <a:moveTo>
                    <a:pt x="12017" y="0"/>
                  </a:moveTo>
                  <a:lnTo>
                    <a:pt x="341" y="293"/>
                  </a:lnTo>
                  <a:lnTo>
                    <a:pt x="0" y="4217"/>
                  </a:lnTo>
                  <a:cubicBezTo>
                    <a:pt x="70" y="4920"/>
                    <a:pt x="2009" y="5488"/>
                    <a:pt x="5361" y="5488"/>
                  </a:cubicBezTo>
                  <a:cubicBezTo>
                    <a:pt x="5498" y="5488"/>
                    <a:pt x="5636" y="5487"/>
                    <a:pt x="5777" y="5485"/>
                  </a:cubicBezTo>
                  <a:cubicBezTo>
                    <a:pt x="7629" y="5460"/>
                    <a:pt x="11968" y="4851"/>
                    <a:pt x="12309" y="4168"/>
                  </a:cubicBezTo>
                  <a:lnTo>
                    <a:pt x="120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2751200" y="2795625"/>
              <a:ext cx="284000" cy="169550"/>
            </a:xfrm>
            <a:custGeom>
              <a:avLst/>
              <a:gdLst/>
              <a:ahLst/>
              <a:cxnLst/>
              <a:rect l="l" t="t" r="r" b="b"/>
              <a:pathLst>
                <a:path w="11360" h="6782" extrusionOk="0">
                  <a:moveTo>
                    <a:pt x="7801" y="1"/>
                  </a:moveTo>
                  <a:lnTo>
                    <a:pt x="952" y="123"/>
                  </a:lnTo>
                  <a:lnTo>
                    <a:pt x="1" y="5266"/>
                  </a:lnTo>
                  <a:cubicBezTo>
                    <a:pt x="115" y="6365"/>
                    <a:pt x="983" y="6733"/>
                    <a:pt x="4727" y="6733"/>
                  </a:cubicBezTo>
                  <a:cubicBezTo>
                    <a:pt x="4967" y="6733"/>
                    <a:pt x="5220" y="6731"/>
                    <a:pt x="5485" y="6728"/>
                  </a:cubicBezTo>
                  <a:cubicBezTo>
                    <a:pt x="5548" y="6728"/>
                    <a:pt x="5613" y="6727"/>
                    <a:pt x="5679" y="6727"/>
                  </a:cubicBezTo>
                  <a:cubicBezTo>
                    <a:pt x="6493" y="6727"/>
                    <a:pt x="7508" y="6782"/>
                    <a:pt x="8456" y="6782"/>
                  </a:cubicBezTo>
                  <a:cubicBezTo>
                    <a:pt x="9861" y="6782"/>
                    <a:pt x="11120" y="6662"/>
                    <a:pt x="11360" y="6070"/>
                  </a:cubicBezTo>
                  <a:lnTo>
                    <a:pt x="7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2792650" y="2863875"/>
              <a:ext cx="218175" cy="408925"/>
            </a:xfrm>
            <a:custGeom>
              <a:avLst/>
              <a:gdLst/>
              <a:ahLst/>
              <a:cxnLst/>
              <a:rect l="l" t="t" r="r" b="b"/>
              <a:pathLst>
                <a:path w="8727" h="16357" extrusionOk="0">
                  <a:moveTo>
                    <a:pt x="1097" y="1"/>
                  </a:moveTo>
                  <a:lnTo>
                    <a:pt x="1097" y="1"/>
                  </a:lnTo>
                  <a:cubicBezTo>
                    <a:pt x="1122" y="2219"/>
                    <a:pt x="122" y="7581"/>
                    <a:pt x="49" y="8410"/>
                  </a:cubicBezTo>
                  <a:cubicBezTo>
                    <a:pt x="0" y="9215"/>
                    <a:pt x="244" y="12066"/>
                    <a:pt x="488" y="12944"/>
                  </a:cubicBezTo>
                  <a:cubicBezTo>
                    <a:pt x="756" y="13846"/>
                    <a:pt x="3827" y="16356"/>
                    <a:pt x="4949" y="16356"/>
                  </a:cubicBezTo>
                  <a:cubicBezTo>
                    <a:pt x="4956" y="16357"/>
                    <a:pt x="4963" y="16357"/>
                    <a:pt x="4970" y="16357"/>
                  </a:cubicBezTo>
                  <a:cubicBezTo>
                    <a:pt x="6061" y="16357"/>
                    <a:pt x="5387" y="14504"/>
                    <a:pt x="5387" y="14504"/>
                  </a:cubicBezTo>
                  <a:lnTo>
                    <a:pt x="5387" y="14504"/>
                  </a:lnTo>
                  <a:cubicBezTo>
                    <a:pt x="5617" y="14588"/>
                    <a:pt x="5801" y="14617"/>
                    <a:pt x="5947" y="14617"/>
                  </a:cubicBezTo>
                  <a:cubicBezTo>
                    <a:pt x="6311" y="14617"/>
                    <a:pt x="6435" y="14431"/>
                    <a:pt x="6435" y="14431"/>
                  </a:cubicBezTo>
                  <a:cubicBezTo>
                    <a:pt x="7264" y="13456"/>
                    <a:pt x="5729" y="12773"/>
                    <a:pt x="5729" y="12773"/>
                  </a:cubicBezTo>
                  <a:cubicBezTo>
                    <a:pt x="6216" y="12773"/>
                    <a:pt x="6655" y="12286"/>
                    <a:pt x="6460" y="11750"/>
                  </a:cubicBezTo>
                  <a:cubicBezTo>
                    <a:pt x="6265" y="11213"/>
                    <a:pt x="4461" y="10458"/>
                    <a:pt x="4290" y="9629"/>
                  </a:cubicBezTo>
                  <a:cubicBezTo>
                    <a:pt x="4144" y="8825"/>
                    <a:pt x="5217" y="8337"/>
                    <a:pt x="5217" y="8337"/>
                  </a:cubicBezTo>
                  <a:cubicBezTo>
                    <a:pt x="5878" y="10662"/>
                    <a:pt x="6444" y="11201"/>
                    <a:pt x="6998" y="11201"/>
                  </a:cubicBezTo>
                  <a:cubicBezTo>
                    <a:pt x="7281" y="11201"/>
                    <a:pt x="7561" y="11060"/>
                    <a:pt x="7849" y="10945"/>
                  </a:cubicBezTo>
                  <a:cubicBezTo>
                    <a:pt x="8727" y="10604"/>
                    <a:pt x="6947" y="4876"/>
                    <a:pt x="6582" y="3901"/>
                  </a:cubicBezTo>
                  <a:cubicBezTo>
                    <a:pt x="6192" y="2902"/>
                    <a:pt x="6655" y="635"/>
                    <a:pt x="6655" y="635"/>
                  </a:cubicBezTo>
                  <a:lnTo>
                    <a:pt x="6655" y="610"/>
                  </a:lnTo>
                  <a:lnTo>
                    <a:pt x="10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2815200" y="2863875"/>
              <a:ext cx="143825" cy="73950"/>
            </a:xfrm>
            <a:custGeom>
              <a:avLst/>
              <a:gdLst/>
              <a:ahLst/>
              <a:cxnLst/>
              <a:rect l="l" t="t" r="r" b="b"/>
              <a:pathLst>
                <a:path w="5753" h="2958" extrusionOk="0">
                  <a:moveTo>
                    <a:pt x="195" y="1"/>
                  </a:moveTo>
                  <a:cubicBezTo>
                    <a:pt x="195" y="683"/>
                    <a:pt x="122" y="1634"/>
                    <a:pt x="0" y="2658"/>
                  </a:cubicBezTo>
                  <a:lnTo>
                    <a:pt x="122" y="2682"/>
                  </a:lnTo>
                  <a:cubicBezTo>
                    <a:pt x="122" y="2682"/>
                    <a:pt x="1241" y="2957"/>
                    <a:pt x="2674" y="2957"/>
                  </a:cubicBezTo>
                  <a:cubicBezTo>
                    <a:pt x="3539" y="2957"/>
                    <a:pt x="4519" y="2857"/>
                    <a:pt x="5436" y="2536"/>
                  </a:cubicBezTo>
                  <a:lnTo>
                    <a:pt x="5533" y="2536"/>
                  </a:lnTo>
                  <a:cubicBezTo>
                    <a:pt x="5558" y="1585"/>
                    <a:pt x="5753" y="635"/>
                    <a:pt x="5753" y="63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2858450" y="3072300"/>
              <a:ext cx="116425" cy="196850"/>
            </a:xfrm>
            <a:custGeom>
              <a:avLst/>
              <a:gdLst/>
              <a:ahLst/>
              <a:cxnLst/>
              <a:rect l="l" t="t" r="r" b="b"/>
              <a:pathLst>
                <a:path w="4657" h="7874" extrusionOk="0">
                  <a:moveTo>
                    <a:pt x="2585" y="0"/>
                  </a:moveTo>
                  <a:cubicBezTo>
                    <a:pt x="1" y="829"/>
                    <a:pt x="25" y="4485"/>
                    <a:pt x="342" y="5338"/>
                  </a:cubicBezTo>
                  <a:cubicBezTo>
                    <a:pt x="635" y="6191"/>
                    <a:pt x="2755" y="7873"/>
                    <a:pt x="2755" y="7873"/>
                  </a:cubicBezTo>
                  <a:cubicBezTo>
                    <a:pt x="3194" y="7410"/>
                    <a:pt x="2755" y="6167"/>
                    <a:pt x="2755" y="6167"/>
                  </a:cubicBezTo>
                  <a:lnTo>
                    <a:pt x="2755" y="6167"/>
                  </a:lnTo>
                  <a:cubicBezTo>
                    <a:pt x="2985" y="6251"/>
                    <a:pt x="3169" y="6280"/>
                    <a:pt x="3315" y="6280"/>
                  </a:cubicBezTo>
                  <a:cubicBezTo>
                    <a:pt x="3679" y="6280"/>
                    <a:pt x="3803" y="6094"/>
                    <a:pt x="3803" y="6094"/>
                  </a:cubicBezTo>
                  <a:cubicBezTo>
                    <a:pt x="4656" y="5119"/>
                    <a:pt x="3097" y="4461"/>
                    <a:pt x="3097" y="4461"/>
                  </a:cubicBezTo>
                  <a:cubicBezTo>
                    <a:pt x="3584" y="4436"/>
                    <a:pt x="4023" y="3949"/>
                    <a:pt x="3828" y="3413"/>
                  </a:cubicBezTo>
                  <a:cubicBezTo>
                    <a:pt x="3633" y="2876"/>
                    <a:pt x="1829" y="2121"/>
                    <a:pt x="1683" y="1292"/>
                  </a:cubicBezTo>
                  <a:cubicBezTo>
                    <a:pt x="1512" y="488"/>
                    <a:pt x="2584" y="0"/>
                    <a:pt x="2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2695150" y="1027250"/>
              <a:ext cx="754425" cy="1920150"/>
            </a:xfrm>
            <a:custGeom>
              <a:avLst/>
              <a:gdLst/>
              <a:ahLst/>
              <a:cxnLst/>
              <a:rect l="l" t="t" r="r" b="b"/>
              <a:pathLst>
                <a:path w="30177" h="76806" extrusionOk="0">
                  <a:moveTo>
                    <a:pt x="30176" y="0"/>
                  </a:moveTo>
                  <a:cubicBezTo>
                    <a:pt x="30176" y="2"/>
                    <a:pt x="29810" y="2974"/>
                    <a:pt x="26350" y="3827"/>
                  </a:cubicBezTo>
                  <a:cubicBezTo>
                    <a:pt x="22913" y="4656"/>
                    <a:pt x="15405" y="7581"/>
                    <a:pt x="12285" y="9677"/>
                  </a:cubicBezTo>
                  <a:cubicBezTo>
                    <a:pt x="9190" y="11773"/>
                    <a:pt x="5850" y="24253"/>
                    <a:pt x="4412" y="30542"/>
                  </a:cubicBezTo>
                  <a:cubicBezTo>
                    <a:pt x="3072" y="36343"/>
                    <a:pt x="2072" y="43631"/>
                    <a:pt x="1877" y="47019"/>
                  </a:cubicBezTo>
                  <a:cubicBezTo>
                    <a:pt x="1682" y="50432"/>
                    <a:pt x="1999" y="55087"/>
                    <a:pt x="1000" y="59694"/>
                  </a:cubicBezTo>
                  <a:cubicBezTo>
                    <a:pt x="1" y="64301"/>
                    <a:pt x="634" y="69590"/>
                    <a:pt x="2243" y="76001"/>
                  </a:cubicBezTo>
                  <a:cubicBezTo>
                    <a:pt x="2322" y="75465"/>
                    <a:pt x="4483" y="75204"/>
                    <a:pt x="6533" y="75204"/>
                  </a:cubicBezTo>
                  <a:cubicBezTo>
                    <a:pt x="7002" y="75204"/>
                    <a:pt x="7466" y="75218"/>
                    <a:pt x="7898" y="75245"/>
                  </a:cubicBezTo>
                  <a:cubicBezTo>
                    <a:pt x="10238" y="75367"/>
                    <a:pt x="13163" y="75855"/>
                    <a:pt x="13602" y="76805"/>
                  </a:cubicBezTo>
                  <a:cubicBezTo>
                    <a:pt x="13602" y="76805"/>
                    <a:pt x="15381" y="69054"/>
                    <a:pt x="14650" y="61742"/>
                  </a:cubicBezTo>
                  <a:cubicBezTo>
                    <a:pt x="14650" y="61742"/>
                    <a:pt x="16210" y="53332"/>
                    <a:pt x="16356" y="50139"/>
                  </a:cubicBezTo>
                  <a:cubicBezTo>
                    <a:pt x="16478" y="46946"/>
                    <a:pt x="16600" y="42656"/>
                    <a:pt x="17526" y="36392"/>
                  </a:cubicBezTo>
                  <a:cubicBezTo>
                    <a:pt x="18452" y="30103"/>
                    <a:pt x="19378" y="23230"/>
                    <a:pt x="20061" y="20816"/>
                  </a:cubicBezTo>
                  <a:lnTo>
                    <a:pt x="28446" y="15941"/>
                  </a:lnTo>
                  <a:lnTo>
                    <a:pt x="301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4452575" y="2804775"/>
              <a:ext cx="215125" cy="416375"/>
            </a:xfrm>
            <a:custGeom>
              <a:avLst/>
              <a:gdLst/>
              <a:ahLst/>
              <a:cxnLst/>
              <a:rect l="l" t="t" r="r" b="b"/>
              <a:pathLst>
                <a:path w="8605" h="16655" extrusionOk="0">
                  <a:moveTo>
                    <a:pt x="6533" y="1"/>
                  </a:moveTo>
                  <a:lnTo>
                    <a:pt x="1073" y="1171"/>
                  </a:lnTo>
                  <a:cubicBezTo>
                    <a:pt x="1073" y="1171"/>
                    <a:pt x="1755" y="3389"/>
                    <a:pt x="1487" y="4412"/>
                  </a:cubicBezTo>
                  <a:cubicBezTo>
                    <a:pt x="1194" y="5436"/>
                    <a:pt x="0" y="11286"/>
                    <a:pt x="902" y="11554"/>
                  </a:cubicBezTo>
                  <a:cubicBezTo>
                    <a:pt x="1174" y="11635"/>
                    <a:pt x="1439" y="11734"/>
                    <a:pt x="1695" y="11734"/>
                  </a:cubicBezTo>
                  <a:cubicBezTo>
                    <a:pt x="2286" y="11734"/>
                    <a:pt x="2824" y="11205"/>
                    <a:pt x="3266" y="8702"/>
                  </a:cubicBezTo>
                  <a:cubicBezTo>
                    <a:pt x="3266" y="8702"/>
                    <a:pt x="4388" y="9068"/>
                    <a:pt x="4314" y="9897"/>
                  </a:cubicBezTo>
                  <a:cubicBezTo>
                    <a:pt x="4217" y="10725"/>
                    <a:pt x="2511" y="11652"/>
                    <a:pt x="2364" y="12212"/>
                  </a:cubicBezTo>
                  <a:cubicBezTo>
                    <a:pt x="2249" y="12744"/>
                    <a:pt x="2682" y="13167"/>
                    <a:pt x="3143" y="13167"/>
                  </a:cubicBezTo>
                  <a:cubicBezTo>
                    <a:pt x="3168" y="13167"/>
                    <a:pt x="3193" y="13165"/>
                    <a:pt x="3218" y="13163"/>
                  </a:cubicBezTo>
                  <a:lnTo>
                    <a:pt x="3218" y="13163"/>
                  </a:lnTo>
                  <a:cubicBezTo>
                    <a:pt x="3217" y="13163"/>
                    <a:pt x="1731" y="13992"/>
                    <a:pt x="2657" y="14869"/>
                  </a:cubicBezTo>
                  <a:cubicBezTo>
                    <a:pt x="2657" y="14869"/>
                    <a:pt x="2771" y="15014"/>
                    <a:pt x="3065" y="15014"/>
                  </a:cubicBezTo>
                  <a:cubicBezTo>
                    <a:pt x="3223" y="15014"/>
                    <a:pt x="3433" y="14972"/>
                    <a:pt x="3705" y="14845"/>
                  </a:cubicBezTo>
                  <a:lnTo>
                    <a:pt x="3705" y="14845"/>
                  </a:lnTo>
                  <a:cubicBezTo>
                    <a:pt x="3705" y="14845"/>
                    <a:pt x="3247" y="16654"/>
                    <a:pt x="4240" y="16654"/>
                  </a:cubicBezTo>
                  <a:cubicBezTo>
                    <a:pt x="4272" y="16654"/>
                    <a:pt x="4304" y="16652"/>
                    <a:pt x="4339" y="16649"/>
                  </a:cubicBezTo>
                  <a:cubicBezTo>
                    <a:pt x="5436" y="16551"/>
                    <a:pt x="8239" y="13724"/>
                    <a:pt x="8434" y="12822"/>
                  </a:cubicBezTo>
                  <a:cubicBezTo>
                    <a:pt x="8604" y="11920"/>
                    <a:pt x="8556" y="9044"/>
                    <a:pt x="8409" y="8264"/>
                  </a:cubicBezTo>
                  <a:cubicBezTo>
                    <a:pt x="8263" y="7459"/>
                    <a:pt x="6728" y="2219"/>
                    <a:pt x="6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4479375" y="2804775"/>
              <a:ext cx="148100" cy="80600"/>
            </a:xfrm>
            <a:custGeom>
              <a:avLst/>
              <a:gdLst/>
              <a:ahLst/>
              <a:cxnLst/>
              <a:rect l="l" t="t" r="r" b="b"/>
              <a:pathLst>
                <a:path w="5924" h="3224" extrusionOk="0">
                  <a:moveTo>
                    <a:pt x="5461" y="1"/>
                  </a:moveTo>
                  <a:lnTo>
                    <a:pt x="1" y="1171"/>
                  </a:lnTo>
                  <a:cubicBezTo>
                    <a:pt x="1" y="1171"/>
                    <a:pt x="293" y="2097"/>
                    <a:pt x="415" y="3047"/>
                  </a:cubicBezTo>
                  <a:lnTo>
                    <a:pt x="512" y="3023"/>
                  </a:lnTo>
                  <a:cubicBezTo>
                    <a:pt x="1104" y="3168"/>
                    <a:pt x="1714" y="3223"/>
                    <a:pt x="2300" y="3223"/>
                  </a:cubicBezTo>
                  <a:cubicBezTo>
                    <a:pt x="4175" y="3223"/>
                    <a:pt x="5802" y="2657"/>
                    <a:pt x="5802" y="2657"/>
                  </a:cubicBezTo>
                  <a:lnTo>
                    <a:pt x="5924" y="2633"/>
                  </a:lnTo>
                  <a:cubicBezTo>
                    <a:pt x="5704" y="1609"/>
                    <a:pt x="5534" y="659"/>
                    <a:pt x="5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4495825" y="3022325"/>
              <a:ext cx="113375" cy="195625"/>
            </a:xfrm>
            <a:custGeom>
              <a:avLst/>
              <a:gdLst/>
              <a:ahLst/>
              <a:cxnLst/>
              <a:rect l="l" t="t" r="r" b="b"/>
              <a:pathLst>
                <a:path w="4535" h="7825" extrusionOk="0">
                  <a:moveTo>
                    <a:pt x="1536" y="0"/>
                  </a:moveTo>
                  <a:cubicBezTo>
                    <a:pt x="1537" y="0"/>
                    <a:pt x="2658" y="366"/>
                    <a:pt x="2584" y="1195"/>
                  </a:cubicBezTo>
                  <a:cubicBezTo>
                    <a:pt x="2487" y="2023"/>
                    <a:pt x="781" y="2950"/>
                    <a:pt x="634" y="3510"/>
                  </a:cubicBezTo>
                  <a:cubicBezTo>
                    <a:pt x="519" y="4042"/>
                    <a:pt x="952" y="4465"/>
                    <a:pt x="1413" y="4465"/>
                  </a:cubicBezTo>
                  <a:cubicBezTo>
                    <a:pt x="1438" y="4465"/>
                    <a:pt x="1463" y="4463"/>
                    <a:pt x="1488" y="4461"/>
                  </a:cubicBezTo>
                  <a:lnTo>
                    <a:pt x="1488" y="4461"/>
                  </a:lnTo>
                  <a:cubicBezTo>
                    <a:pt x="1487" y="4461"/>
                    <a:pt x="1" y="5290"/>
                    <a:pt x="927" y="6167"/>
                  </a:cubicBezTo>
                  <a:cubicBezTo>
                    <a:pt x="927" y="6167"/>
                    <a:pt x="1041" y="6312"/>
                    <a:pt x="1335" y="6312"/>
                  </a:cubicBezTo>
                  <a:cubicBezTo>
                    <a:pt x="1493" y="6312"/>
                    <a:pt x="1703" y="6270"/>
                    <a:pt x="1975" y="6143"/>
                  </a:cubicBezTo>
                  <a:lnTo>
                    <a:pt x="1975" y="6143"/>
                  </a:lnTo>
                  <a:cubicBezTo>
                    <a:pt x="1975" y="6143"/>
                    <a:pt x="1658" y="7410"/>
                    <a:pt x="2146" y="7825"/>
                  </a:cubicBezTo>
                  <a:cubicBezTo>
                    <a:pt x="2146" y="7825"/>
                    <a:pt x="4096" y="5948"/>
                    <a:pt x="4315" y="5070"/>
                  </a:cubicBezTo>
                  <a:cubicBezTo>
                    <a:pt x="4534" y="4193"/>
                    <a:pt x="4193" y="561"/>
                    <a:pt x="1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3958225" y="963875"/>
              <a:ext cx="781975" cy="1895150"/>
            </a:xfrm>
            <a:custGeom>
              <a:avLst/>
              <a:gdLst/>
              <a:ahLst/>
              <a:cxnLst/>
              <a:rect l="l" t="t" r="r" b="b"/>
              <a:pathLst>
                <a:path w="31279" h="75806" extrusionOk="0">
                  <a:moveTo>
                    <a:pt x="152" y="0"/>
                  </a:moveTo>
                  <a:lnTo>
                    <a:pt x="152" y="0"/>
                  </a:lnTo>
                  <a:cubicBezTo>
                    <a:pt x="152" y="1"/>
                    <a:pt x="1" y="1112"/>
                    <a:pt x="521" y="2244"/>
                  </a:cubicBezTo>
                  <a:lnTo>
                    <a:pt x="521" y="2244"/>
                  </a:lnTo>
                  <a:lnTo>
                    <a:pt x="152" y="0"/>
                  </a:lnTo>
                  <a:close/>
                  <a:moveTo>
                    <a:pt x="521" y="2244"/>
                  </a:moveTo>
                  <a:lnTo>
                    <a:pt x="2931" y="16916"/>
                  </a:lnTo>
                  <a:lnTo>
                    <a:pt x="11535" y="24229"/>
                  </a:lnTo>
                  <a:lnTo>
                    <a:pt x="12925" y="33248"/>
                  </a:lnTo>
                  <a:cubicBezTo>
                    <a:pt x="12925" y="33248"/>
                    <a:pt x="14655" y="41535"/>
                    <a:pt x="14753" y="46459"/>
                  </a:cubicBezTo>
                  <a:cubicBezTo>
                    <a:pt x="14850" y="51358"/>
                    <a:pt x="15850" y="62985"/>
                    <a:pt x="15850" y="62985"/>
                  </a:cubicBezTo>
                  <a:cubicBezTo>
                    <a:pt x="15411" y="68762"/>
                    <a:pt x="17824" y="75806"/>
                    <a:pt x="17824" y="75806"/>
                  </a:cubicBezTo>
                  <a:cubicBezTo>
                    <a:pt x="18312" y="75221"/>
                    <a:pt x="21822" y="74660"/>
                    <a:pt x="23845" y="74660"/>
                  </a:cubicBezTo>
                  <a:cubicBezTo>
                    <a:pt x="26014" y="74660"/>
                    <a:pt x="29938" y="74953"/>
                    <a:pt x="30133" y="75708"/>
                  </a:cubicBezTo>
                  <a:cubicBezTo>
                    <a:pt x="30133" y="75708"/>
                    <a:pt x="31279" y="66909"/>
                    <a:pt x="30060" y="59402"/>
                  </a:cubicBezTo>
                  <a:cubicBezTo>
                    <a:pt x="29061" y="53381"/>
                    <a:pt x="28963" y="45484"/>
                    <a:pt x="28452" y="39878"/>
                  </a:cubicBezTo>
                  <a:cubicBezTo>
                    <a:pt x="27988" y="34905"/>
                    <a:pt x="22772" y="14771"/>
                    <a:pt x="18629" y="11505"/>
                  </a:cubicBezTo>
                  <a:cubicBezTo>
                    <a:pt x="16679" y="9945"/>
                    <a:pt x="4954" y="5265"/>
                    <a:pt x="2371" y="4071"/>
                  </a:cubicBezTo>
                  <a:cubicBezTo>
                    <a:pt x="1391" y="3613"/>
                    <a:pt x="834" y="2925"/>
                    <a:pt x="521" y="2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3059550" y="963875"/>
              <a:ext cx="1381450" cy="4325100"/>
            </a:xfrm>
            <a:custGeom>
              <a:avLst/>
              <a:gdLst/>
              <a:ahLst/>
              <a:cxnLst/>
              <a:rect l="l" t="t" r="r" b="b"/>
              <a:pathLst>
                <a:path w="55258" h="173004" extrusionOk="0">
                  <a:moveTo>
                    <a:pt x="36099" y="0"/>
                  </a:moveTo>
                  <a:lnTo>
                    <a:pt x="15600" y="2535"/>
                  </a:lnTo>
                  <a:lnTo>
                    <a:pt x="14845" y="5753"/>
                  </a:lnTo>
                  <a:lnTo>
                    <a:pt x="2536" y="22620"/>
                  </a:lnTo>
                  <a:lnTo>
                    <a:pt x="1463" y="38927"/>
                  </a:lnTo>
                  <a:cubicBezTo>
                    <a:pt x="1463" y="38927"/>
                    <a:pt x="3998" y="43071"/>
                    <a:pt x="3584" y="48945"/>
                  </a:cubicBezTo>
                  <a:cubicBezTo>
                    <a:pt x="3194" y="54819"/>
                    <a:pt x="5729" y="60157"/>
                    <a:pt x="5729" y="60157"/>
                  </a:cubicBezTo>
                  <a:lnTo>
                    <a:pt x="5607" y="65227"/>
                  </a:lnTo>
                  <a:cubicBezTo>
                    <a:pt x="5607" y="65227"/>
                    <a:pt x="4315" y="71443"/>
                    <a:pt x="3389" y="82265"/>
                  </a:cubicBezTo>
                  <a:cubicBezTo>
                    <a:pt x="2462" y="93088"/>
                    <a:pt x="4388" y="111954"/>
                    <a:pt x="4388" y="111954"/>
                  </a:cubicBezTo>
                  <a:cubicBezTo>
                    <a:pt x="4388" y="111954"/>
                    <a:pt x="2389" y="118096"/>
                    <a:pt x="1999" y="123702"/>
                  </a:cubicBezTo>
                  <a:cubicBezTo>
                    <a:pt x="1585" y="129309"/>
                    <a:pt x="2926" y="134915"/>
                    <a:pt x="2926" y="134915"/>
                  </a:cubicBezTo>
                  <a:cubicBezTo>
                    <a:pt x="1" y="145201"/>
                    <a:pt x="1853" y="155341"/>
                    <a:pt x="1853" y="155341"/>
                  </a:cubicBezTo>
                  <a:cubicBezTo>
                    <a:pt x="1585" y="164433"/>
                    <a:pt x="3194" y="172038"/>
                    <a:pt x="3194" y="172038"/>
                  </a:cubicBezTo>
                  <a:cubicBezTo>
                    <a:pt x="5445" y="172743"/>
                    <a:pt x="7870" y="173003"/>
                    <a:pt x="10222" y="173003"/>
                  </a:cubicBezTo>
                  <a:cubicBezTo>
                    <a:pt x="16807" y="173003"/>
                    <a:pt x="22815" y="170965"/>
                    <a:pt x="22815" y="170965"/>
                  </a:cubicBezTo>
                  <a:cubicBezTo>
                    <a:pt x="22693" y="163896"/>
                    <a:pt x="22864" y="154902"/>
                    <a:pt x="22864" y="154902"/>
                  </a:cubicBezTo>
                  <a:cubicBezTo>
                    <a:pt x="22864" y="154902"/>
                    <a:pt x="22279" y="150003"/>
                    <a:pt x="22279" y="146932"/>
                  </a:cubicBezTo>
                  <a:cubicBezTo>
                    <a:pt x="22279" y="143860"/>
                    <a:pt x="25350" y="130503"/>
                    <a:pt x="25886" y="127700"/>
                  </a:cubicBezTo>
                  <a:cubicBezTo>
                    <a:pt x="26423" y="124897"/>
                    <a:pt x="23766" y="115829"/>
                    <a:pt x="25765" y="111149"/>
                  </a:cubicBezTo>
                  <a:cubicBezTo>
                    <a:pt x="26057" y="110443"/>
                    <a:pt x="26496" y="108005"/>
                    <a:pt x="26593" y="105738"/>
                  </a:cubicBezTo>
                  <a:cubicBezTo>
                    <a:pt x="26788" y="102423"/>
                    <a:pt x="26569" y="99133"/>
                    <a:pt x="26569" y="99133"/>
                  </a:cubicBezTo>
                  <a:lnTo>
                    <a:pt x="28153" y="91650"/>
                  </a:lnTo>
                  <a:lnTo>
                    <a:pt x="28153" y="91650"/>
                  </a:lnTo>
                  <a:cubicBezTo>
                    <a:pt x="27983" y="94306"/>
                    <a:pt x="28568" y="97548"/>
                    <a:pt x="28568" y="97548"/>
                  </a:cubicBezTo>
                  <a:lnTo>
                    <a:pt x="28982" y="100156"/>
                  </a:lnTo>
                  <a:cubicBezTo>
                    <a:pt x="28982" y="100156"/>
                    <a:pt x="28397" y="102667"/>
                    <a:pt x="28641" y="105763"/>
                  </a:cubicBezTo>
                  <a:cubicBezTo>
                    <a:pt x="29031" y="110711"/>
                    <a:pt x="30396" y="117828"/>
                    <a:pt x="31078" y="123971"/>
                  </a:cubicBezTo>
                  <a:cubicBezTo>
                    <a:pt x="31566" y="128187"/>
                    <a:pt x="33881" y="137718"/>
                    <a:pt x="33881" y="137718"/>
                  </a:cubicBezTo>
                  <a:lnTo>
                    <a:pt x="33101" y="144811"/>
                  </a:lnTo>
                  <a:cubicBezTo>
                    <a:pt x="33101" y="144811"/>
                    <a:pt x="34296" y="149345"/>
                    <a:pt x="34564" y="154146"/>
                  </a:cubicBezTo>
                  <a:cubicBezTo>
                    <a:pt x="34832" y="158948"/>
                    <a:pt x="36148" y="170307"/>
                    <a:pt x="36148" y="170307"/>
                  </a:cubicBezTo>
                  <a:cubicBezTo>
                    <a:pt x="38773" y="171509"/>
                    <a:pt x="41546" y="171910"/>
                    <a:pt x="44077" y="171910"/>
                  </a:cubicBezTo>
                  <a:cubicBezTo>
                    <a:pt x="49140" y="171910"/>
                    <a:pt x="53235" y="170307"/>
                    <a:pt x="53235" y="170307"/>
                  </a:cubicBezTo>
                  <a:cubicBezTo>
                    <a:pt x="53235" y="170307"/>
                    <a:pt x="53381" y="160825"/>
                    <a:pt x="53649" y="158022"/>
                  </a:cubicBezTo>
                  <a:cubicBezTo>
                    <a:pt x="53917" y="155219"/>
                    <a:pt x="53991" y="151343"/>
                    <a:pt x="54381" y="145591"/>
                  </a:cubicBezTo>
                  <a:cubicBezTo>
                    <a:pt x="54795" y="139863"/>
                    <a:pt x="53381" y="133184"/>
                    <a:pt x="53381" y="133184"/>
                  </a:cubicBezTo>
                  <a:cubicBezTo>
                    <a:pt x="55258" y="129699"/>
                    <a:pt x="53796" y="120168"/>
                    <a:pt x="52991" y="114952"/>
                  </a:cubicBezTo>
                  <a:cubicBezTo>
                    <a:pt x="52187" y="109760"/>
                    <a:pt x="52187" y="93210"/>
                    <a:pt x="52187" y="85580"/>
                  </a:cubicBezTo>
                  <a:cubicBezTo>
                    <a:pt x="52187" y="77975"/>
                    <a:pt x="49384" y="62985"/>
                    <a:pt x="49384" y="62985"/>
                  </a:cubicBezTo>
                  <a:cubicBezTo>
                    <a:pt x="49798" y="60182"/>
                    <a:pt x="47897" y="55477"/>
                    <a:pt x="47897" y="55477"/>
                  </a:cubicBezTo>
                  <a:cubicBezTo>
                    <a:pt x="51285" y="50871"/>
                    <a:pt x="48896" y="33248"/>
                    <a:pt x="48896" y="33248"/>
                  </a:cubicBezTo>
                  <a:lnTo>
                    <a:pt x="50188" y="24229"/>
                  </a:lnTo>
                  <a:lnTo>
                    <a:pt x="38878" y="16916"/>
                  </a:lnTo>
                  <a:lnTo>
                    <a:pt x="36977" y="5143"/>
                  </a:lnTo>
                  <a:lnTo>
                    <a:pt x="360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2779850" y="1829775"/>
              <a:ext cx="343100" cy="264500"/>
            </a:xfrm>
            <a:custGeom>
              <a:avLst/>
              <a:gdLst/>
              <a:ahLst/>
              <a:cxnLst/>
              <a:rect l="l" t="t" r="r" b="b"/>
              <a:pathLst>
                <a:path w="13724" h="10580" extrusionOk="0">
                  <a:moveTo>
                    <a:pt x="732" y="1"/>
                  </a:moveTo>
                  <a:cubicBezTo>
                    <a:pt x="537" y="415"/>
                    <a:pt x="74" y="2682"/>
                    <a:pt x="1" y="3413"/>
                  </a:cubicBezTo>
                  <a:lnTo>
                    <a:pt x="13382" y="10580"/>
                  </a:lnTo>
                  <a:cubicBezTo>
                    <a:pt x="13577" y="9361"/>
                    <a:pt x="13650" y="8215"/>
                    <a:pt x="13724" y="7094"/>
                  </a:cubicBezTo>
                  <a:lnTo>
                    <a:pt x="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4312400" y="1911450"/>
              <a:ext cx="360175" cy="133475"/>
            </a:xfrm>
            <a:custGeom>
              <a:avLst/>
              <a:gdLst/>
              <a:ahLst/>
              <a:cxnLst/>
              <a:rect l="l" t="t" r="r" b="b"/>
              <a:pathLst>
                <a:path w="14407" h="5339" extrusionOk="0">
                  <a:moveTo>
                    <a:pt x="13968" y="0"/>
                  </a:moveTo>
                  <a:lnTo>
                    <a:pt x="1" y="2413"/>
                  </a:lnTo>
                  <a:cubicBezTo>
                    <a:pt x="196" y="3413"/>
                    <a:pt x="245" y="4193"/>
                    <a:pt x="367" y="5338"/>
                  </a:cubicBezTo>
                  <a:lnTo>
                    <a:pt x="14406" y="2803"/>
                  </a:lnTo>
                  <a:cubicBezTo>
                    <a:pt x="14260" y="1609"/>
                    <a:pt x="14211" y="1024"/>
                    <a:pt x="139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3617725" y="1174725"/>
              <a:ext cx="181625" cy="5500"/>
            </a:xfrm>
            <a:custGeom>
              <a:avLst/>
              <a:gdLst/>
              <a:ahLst/>
              <a:cxnLst/>
              <a:rect l="l" t="t" r="r" b="b"/>
              <a:pathLst>
                <a:path w="7265" h="220" extrusionOk="0">
                  <a:moveTo>
                    <a:pt x="123" y="0"/>
                  </a:moveTo>
                  <a:cubicBezTo>
                    <a:pt x="50" y="0"/>
                    <a:pt x="1" y="49"/>
                    <a:pt x="1" y="122"/>
                  </a:cubicBezTo>
                  <a:cubicBezTo>
                    <a:pt x="1" y="171"/>
                    <a:pt x="50" y="219"/>
                    <a:pt x="123" y="219"/>
                  </a:cubicBezTo>
                  <a:lnTo>
                    <a:pt x="7143" y="219"/>
                  </a:lnTo>
                  <a:cubicBezTo>
                    <a:pt x="7216" y="219"/>
                    <a:pt x="7264" y="171"/>
                    <a:pt x="7264" y="122"/>
                  </a:cubicBezTo>
                  <a:cubicBezTo>
                    <a:pt x="7264" y="49"/>
                    <a:pt x="7216" y="0"/>
                    <a:pt x="7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3671350" y="2897400"/>
              <a:ext cx="142625" cy="5500"/>
            </a:xfrm>
            <a:custGeom>
              <a:avLst/>
              <a:gdLst/>
              <a:ahLst/>
              <a:cxnLst/>
              <a:rect l="l" t="t" r="r" b="b"/>
              <a:pathLst>
                <a:path w="5705" h="220" extrusionOk="0">
                  <a:moveTo>
                    <a:pt x="98" y="1"/>
                  </a:moveTo>
                  <a:cubicBezTo>
                    <a:pt x="50" y="1"/>
                    <a:pt x="1" y="49"/>
                    <a:pt x="1" y="122"/>
                  </a:cubicBezTo>
                  <a:cubicBezTo>
                    <a:pt x="1" y="171"/>
                    <a:pt x="50" y="220"/>
                    <a:pt x="98" y="220"/>
                  </a:cubicBezTo>
                  <a:lnTo>
                    <a:pt x="5583" y="220"/>
                  </a:lnTo>
                  <a:cubicBezTo>
                    <a:pt x="5656" y="220"/>
                    <a:pt x="5704" y="171"/>
                    <a:pt x="5704" y="122"/>
                  </a:cubicBezTo>
                  <a:cubicBezTo>
                    <a:pt x="5704" y="49"/>
                    <a:pt x="5656" y="1"/>
                    <a:pt x="55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3807250" y="2448700"/>
              <a:ext cx="473500" cy="19725"/>
            </a:xfrm>
            <a:custGeom>
              <a:avLst/>
              <a:gdLst/>
              <a:ahLst/>
              <a:cxnLst/>
              <a:rect l="l" t="t" r="r" b="b"/>
              <a:pathLst>
                <a:path w="18940" h="789" extrusionOk="0">
                  <a:moveTo>
                    <a:pt x="1710" y="1"/>
                  </a:moveTo>
                  <a:cubicBezTo>
                    <a:pt x="1165" y="1"/>
                    <a:pt x="636" y="3"/>
                    <a:pt x="122" y="9"/>
                  </a:cubicBezTo>
                  <a:cubicBezTo>
                    <a:pt x="49" y="9"/>
                    <a:pt x="0" y="57"/>
                    <a:pt x="0" y="131"/>
                  </a:cubicBezTo>
                  <a:cubicBezTo>
                    <a:pt x="0" y="173"/>
                    <a:pt x="37" y="233"/>
                    <a:pt x="94" y="233"/>
                  </a:cubicBezTo>
                  <a:cubicBezTo>
                    <a:pt x="103" y="233"/>
                    <a:pt x="112" y="231"/>
                    <a:pt x="122" y="228"/>
                  </a:cubicBezTo>
                  <a:cubicBezTo>
                    <a:pt x="593" y="223"/>
                    <a:pt x="1076" y="221"/>
                    <a:pt x="1573" y="221"/>
                  </a:cubicBezTo>
                  <a:cubicBezTo>
                    <a:pt x="6019" y="221"/>
                    <a:pt x="11560" y="416"/>
                    <a:pt x="18818" y="789"/>
                  </a:cubicBezTo>
                  <a:cubicBezTo>
                    <a:pt x="18891" y="789"/>
                    <a:pt x="18939" y="740"/>
                    <a:pt x="18939" y="691"/>
                  </a:cubicBezTo>
                  <a:cubicBezTo>
                    <a:pt x="18939" y="618"/>
                    <a:pt x="18891" y="569"/>
                    <a:pt x="18842" y="569"/>
                  </a:cubicBezTo>
                  <a:cubicBezTo>
                    <a:pt x="11638" y="179"/>
                    <a:pt x="613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3203975" y="2453175"/>
              <a:ext cx="467400" cy="53650"/>
            </a:xfrm>
            <a:custGeom>
              <a:avLst/>
              <a:gdLst/>
              <a:ahLst/>
              <a:cxnLst/>
              <a:rect l="l" t="t" r="r" b="b"/>
              <a:pathLst>
                <a:path w="18696" h="2146" extrusionOk="0">
                  <a:moveTo>
                    <a:pt x="18574" y="0"/>
                  </a:moveTo>
                  <a:cubicBezTo>
                    <a:pt x="16697" y="122"/>
                    <a:pt x="14991" y="244"/>
                    <a:pt x="13163" y="415"/>
                  </a:cubicBezTo>
                  <a:lnTo>
                    <a:pt x="12163" y="488"/>
                  </a:lnTo>
                  <a:cubicBezTo>
                    <a:pt x="4827" y="1073"/>
                    <a:pt x="147" y="1902"/>
                    <a:pt x="98" y="1902"/>
                  </a:cubicBezTo>
                  <a:cubicBezTo>
                    <a:pt x="49" y="1926"/>
                    <a:pt x="0" y="1975"/>
                    <a:pt x="0" y="2048"/>
                  </a:cubicBezTo>
                  <a:cubicBezTo>
                    <a:pt x="25" y="2097"/>
                    <a:pt x="74" y="2145"/>
                    <a:pt x="122" y="2145"/>
                  </a:cubicBezTo>
                  <a:lnTo>
                    <a:pt x="147" y="2145"/>
                  </a:lnTo>
                  <a:cubicBezTo>
                    <a:pt x="195" y="2121"/>
                    <a:pt x="4851" y="1317"/>
                    <a:pt x="12188" y="732"/>
                  </a:cubicBezTo>
                  <a:lnTo>
                    <a:pt x="13187" y="634"/>
                  </a:lnTo>
                  <a:cubicBezTo>
                    <a:pt x="15015" y="488"/>
                    <a:pt x="16721" y="342"/>
                    <a:pt x="18574" y="244"/>
                  </a:cubicBezTo>
                  <a:cubicBezTo>
                    <a:pt x="18647" y="244"/>
                    <a:pt x="18696" y="171"/>
                    <a:pt x="18696" y="122"/>
                  </a:cubicBezTo>
                  <a:cubicBezTo>
                    <a:pt x="18671" y="49"/>
                    <a:pt x="18623" y="0"/>
                    <a:pt x="18574" y="0"/>
                  </a:cubicBezTo>
                  <a:close/>
                </a:path>
              </a:pathLst>
            </a:custGeom>
            <a:solidFill>
              <a:srgbClr val="233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3798725" y="1349000"/>
              <a:ext cx="564300" cy="170650"/>
            </a:xfrm>
            <a:custGeom>
              <a:avLst/>
              <a:gdLst/>
              <a:ahLst/>
              <a:cxnLst/>
              <a:rect l="l" t="t" r="r" b="b"/>
              <a:pathLst>
                <a:path w="22572" h="6826" extrusionOk="0">
                  <a:moveTo>
                    <a:pt x="0" y="0"/>
                  </a:moveTo>
                  <a:cubicBezTo>
                    <a:pt x="0" y="2267"/>
                    <a:pt x="24" y="4436"/>
                    <a:pt x="122" y="6655"/>
                  </a:cubicBezTo>
                  <a:lnTo>
                    <a:pt x="19061" y="6825"/>
                  </a:lnTo>
                  <a:lnTo>
                    <a:pt x="22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3060150" y="1349000"/>
              <a:ext cx="569175" cy="164550"/>
            </a:xfrm>
            <a:custGeom>
              <a:avLst/>
              <a:gdLst/>
              <a:ahLst/>
              <a:cxnLst/>
              <a:rect l="l" t="t" r="r" b="b"/>
              <a:pathLst>
                <a:path w="22767" h="6582" extrusionOk="0">
                  <a:moveTo>
                    <a:pt x="1" y="0"/>
                  </a:moveTo>
                  <a:lnTo>
                    <a:pt x="4559" y="6411"/>
                  </a:lnTo>
                  <a:lnTo>
                    <a:pt x="22767" y="6581"/>
                  </a:lnTo>
                  <a:lnTo>
                    <a:pt x="22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3168025" y="1509875"/>
              <a:ext cx="470450" cy="40850"/>
            </a:xfrm>
            <a:custGeom>
              <a:avLst/>
              <a:gdLst/>
              <a:ahLst/>
              <a:cxnLst/>
              <a:rect l="l" t="t" r="r" b="b"/>
              <a:pathLst>
                <a:path w="18818" h="1634" extrusionOk="0">
                  <a:moveTo>
                    <a:pt x="0" y="0"/>
                  </a:moveTo>
                  <a:lnTo>
                    <a:pt x="1146" y="1511"/>
                  </a:lnTo>
                  <a:lnTo>
                    <a:pt x="18818" y="1633"/>
                  </a:lnTo>
                  <a:cubicBezTo>
                    <a:pt x="18818" y="1097"/>
                    <a:pt x="18476" y="585"/>
                    <a:pt x="18476" y="49"/>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3800550" y="1511700"/>
              <a:ext cx="475925" cy="42675"/>
            </a:xfrm>
            <a:custGeom>
              <a:avLst/>
              <a:gdLst/>
              <a:ahLst/>
              <a:cxnLst/>
              <a:rect l="l" t="t" r="r" b="b"/>
              <a:pathLst>
                <a:path w="19037" h="1707" extrusionOk="0">
                  <a:moveTo>
                    <a:pt x="0" y="0"/>
                  </a:moveTo>
                  <a:lnTo>
                    <a:pt x="0" y="0"/>
                  </a:lnTo>
                  <a:cubicBezTo>
                    <a:pt x="73" y="537"/>
                    <a:pt x="122" y="1073"/>
                    <a:pt x="171" y="1609"/>
                  </a:cubicBezTo>
                  <a:lnTo>
                    <a:pt x="18208" y="1707"/>
                  </a:lnTo>
                  <a:lnTo>
                    <a:pt x="19037" y="2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3876100" y="1664650"/>
              <a:ext cx="318125" cy="358950"/>
            </a:xfrm>
            <a:custGeom>
              <a:avLst/>
              <a:gdLst/>
              <a:ahLst/>
              <a:cxnLst/>
              <a:rect l="l" t="t" r="r" b="b"/>
              <a:pathLst>
                <a:path w="12725" h="14358" extrusionOk="0">
                  <a:moveTo>
                    <a:pt x="708" y="0"/>
                  </a:moveTo>
                  <a:cubicBezTo>
                    <a:pt x="318" y="0"/>
                    <a:pt x="1" y="317"/>
                    <a:pt x="1" y="707"/>
                  </a:cubicBezTo>
                  <a:lnTo>
                    <a:pt x="1" y="13650"/>
                  </a:lnTo>
                  <a:cubicBezTo>
                    <a:pt x="1" y="14040"/>
                    <a:pt x="318" y="14357"/>
                    <a:pt x="708" y="14357"/>
                  </a:cubicBezTo>
                  <a:lnTo>
                    <a:pt x="12017" y="14357"/>
                  </a:lnTo>
                  <a:cubicBezTo>
                    <a:pt x="12407" y="14357"/>
                    <a:pt x="12724" y="14040"/>
                    <a:pt x="12724" y="13650"/>
                  </a:cubicBezTo>
                  <a:lnTo>
                    <a:pt x="12724" y="707"/>
                  </a:lnTo>
                  <a:cubicBezTo>
                    <a:pt x="12724" y="317"/>
                    <a:pt x="12407" y="0"/>
                    <a:pt x="12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3220425" y="1671950"/>
              <a:ext cx="340050" cy="326650"/>
            </a:xfrm>
            <a:custGeom>
              <a:avLst/>
              <a:gdLst/>
              <a:ahLst/>
              <a:cxnLst/>
              <a:rect l="l" t="t" r="r" b="b"/>
              <a:pathLst>
                <a:path w="13602" h="13066" extrusionOk="0">
                  <a:moveTo>
                    <a:pt x="683" y="1"/>
                  </a:moveTo>
                  <a:cubicBezTo>
                    <a:pt x="293" y="1"/>
                    <a:pt x="0" y="318"/>
                    <a:pt x="0" y="708"/>
                  </a:cubicBezTo>
                  <a:lnTo>
                    <a:pt x="0" y="12359"/>
                  </a:lnTo>
                  <a:cubicBezTo>
                    <a:pt x="0" y="12749"/>
                    <a:pt x="293" y="13066"/>
                    <a:pt x="683" y="13066"/>
                  </a:cubicBezTo>
                  <a:lnTo>
                    <a:pt x="12919" y="13066"/>
                  </a:lnTo>
                  <a:cubicBezTo>
                    <a:pt x="13309" y="13066"/>
                    <a:pt x="13602" y="12749"/>
                    <a:pt x="13602" y="12359"/>
                  </a:cubicBezTo>
                  <a:lnTo>
                    <a:pt x="13602" y="708"/>
                  </a:lnTo>
                  <a:cubicBezTo>
                    <a:pt x="13602" y="318"/>
                    <a:pt x="13309" y="1"/>
                    <a:pt x="12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3882200" y="1807250"/>
              <a:ext cx="309575" cy="5500"/>
            </a:xfrm>
            <a:custGeom>
              <a:avLst/>
              <a:gdLst/>
              <a:ahLst/>
              <a:cxnLst/>
              <a:rect l="l" t="t" r="r" b="b"/>
              <a:pathLst>
                <a:path w="12383" h="220" extrusionOk="0">
                  <a:moveTo>
                    <a:pt x="122" y="0"/>
                  </a:moveTo>
                  <a:cubicBezTo>
                    <a:pt x="49" y="0"/>
                    <a:pt x="0" y="49"/>
                    <a:pt x="0" y="122"/>
                  </a:cubicBezTo>
                  <a:cubicBezTo>
                    <a:pt x="0" y="171"/>
                    <a:pt x="49" y="219"/>
                    <a:pt x="122" y="219"/>
                  </a:cubicBezTo>
                  <a:lnTo>
                    <a:pt x="12285" y="219"/>
                  </a:lnTo>
                  <a:cubicBezTo>
                    <a:pt x="12334" y="219"/>
                    <a:pt x="12383" y="171"/>
                    <a:pt x="12383" y="122"/>
                  </a:cubicBezTo>
                  <a:cubicBezTo>
                    <a:pt x="12383" y="49"/>
                    <a:pt x="12334" y="0"/>
                    <a:pt x="1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3221025" y="1794450"/>
              <a:ext cx="337625" cy="6100"/>
            </a:xfrm>
            <a:custGeom>
              <a:avLst/>
              <a:gdLst/>
              <a:ahLst/>
              <a:cxnLst/>
              <a:rect l="l" t="t" r="r" b="b"/>
              <a:pathLst>
                <a:path w="13505" h="244" extrusionOk="0">
                  <a:moveTo>
                    <a:pt x="123" y="0"/>
                  </a:moveTo>
                  <a:cubicBezTo>
                    <a:pt x="50" y="0"/>
                    <a:pt x="1" y="49"/>
                    <a:pt x="1" y="122"/>
                  </a:cubicBezTo>
                  <a:cubicBezTo>
                    <a:pt x="1" y="171"/>
                    <a:pt x="50" y="244"/>
                    <a:pt x="123" y="244"/>
                  </a:cubicBezTo>
                  <a:lnTo>
                    <a:pt x="13383" y="244"/>
                  </a:lnTo>
                  <a:cubicBezTo>
                    <a:pt x="13456" y="244"/>
                    <a:pt x="13504" y="171"/>
                    <a:pt x="13504" y="122"/>
                  </a:cubicBezTo>
                  <a:cubicBezTo>
                    <a:pt x="13504" y="49"/>
                    <a:pt x="13456" y="0"/>
                    <a:pt x="13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099150" y="3864475"/>
              <a:ext cx="616100" cy="656925"/>
            </a:xfrm>
            <a:custGeom>
              <a:avLst/>
              <a:gdLst/>
              <a:ahLst/>
              <a:cxnLst/>
              <a:rect l="l" t="t" r="r" b="b"/>
              <a:pathLst>
                <a:path w="24644" h="26277" extrusionOk="0">
                  <a:moveTo>
                    <a:pt x="1683" y="0"/>
                  </a:moveTo>
                  <a:cubicBezTo>
                    <a:pt x="1147" y="2194"/>
                    <a:pt x="610" y="4997"/>
                    <a:pt x="415" y="7678"/>
                  </a:cubicBezTo>
                  <a:cubicBezTo>
                    <a:pt x="1" y="13285"/>
                    <a:pt x="1342" y="18891"/>
                    <a:pt x="1342" y="18891"/>
                  </a:cubicBezTo>
                  <a:cubicBezTo>
                    <a:pt x="781" y="20890"/>
                    <a:pt x="415" y="22864"/>
                    <a:pt x="196" y="24789"/>
                  </a:cubicBezTo>
                  <a:lnTo>
                    <a:pt x="21865" y="26276"/>
                  </a:lnTo>
                  <a:cubicBezTo>
                    <a:pt x="22596" y="21085"/>
                    <a:pt x="23937" y="13699"/>
                    <a:pt x="24302" y="11676"/>
                  </a:cubicBezTo>
                  <a:cubicBezTo>
                    <a:pt x="24644" y="9896"/>
                    <a:pt x="23693" y="5582"/>
                    <a:pt x="23474" y="1487"/>
                  </a:cubicBezTo>
                  <a:lnTo>
                    <a:pt x="16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3815175" y="3857775"/>
              <a:ext cx="623400" cy="670925"/>
            </a:xfrm>
            <a:custGeom>
              <a:avLst/>
              <a:gdLst/>
              <a:ahLst/>
              <a:cxnLst/>
              <a:rect l="l" t="t" r="r" b="b"/>
              <a:pathLst>
                <a:path w="24936" h="26837" extrusionOk="0">
                  <a:moveTo>
                    <a:pt x="22888" y="0"/>
                  </a:moveTo>
                  <a:lnTo>
                    <a:pt x="0" y="1780"/>
                  </a:lnTo>
                  <a:cubicBezTo>
                    <a:pt x="585" y="5582"/>
                    <a:pt x="878" y="8215"/>
                    <a:pt x="878" y="8215"/>
                  </a:cubicBezTo>
                  <a:cubicBezTo>
                    <a:pt x="1536" y="14893"/>
                    <a:pt x="3681" y="21962"/>
                    <a:pt x="3681" y="21962"/>
                  </a:cubicBezTo>
                  <a:lnTo>
                    <a:pt x="3145" y="26666"/>
                  </a:lnTo>
                  <a:lnTo>
                    <a:pt x="24229" y="26837"/>
                  </a:lnTo>
                  <a:lnTo>
                    <a:pt x="24229" y="26837"/>
                  </a:lnTo>
                  <a:cubicBezTo>
                    <a:pt x="24326" y="22543"/>
                    <a:pt x="23384" y="17428"/>
                    <a:pt x="23159" y="17428"/>
                  </a:cubicBezTo>
                  <a:cubicBezTo>
                    <a:pt x="23158" y="17428"/>
                    <a:pt x="23157" y="17428"/>
                    <a:pt x="23156" y="17428"/>
                  </a:cubicBezTo>
                  <a:cubicBezTo>
                    <a:pt x="24935" y="14113"/>
                    <a:pt x="23692" y="5338"/>
                    <a:pt x="22888" y="0"/>
                  </a:cubicBezTo>
                  <a:close/>
                  <a:moveTo>
                    <a:pt x="24229" y="26837"/>
                  </a:moveTo>
                  <a:cubicBezTo>
                    <a:pt x="24229" y="26837"/>
                    <a:pt x="24229" y="26837"/>
                    <a:pt x="24229" y="26837"/>
                  </a:cubicBezTo>
                  <a:lnTo>
                    <a:pt x="24253" y="26837"/>
                  </a:lnTo>
                  <a:lnTo>
                    <a:pt x="24229" y="268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3257600" y="2272800"/>
              <a:ext cx="46325" cy="220000"/>
            </a:xfrm>
            <a:custGeom>
              <a:avLst/>
              <a:gdLst/>
              <a:ahLst/>
              <a:cxnLst/>
              <a:rect l="l" t="t" r="r" b="b"/>
              <a:pathLst>
                <a:path w="1853" h="8800" extrusionOk="0">
                  <a:moveTo>
                    <a:pt x="195" y="0"/>
                  </a:moveTo>
                  <a:cubicBezTo>
                    <a:pt x="147" y="0"/>
                    <a:pt x="98" y="49"/>
                    <a:pt x="98" y="98"/>
                  </a:cubicBezTo>
                  <a:cubicBezTo>
                    <a:pt x="98" y="171"/>
                    <a:pt x="0" y="5631"/>
                    <a:pt x="1609" y="8727"/>
                  </a:cubicBezTo>
                  <a:cubicBezTo>
                    <a:pt x="1633" y="8775"/>
                    <a:pt x="1658" y="8800"/>
                    <a:pt x="1707" y="8800"/>
                  </a:cubicBezTo>
                  <a:cubicBezTo>
                    <a:pt x="1731" y="8800"/>
                    <a:pt x="1731" y="8800"/>
                    <a:pt x="1755" y="8775"/>
                  </a:cubicBezTo>
                  <a:cubicBezTo>
                    <a:pt x="1828" y="8751"/>
                    <a:pt x="1853" y="8678"/>
                    <a:pt x="1804" y="8629"/>
                  </a:cubicBezTo>
                  <a:cubicBezTo>
                    <a:pt x="244" y="5558"/>
                    <a:pt x="317" y="171"/>
                    <a:pt x="317" y="98"/>
                  </a:cubicBezTo>
                  <a:cubicBezTo>
                    <a:pt x="317" y="49"/>
                    <a:pt x="268" y="0"/>
                    <a:pt x="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3325850" y="2311200"/>
              <a:ext cx="40850" cy="173675"/>
            </a:xfrm>
            <a:custGeom>
              <a:avLst/>
              <a:gdLst/>
              <a:ahLst/>
              <a:cxnLst/>
              <a:rect l="l" t="t" r="r" b="b"/>
              <a:pathLst>
                <a:path w="1634" h="6947" extrusionOk="0">
                  <a:moveTo>
                    <a:pt x="147" y="0"/>
                  </a:moveTo>
                  <a:cubicBezTo>
                    <a:pt x="73" y="0"/>
                    <a:pt x="25" y="49"/>
                    <a:pt x="25" y="98"/>
                  </a:cubicBezTo>
                  <a:cubicBezTo>
                    <a:pt x="25" y="122"/>
                    <a:pt x="0" y="1219"/>
                    <a:pt x="171" y="2608"/>
                  </a:cubicBezTo>
                  <a:cubicBezTo>
                    <a:pt x="366" y="4461"/>
                    <a:pt x="780" y="5923"/>
                    <a:pt x="1414" y="6898"/>
                  </a:cubicBezTo>
                  <a:cubicBezTo>
                    <a:pt x="1438" y="6947"/>
                    <a:pt x="1463" y="6947"/>
                    <a:pt x="1512" y="6947"/>
                  </a:cubicBezTo>
                  <a:cubicBezTo>
                    <a:pt x="1536" y="6947"/>
                    <a:pt x="1560" y="6947"/>
                    <a:pt x="1560" y="6922"/>
                  </a:cubicBezTo>
                  <a:cubicBezTo>
                    <a:pt x="1633" y="6898"/>
                    <a:pt x="1633" y="6825"/>
                    <a:pt x="1609" y="6776"/>
                  </a:cubicBezTo>
                  <a:cubicBezTo>
                    <a:pt x="171" y="4485"/>
                    <a:pt x="268" y="146"/>
                    <a:pt x="268" y="122"/>
                  </a:cubicBezTo>
                  <a:cubicBezTo>
                    <a:pt x="268" y="49"/>
                    <a:pt x="22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3187525" y="2281100"/>
              <a:ext cx="45100" cy="170275"/>
            </a:xfrm>
            <a:custGeom>
              <a:avLst/>
              <a:gdLst/>
              <a:ahLst/>
              <a:cxnLst/>
              <a:rect l="l" t="t" r="r" b="b"/>
              <a:pathLst>
                <a:path w="1804" h="6811" extrusionOk="0">
                  <a:moveTo>
                    <a:pt x="1673" y="0"/>
                  </a:moveTo>
                  <a:cubicBezTo>
                    <a:pt x="1622" y="0"/>
                    <a:pt x="1578" y="23"/>
                    <a:pt x="1560" y="58"/>
                  </a:cubicBezTo>
                  <a:cubicBezTo>
                    <a:pt x="1560" y="107"/>
                    <a:pt x="1511" y="156"/>
                    <a:pt x="1487" y="253"/>
                  </a:cubicBezTo>
                  <a:cubicBezTo>
                    <a:pt x="1121" y="936"/>
                    <a:pt x="0" y="3008"/>
                    <a:pt x="415" y="6713"/>
                  </a:cubicBezTo>
                  <a:cubicBezTo>
                    <a:pt x="439" y="6761"/>
                    <a:pt x="488" y="6810"/>
                    <a:pt x="537" y="6810"/>
                  </a:cubicBezTo>
                  <a:lnTo>
                    <a:pt x="561" y="6810"/>
                  </a:lnTo>
                  <a:cubicBezTo>
                    <a:pt x="610" y="6786"/>
                    <a:pt x="658" y="6737"/>
                    <a:pt x="658" y="6664"/>
                  </a:cubicBezTo>
                  <a:cubicBezTo>
                    <a:pt x="244" y="3056"/>
                    <a:pt x="1341" y="1009"/>
                    <a:pt x="1682" y="351"/>
                  </a:cubicBezTo>
                  <a:cubicBezTo>
                    <a:pt x="1731" y="253"/>
                    <a:pt x="1755" y="205"/>
                    <a:pt x="1780" y="156"/>
                  </a:cubicBezTo>
                  <a:cubicBezTo>
                    <a:pt x="1804" y="107"/>
                    <a:pt x="1780" y="34"/>
                    <a:pt x="1731" y="10"/>
                  </a:cubicBezTo>
                  <a:cubicBezTo>
                    <a:pt x="1711" y="3"/>
                    <a:pt x="1692" y="0"/>
                    <a:pt x="1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3251500" y="2484200"/>
              <a:ext cx="81075" cy="236500"/>
            </a:xfrm>
            <a:custGeom>
              <a:avLst/>
              <a:gdLst/>
              <a:ahLst/>
              <a:cxnLst/>
              <a:rect l="l" t="t" r="r" b="b"/>
              <a:pathLst>
                <a:path w="3243" h="9460" extrusionOk="0">
                  <a:moveTo>
                    <a:pt x="3130" y="0"/>
                  </a:moveTo>
                  <a:cubicBezTo>
                    <a:pt x="3093" y="0"/>
                    <a:pt x="3053" y="21"/>
                    <a:pt x="3023" y="51"/>
                  </a:cubicBezTo>
                  <a:cubicBezTo>
                    <a:pt x="2999" y="76"/>
                    <a:pt x="1" y="3756"/>
                    <a:pt x="610" y="9362"/>
                  </a:cubicBezTo>
                  <a:cubicBezTo>
                    <a:pt x="610" y="9411"/>
                    <a:pt x="659" y="9460"/>
                    <a:pt x="732" y="9460"/>
                  </a:cubicBezTo>
                  <a:cubicBezTo>
                    <a:pt x="805" y="9460"/>
                    <a:pt x="854" y="9387"/>
                    <a:pt x="829" y="9338"/>
                  </a:cubicBezTo>
                  <a:cubicBezTo>
                    <a:pt x="244" y="3829"/>
                    <a:pt x="3169" y="222"/>
                    <a:pt x="3194" y="197"/>
                  </a:cubicBezTo>
                  <a:cubicBezTo>
                    <a:pt x="3242" y="149"/>
                    <a:pt x="3242" y="76"/>
                    <a:pt x="3194" y="27"/>
                  </a:cubicBezTo>
                  <a:cubicBezTo>
                    <a:pt x="3175" y="8"/>
                    <a:pt x="3153" y="0"/>
                    <a:pt x="3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3372775" y="2475475"/>
              <a:ext cx="47550" cy="200150"/>
            </a:xfrm>
            <a:custGeom>
              <a:avLst/>
              <a:gdLst/>
              <a:ahLst/>
              <a:cxnLst/>
              <a:rect l="l" t="t" r="r" b="b"/>
              <a:pathLst>
                <a:path w="1902" h="8006" extrusionOk="0">
                  <a:moveTo>
                    <a:pt x="1761" y="1"/>
                  </a:moveTo>
                  <a:cubicBezTo>
                    <a:pt x="1719" y="1"/>
                    <a:pt x="1675" y="23"/>
                    <a:pt x="1658" y="59"/>
                  </a:cubicBezTo>
                  <a:cubicBezTo>
                    <a:pt x="1633" y="108"/>
                    <a:pt x="0" y="3861"/>
                    <a:pt x="829" y="7908"/>
                  </a:cubicBezTo>
                  <a:cubicBezTo>
                    <a:pt x="829" y="7981"/>
                    <a:pt x="878" y="8005"/>
                    <a:pt x="951" y="8005"/>
                  </a:cubicBezTo>
                  <a:cubicBezTo>
                    <a:pt x="1024" y="8005"/>
                    <a:pt x="1073" y="7932"/>
                    <a:pt x="1048" y="7859"/>
                  </a:cubicBezTo>
                  <a:cubicBezTo>
                    <a:pt x="244" y="3886"/>
                    <a:pt x="1853" y="205"/>
                    <a:pt x="1853" y="156"/>
                  </a:cubicBezTo>
                  <a:cubicBezTo>
                    <a:pt x="1901" y="108"/>
                    <a:pt x="1853" y="35"/>
                    <a:pt x="1804" y="10"/>
                  </a:cubicBezTo>
                  <a:cubicBezTo>
                    <a:pt x="1791" y="4"/>
                    <a:pt x="1776" y="1"/>
                    <a:pt x="1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4052200" y="2199075"/>
              <a:ext cx="59750" cy="259600"/>
            </a:xfrm>
            <a:custGeom>
              <a:avLst/>
              <a:gdLst/>
              <a:ahLst/>
              <a:cxnLst/>
              <a:rect l="l" t="t" r="r" b="b"/>
              <a:pathLst>
                <a:path w="2390" h="10384" extrusionOk="0">
                  <a:moveTo>
                    <a:pt x="2073" y="0"/>
                  </a:moveTo>
                  <a:cubicBezTo>
                    <a:pt x="2000" y="0"/>
                    <a:pt x="1951" y="49"/>
                    <a:pt x="1951" y="122"/>
                  </a:cubicBezTo>
                  <a:cubicBezTo>
                    <a:pt x="2146" y="6216"/>
                    <a:pt x="50" y="10164"/>
                    <a:pt x="25" y="10213"/>
                  </a:cubicBezTo>
                  <a:cubicBezTo>
                    <a:pt x="1" y="10262"/>
                    <a:pt x="25" y="10335"/>
                    <a:pt x="74" y="10359"/>
                  </a:cubicBezTo>
                  <a:cubicBezTo>
                    <a:pt x="98" y="10384"/>
                    <a:pt x="123" y="10384"/>
                    <a:pt x="147" y="10384"/>
                  </a:cubicBezTo>
                  <a:cubicBezTo>
                    <a:pt x="172" y="10384"/>
                    <a:pt x="220" y="10359"/>
                    <a:pt x="245" y="10311"/>
                  </a:cubicBezTo>
                  <a:cubicBezTo>
                    <a:pt x="269" y="10286"/>
                    <a:pt x="2390" y="6289"/>
                    <a:pt x="2195" y="122"/>
                  </a:cubicBezTo>
                  <a:cubicBezTo>
                    <a:pt x="2195" y="49"/>
                    <a:pt x="2146" y="0"/>
                    <a:pt x="2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4137525" y="2250850"/>
              <a:ext cx="68275" cy="210875"/>
            </a:xfrm>
            <a:custGeom>
              <a:avLst/>
              <a:gdLst/>
              <a:ahLst/>
              <a:cxnLst/>
              <a:rect l="l" t="t" r="r" b="b"/>
              <a:pathLst>
                <a:path w="2731" h="8435" extrusionOk="0">
                  <a:moveTo>
                    <a:pt x="2608" y="1"/>
                  </a:moveTo>
                  <a:cubicBezTo>
                    <a:pt x="2560" y="1"/>
                    <a:pt x="2487" y="50"/>
                    <a:pt x="2487" y="98"/>
                  </a:cubicBezTo>
                  <a:cubicBezTo>
                    <a:pt x="2023" y="3852"/>
                    <a:pt x="49" y="8215"/>
                    <a:pt x="25" y="8264"/>
                  </a:cubicBezTo>
                  <a:cubicBezTo>
                    <a:pt x="0" y="8337"/>
                    <a:pt x="25" y="8386"/>
                    <a:pt x="98" y="8435"/>
                  </a:cubicBezTo>
                  <a:lnTo>
                    <a:pt x="147" y="8435"/>
                  </a:lnTo>
                  <a:cubicBezTo>
                    <a:pt x="195" y="8435"/>
                    <a:pt x="220" y="8410"/>
                    <a:pt x="244" y="8361"/>
                  </a:cubicBezTo>
                  <a:cubicBezTo>
                    <a:pt x="269" y="8313"/>
                    <a:pt x="2243" y="3925"/>
                    <a:pt x="2706" y="147"/>
                  </a:cubicBezTo>
                  <a:cubicBezTo>
                    <a:pt x="2730" y="74"/>
                    <a:pt x="2682" y="25"/>
                    <a:pt x="2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4202125" y="2459500"/>
              <a:ext cx="61550" cy="231350"/>
            </a:xfrm>
            <a:custGeom>
              <a:avLst/>
              <a:gdLst/>
              <a:ahLst/>
              <a:cxnLst/>
              <a:rect l="l" t="t" r="r" b="b"/>
              <a:pathLst>
                <a:path w="2462" h="9254" extrusionOk="0">
                  <a:moveTo>
                    <a:pt x="134" y="1"/>
                  </a:moveTo>
                  <a:cubicBezTo>
                    <a:pt x="112" y="1"/>
                    <a:pt x="91" y="7"/>
                    <a:pt x="73" y="15"/>
                  </a:cubicBezTo>
                  <a:cubicBezTo>
                    <a:pt x="24" y="40"/>
                    <a:pt x="0" y="113"/>
                    <a:pt x="24" y="186"/>
                  </a:cubicBezTo>
                  <a:cubicBezTo>
                    <a:pt x="1365" y="2404"/>
                    <a:pt x="2218" y="5939"/>
                    <a:pt x="2243" y="9132"/>
                  </a:cubicBezTo>
                  <a:cubicBezTo>
                    <a:pt x="2243" y="9205"/>
                    <a:pt x="2291" y="9254"/>
                    <a:pt x="2340" y="9254"/>
                  </a:cubicBezTo>
                  <a:lnTo>
                    <a:pt x="2364" y="9254"/>
                  </a:lnTo>
                  <a:cubicBezTo>
                    <a:pt x="2413" y="9254"/>
                    <a:pt x="2462" y="9205"/>
                    <a:pt x="2462" y="9132"/>
                  </a:cubicBezTo>
                  <a:cubicBezTo>
                    <a:pt x="2462" y="5841"/>
                    <a:pt x="1609" y="2355"/>
                    <a:pt x="244" y="64"/>
                  </a:cubicBezTo>
                  <a:cubicBezTo>
                    <a:pt x="213" y="18"/>
                    <a:pt x="172" y="1"/>
                    <a:pt x="134" y="1"/>
                  </a:cubicBezTo>
                  <a:close/>
                </a:path>
              </a:pathLst>
            </a:custGeom>
            <a:solidFill>
              <a:srgbClr val="233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4138125" y="2455600"/>
              <a:ext cx="32325" cy="174925"/>
            </a:xfrm>
            <a:custGeom>
              <a:avLst/>
              <a:gdLst/>
              <a:ahLst/>
              <a:cxnLst/>
              <a:rect l="l" t="t" r="r" b="b"/>
              <a:pathLst>
                <a:path w="1293" h="6997" extrusionOk="0">
                  <a:moveTo>
                    <a:pt x="98" y="1"/>
                  </a:moveTo>
                  <a:cubicBezTo>
                    <a:pt x="25" y="25"/>
                    <a:pt x="1" y="98"/>
                    <a:pt x="1" y="147"/>
                  </a:cubicBezTo>
                  <a:cubicBezTo>
                    <a:pt x="25" y="196"/>
                    <a:pt x="1049" y="3803"/>
                    <a:pt x="586" y="6875"/>
                  </a:cubicBezTo>
                  <a:cubicBezTo>
                    <a:pt x="586" y="6923"/>
                    <a:pt x="635" y="6996"/>
                    <a:pt x="683" y="6996"/>
                  </a:cubicBezTo>
                  <a:lnTo>
                    <a:pt x="708" y="6996"/>
                  </a:lnTo>
                  <a:cubicBezTo>
                    <a:pt x="756" y="6996"/>
                    <a:pt x="805" y="6948"/>
                    <a:pt x="830" y="6899"/>
                  </a:cubicBezTo>
                  <a:cubicBezTo>
                    <a:pt x="1293" y="3779"/>
                    <a:pt x="245" y="123"/>
                    <a:pt x="245" y="98"/>
                  </a:cubicBezTo>
                  <a:cubicBezTo>
                    <a:pt x="220" y="25"/>
                    <a:pt x="147" y="1"/>
                    <a:pt x="98" y="1"/>
                  </a:cubicBezTo>
                  <a:close/>
                </a:path>
              </a:pathLst>
            </a:custGeom>
            <a:solidFill>
              <a:srgbClr val="233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4060750" y="2455450"/>
              <a:ext cx="43900" cy="238450"/>
            </a:xfrm>
            <a:custGeom>
              <a:avLst/>
              <a:gdLst/>
              <a:ahLst/>
              <a:cxnLst/>
              <a:rect l="l" t="t" r="r" b="b"/>
              <a:pathLst>
                <a:path w="1756" h="9538" extrusionOk="0">
                  <a:moveTo>
                    <a:pt x="931" y="0"/>
                  </a:moveTo>
                  <a:cubicBezTo>
                    <a:pt x="921" y="0"/>
                    <a:pt x="911" y="2"/>
                    <a:pt x="902" y="7"/>
                  </a:cubicBezTo>
                  <a:cubicBezTo>
                    <a:pt x="829" y="7"/>
                    <a:pt x="805" y="80"/>
                    <a:pt x="805" y="153"/>
                  </a:cubicBezTo>
                  <a:cubicBezTo>
                    <a:pt x="1511" y="3029"/>
                    <a:pt x="853" y="5808"/>
                    <a:pt x="220" y="8489"/>
                  </a:cubicBezTo>
                  <a:cubicBezTo>
                    <a:pt x="146" y="8782"/>
                    <a:pt x="73" y="9099"/>
                    <a:pt x="25" y="9416"/>
                  </a:cubicBezTo>
                  <a:cubicBezTo>
                    <a:pt x="0" y="9464"/>
                    <a:pt x="49" y="9537"/>
                    <a:pt x="98" y="9537"/>
                  </a:cubicBezTo>
                  <a:lnTo>
                    <a:pt x="122" y="9537"/>
                  </a:lnTo>
                  <a:cubicBezTo>
                    <a:pt x="171" y="9537"/>
                    <a:pt x="220" y="9513"/>
                    <a:pt x="244" y="9464"/>
                  </a:cubicBezTo>
                  <a:cubicBezTo>
                    <a:pt x="317" y="9147"/>
                    <a:pt x="366" y="8831"/>
                    <a:pt x="439" y="8538"/>
                  </a:cubicBezTo>
                  <a:cubicBezTo>
                    <a:pt x="1097" y="5832"/>
                    <a:pt x="1755" y="3005"/>
                    <a:pt x="1048" y="80"/>
                  </a:cubicBezTo>
                  <a:cubicBezTo>
                    <a:pt x="1028" y="40"/>
                    <a:pt x="976" y="0"/>
                    <a:pt x="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3339850" y="4834525"/>
              <a:ext cx="290700" cy="226175"/>
            </a:xfrm>
            <a:custGeom>
              <a:avLst/>
              <a:gdLst/>
              <a:ahLst/>
              <a:cxnLst/>
              <a:rect l="l" t="t" r="r" b="b"/>
              <a:pathLst>
                <a:path w="11628" h="9047" extrusionOk="0">
                  <a:moveTo>
                    <a:pt x="11515" y="1"/>
                  </a:moveTo>
                  <a:cubicBezTo>
                    <a:pt x="11478" y="1"/>
                    <a:pt x="11438" y="22"/>
                    <a:pt x="11408" y="52"/>
                  </a:cubicBezTo>
                  <a:lnTo>
                    <a:pt x="6460" y="6828"/>
                  </a:lnTo>
                  <a:cubicBezTo>
                    <a:pt x="5924" y="6877"/>
                    <a:pt x="1707" y="7315"/>
                    <a:pt x="50" y="8851"/>
                  </a:cubicBezTo>
                  <a:cubicBezTo>
                    <a:pt x="1" y="8900"/>
                    <a:pt x="1" y="8973"/>
                    <a:pt x="50" y="9022"/>
                  </a:cubicBezTo>
                  <a:cubicBezTo>
                    <a:pt x="50" y="9046"/>
                    <a:pt x="98" y="9046"/>
                    <a:pt x="123" y="9046"/>
                  </a:cubicBezTo>
                  <a:cubicBezTo>
                    <a:pt x="147" y="9046"/>
                    <a:pt x="172" y="9046"/>
                    <a:pt x="196" y="9022"/>
                  </a:cubicBezTo>
                  <a:cubicBezTo>
                    <a:pt x="1902" y="7462"/>
                    <a:pt x="6509" y="7047"/>
                    <a:pt x="6533" y="7047"/>
                  </a:cubicBezTo>
                  <a:cubicBezTo>
                    <a:pt x="6582" y="7047"/>
                    <a:pt x="6606" y="7023"/>
                    <a:pt x="6631" y="6999"/>
                  </a:cubicBezTo>
                  <a:lnTo>
                    <a:pt x="11603" y="174"/>
                  </a:lnTo>
                  <a:cubicBezTo>
                    <a:pt x="11628" y="125"/>
                    <a:pt x="11628" y="52"/>
                    <a:pt x="11579" y="27"/>
                  </a:cubicBezTo>
                  <a:cubicBezTo>
                    <a:pt x="11560" y="9"/>
                    <a:pt x="11538" y="1"/>
                    <a:pt x="11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3760325" y="3252500"/>
              <a:ext cx="123125" cy="282925"/>
            </a:xfrm>
            <a:custGeom>
              <a:avLst/>
              <a:gdLst/>
              <a:ahLst/>
              <a:cxnLst/>
              <a:rect l="l" t="t" r="r" b="b"/>
              <a:pathLst>
                <a:path w="4925" h="11317" extrusionOk="0">
                  <a:moveTo>
                    <a:pt x="136" y="1"/>
                  </a:moveTo>
                  <a:cubicBezTo>
                    <a:pt x="124" y="1"/>
                    <a:pt x="111" y="3"/>
                    <a:pt x="98" y="7"/>
                  </a:cubicBezTo>
                  <a:cubicBezTo>
                    <a:pt x="49" y="7"/>
                    <a:pt x="0" y="80"/>
                    <a:pt x="25" y="129"/>
                  </a:cubicBezTo>
                  <a:cubicBezTo>
                    <a:pt x="25" y="202"/>
                    <a:pt x="1658" y="6759"/>
                    <a:pt x="4705" y="11268"/>
                  </a:cubicBezTo>
                  <a:cubicBezTo>
                    <a:pt x="4729" y="11293"/>
                    <a:pt x="4754" y="11317"/>
                    <a:pt x="4802" y="11317"/>
                  </a:cubicBezTo>
                  <a:cubicBezTo>
                    <a:pt x="4827" y="11317"/>
                    <a:pt x="4851" y="11293"/>
                    <a:pt x="4851" y="11293"/>
                  </a:cubicBezTo>
                  <a:cubicBezTo>
                    <a:pt x="4924" y="11244"/>
                    <a:pt x="4924" y="11171"/>
                    <a:pt x="4900" y="11122"/>
                  </a:cubicBezTo>
                  <a:cubicBezTo>
                    <a:pt x="1877" y="6661"/>
                    <a:pt x="244" y="153"/>
                    <a:pt x="244" y="80"/>
                  </a:cubicBezTo>
                  <a:cubicBezTo>
                    <a:pt x="224" y="40"/>
                    <a:pt x="188"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3002875" y="1269375"/>
              <a:ext cx="196850" cy="281350"/>
            </a:xfrm>
            <a:custGeom>
              <a:avLst/>
              <a:gdLst/>
              <a:ahLst/>
              <a:cxnLst/>
              <a:rect l="l" t="t" r="r" b="b"/>
              <a:pathLst>
                <a:path w="7874" h="11254" extrusionOk="0">
                  <a:moveTo>
                    <a:pt x="142" y="0"/>
                  </a:moveTo>
                  <a:cubicBezTo>
                    <a:pt x="118" y="0"/>
                    <a:pt x="94" y="6"/>
                    <a:pt x="74" y="17"/>
                  </a:cubicBezTo>
                  <a:cubicBezTo>
                    <a:pt x="1" y="65"/>
                    <a:pt x="1" y="138"/>
                    <a:pt x="25" y="187"/>
                  </a:cubicBezTo>
                  <a:lnTo>
                    <a:pt x="7654" y="11205"/>
                  </a:lnTo>
                  <a:cubicBezTo>
                    <a:pt x="7679" y="11229"/>
                    <a:pt x="7703" y="11253"/>
                    <a:pt x="7752" y="11253"/>
                  </a:cubicBezTo>
                  <a:cubicBezTo>
                    <a:pt x="7776" y="11253"/>
                    <a:pt x="7801" y="11253"/>
                    <a:pt x="7801" y="11229"/>
                  </a:cubicBezTo>
                  <a:cubicBezTo>
                    <a:pt x="7874" y="11205"/>
                    <a:pt x="7874" y="11131"/>
                    <a:pt x="7849" y="11083"/>
                  </a:cubicBezTo>
                  <a:lnTo>
                    <a:pt x="220" y="41"/>
                  </a:lnTo>
                  <a:cubicBezTo>
                    <a:pt x="206" y="12"/>
                    <a:pt x="175"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4243550" y="1255400"/>
              <a:ext cx="181000" cy="317250"/>
            </a:xfrm>
            <a:custGeom>
              <a:avLst/>
              <a:gdLst/>
              <a:ahLst/>
              <a:cxnLst/>
              <a:rect l="l" t="t" r="r" b="b"/>
              <a:pathLst>
                <a:path w="7240" h="12690" extrusionOk="0">
                  <a:moveTo>
                    <a:pt x="7083" y="0"/>
                  </a:moveTo>
                  <a:cubicBezTo>
                    <a:pt x="7047" y="0"/>
                    <a:pt x="7012" y="17"/>
                    <a:pt x="6996" y="64"/>
                  </a:cubicBezTo>
                  <a:lnTo>
                    <a:pt x="25" y="12495"/>
                  </a:lnTo>
                  <a:cubicBezTo>
                    <a:pt x="1" y="12568"/>
                    <a:pt x="1" y="12641"/>
                    <a:pt x="74" y="12665"/>
                  </a:cubicBezTo>
                  <a:cubicBezTo>
                    <a:pt x="98" y="12665"/>
                    <a:pt x="98" y="12690"/>
                    <a:pt x="122" y="12690"/>
                  </a:cubicBezTo>
                  <a:cubicBezTo>
                    <a:pt x="171" y="12690"/>
                    <a:pt x="196" y="12665"/>
                    <a:pt x="220" y="12617"/>
                  </a:cubicBezTo>
                  <a:lnTo>
                    <a:pt x="7191" y="161"/>
                  </a:lnTo>
                  <a:cubicBezTo>
                    <a:pt x="7240" y="112"/>
                    <a:pt x="7216" y="39"/>
                    <a:pt x="7142" y="15"/>
                  </a:cubicBezTo>
                  <a:cubicBezTo>
                    <a:pt x="7125" y="6"/>
                    <a:pt x="7103" y="0"/>
                    <a:pt x="7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3119875" y="1544600"/>
              <a:ext cx="79850" cy="465575"/>
            </a:xfrm>
            <a:custGeom>
              <a:avLst/>
              <a:gdLst/>
              <a:ahLst/>
              <a:cxnLst/>
              <a:rect l="l" t="t" r="r" b="b"/>
              <a:pathLst>
                <a:path w="3194" h="18623" extrusionOk="0">
                  <a:moveTo>
                    <a:pt x="3096" y="1"/>
                  </a:moveTo>
                  <a:cubicBezTo>
                    <a:pt x="3023" y="1"/>
                    <a:pt x="2974" y="25"/>
                    <a:pt x="2950" y="98"/>
                  </a:cubicBezTo>
                  <a:cubicBezTo>
                    <a:pt x="2706" y="951"/>
                    <a:pt x="2560" y="2536"/>
                    <a:pt x="2365" y="4510"/>
                  </a:cubicBezTo>
                  <a:cubicBezTo>
                    <a:pt x="1975" y="8288"/>
                    <a:pt x="1463" y="13455"/>
                    <a:pt x="25" y="18477"/>
                  </a:cubicBezTo>
                  <a:cubicBezTo>
                    <a:pt x="1" y="18550"/>
                    <a:pt x="49" y="18598"/>
                    <a:pt x="98" y="18623"/>
                  </a:cubicBezTo>
                  <a:lnTo>
                    <a:pt x="123" y="18623"/>
                  </a:lnTo>
                  <a:cubicBezTo>
                    <a:pt x="171" y="18623"/>
                    <a:pt x="220" y="18598"/>
                    <a:pt x="244" y="18550"/>
                  </a:cubicBezTo>
                  <a:cubicBezTo>
                    <a:pt x="1707" y="13504"/>
                    <a:pt x="2219" y="8312"/>
                    <a:pt x="2584" y="4534"/>
                  </a:cubicBezTo>
                  <a:cubicBezTo>
                    <a:pt x="2779" y="2560"/>
                    <a:pt x="2950" y="976"/>
                    <a:pt x="3169" y="147"/>
                  </a:cubicBezTo>
                  <a:cubicBezTo>
                    <a:pt x="3194" y="98"/>
                    <a:pt x="3145" y="25"/>
                    <a:pt x="3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4243550" y="1566550"/>
              <a:ext cx="39025" cy="244375"/>
            </a:xfrm>
            <a:custGeom>
              <a:avLst/>
              <a:gdLst/>
              <a:ahLst/>
              <a:cxnLst/>
              <a:rect l="l" t="t" r="r" b="b"/>
              <a:pathLst>
                <a:path w="1561" h="9775" extrusionOk="0">
                  <a:moveTo>
                    <a:pt x="122" y="0"/>
                  </a:moveTo>
                  <a:cubicBezTo>
                    <a:pt x="49" y="24"/>
                    <a:pt x="1" y="73"/>
                    <a:pt x="1" y="146"/>
                  </a:cubicBezTo>
                  <a:lnTo>
                    <a:pt x="1317" y="9677"/>
                  </a:lnTo>
                  <a:cubicBezTo>
                    <a:pt x="1341" y="9726"/>
                    <a:pt x="1390" y="9774"/>
                    <a:pt x="1439" y="9774"/>
                  </a:cubicBezTo>
                  <a:lnTo>
                    <a:pt x="1463" y="9774"/>
                  </a:lnTo>
                  <a:cubicBezTo>
                    <a:pt x="1512" y="9750"/>
                    <a:pt x="1561" y="9701"/>
                    <a:pt x="1561" y="9628"/>
                  </a:cubicBezTo>
                  <a:lnTo>
                    <a:pt x="244" y="98"/>
                  </a:lnTo>
                  <a:cubicBezTo>
                    <a:pt x="220" y="49"/>
                    <a:pt x="171"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3607975" y="1089400"/>
              <a:ext cx="213300" cy="1966450"/>
            </a:xfrm>
            <a:custGeom>
              <a:avLst/>
              <a:gdLst/>
              <a:ahLst/>
              <a:cxnLst/>
              <a:rect l="l" t="t" r="r" b="b"/>
              <a:pathLst>
                <a:path w="8532" h="78658" extrusionOk="0">
                  <a:moveTo>
                    <a:pt x="123" y="1"/>
                  </a:moveTo>
                  <a:cubicBezTo>
                    <a:pt x="50" y="1"/>
                    <a:pt x="1" y="49"/>
                    <a:pt x="1" y="122"/>
                  </a:cubicBezTo>
                  <a:cubicBezTo>
                    <a:pt x="25" y="537"/>
                    <a:pt x="2731" y="43241"/>
                    <a:pt x="2536" y="78487"/>
                  </a:cubicBezTo>
                  <a:cubicBezTo>
                    <a:pt x="2536" y="78560"/>
                    <a:pt x="2585" y="78609"/>
                    <a:pt x="2633" y="78609"/>
                  </a:cubicBezTo>
                  <a:lnTo>
                    <a:pt x="8044" y="78658"/>
                  </a:lnTo>
                  <a:cubicBezTo>
                    <a:pt x="8118" y="78658"/>
                    <a:pt x="8166" y="78609"/>
                    <a:pt x="8166" y="78536"/>
                  </a:cubicBezTo>
                  <a:cubicBezTo>
                    <a:pt x="8166" y="78341"/>
                    <a:pt x="8532" y="57135"/>
                    <a:pt x="7947" y="45850"/>
                  </a:cubicBezTo>
                  <a:cubicBezTo>
                    <a:pt x="7581" y="39122"/>
                    <a:pt x="7679" y="34930"/>
                    <a:pt x="7776" y="30469"/>
                  </a:cubicBezTo>
                  <a:cubicBezTo>
                    <a:pt x="7849" y="27398"/>
                    <a:pt x="7923" y="24253"/>
                    <a:pt x="7849" y="20207"/>
                  </a:cubicBezTo>
                  <a:cubicBezTo>
                    <a:pt x="7630" y="10506"/>
                    <a:pt x="7849" y="220"/>
                    <a:pt x="7849" y="122"/>
                  </a:cubicBezTo>
                  <a:cubicBezTo>
                    <a:pt x="7849" y="49"/>
                    <a:pt x="7801" y="1"/>
                    <a:pt x="7728" y="1"/>
                  </a:cubicBezTo>
                  <a:cubicBezTo>
                    <a:pt x="7679" y="1"/>
                    <a:pt x="7606" y="49"/>
                    <a:pt x="7606" y="122"/>
                  </a:cubicBezTo>
                  <a:cubicBezTo>
                    <a:pt x="7606" y="220"/>
                    <a:pt x="7411" y="10506"/>
                    <a:pt x="7606" y="20207"/>
                  </a:cubicBezTo>
                  <a:cubicBezTo>
                    <a:pt x="7679" y="24253"/>
                    <a:pt x="7630" y="27398"/>
                    <a:pt x="7557" y="30445"/>
                  </a:cubicBezTo>
                  <a:cubicBezTo>
                    <a:pt x="7459" y="34905"/>
                    <a:pt x="7362" y="39146"/>
                    <a:pt x="7703" y="45850"/>
                  </a:cubicBezTo>
                  <a:cubicBezTo>
                    <a:pt x="8288" y="56696"/>
                    <a:pt x="7971" y="76708"/>
                    <a:pt x="7923" y="78414"/>
                  </a:cubicBezTo>
                  <a:lnTo>
                    <a:pt x="2755" y="78365"/>
                  </a:lnTo>
                  <a:cubicBezTo>
                    <a:pt x="2950" y="43144"/>
                    <a:pt x="269" y="537"/>
                    <a:pt x="245" y="98"/>
                  </a:cubicBezTo>
                  <a:cubicBezTo>
                    <a:pt x="245" y="49"/>
                    <a:pt x="171"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3130250" y="4070800"/>
              <a:ext cx="96900" cy="268400"/>
            </a:xfrm>
            <a:custGeom>
              <a:avLst/>
              <a:gdLst/>
              <a:ahLst/>
              <a:cxnLst/>
              <a:rect l="l" t="t" r="r" b="b"/>
              <a:pathLst>
                <a:path w="3876" h="10736" extrusionOk="0">
                  <a:moveTo>
                    <a:pt x="3764" y="1"/>
                  </a:moveTo>
                  <a:cubicBezTo>
                    <a:pt x="3729" y="1"/>
                    <a:pt x="3698" y="23"/>
                    <a:pt x="3681" y="59"/>
                  </a:cubicBezTo>
                  <a:cubicBezTo>
                    <a:pt x="1048" y="5080"/>
                    <a:pt x="0" y="10565"/>
                    <a:pt x="0" y="10613"/>
                  </a:cubicBezTo>
                  <a:cubicBezTo>
                    <a:pt x="0" y="10662"/>
                    <a:pt x="24" y="10735"/>
                    <a:pt x="73" y="10735"/>
                  </a:cubicBezTo>
                  <a:lnTo>
                    <a:pt x="98" y="10735"/>
                  </a:lnTo>
                  <a:cubicBezTo>
                    <a:pt x="146" y="10735"/>
                    <a:pt x="171" y="10711"/>
                    <a:pt x="195" y="10662"/>
                  </a:cubicBezTo>
                  <a:cubicBezTo>
                    <a:pt x="195" y="10613"/>
                    <a:pt x="1219" y="5129"/>
                    <a:pt x="3851" y="132"/>
                  </a:cubicBezTo>
                  <a:cubicBezTo>
                    <a:pt x="3876" y="84"/>
                    <a:pt x="3851" y="35"/>
                    <a:pt x="3802" y="10"/>
                  </a:cubicBezTo>
                  <a:cubicBezTo>
                    <a:pt x="3789" y="4"/>
                    <a:pt x="3776" y="1"/>
                    <a:pt x="3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3166800" y="3443400"/>
              <a:ext cx="43300" cy="321775"/>
            </a:xfrm>
            <a:custGeom>
              <a:avLst/>
              <a:gdLst/>
              <a:ahLst/>
              <a:cxnLst/>
              <a:rect l="l" t="t" r="r" b="b"/>
              <a:pathLst>
                <a:path w="1732" h="12871" extrusionOk="0">
                  <a:moveTo>
                    <a:pt x="1634" y="0"/>
                  </a:moveTo>
                  <a:cubicBezTo>
                    <a:pt x="1585" y="0"/>
                    <a:pt x="1536" y="25"/>
                    <a:pt x="1536" y="73"/>
                  </a:cubicBezTo>
                  <a:lnTo>
                    <a:pt x="1" y="12773"/>
                  </a:lnTo>
                  <a:cubicBezTo>
                    <a:pt x="1" y="12821"/>
                    <a:pt x="49" y="12870"/>
                    <a:pt x="98" y="12870"/>
                  </a:cubicBezTo>
                  <a:cubicBezTo>
                    <a:pt x="147" y="12870"/>
                    <a:pt x="196" y="12821"/>
                    <a:pt x="196" y="12773"/>
                  </a:cubicBezTo>
                  <a:lnTo>
                    <a:pt x="1731" y="98"/>
                  </a:lnTo>
                  <a:cubicBezTo>
                    <a:pt x="1731" y="49"/>
                    <a:pt x="1707" y="0"/>
                    <a:pt x="1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4326425" y="4291025"/>
              <a:ext cx="70725" cy="97525"/>
            </a:xfrm>
            <a:custGeom>
              <a:avLst/>
              <a:gdLst/>
              <a:ahLst/>
              <a:cxnLst/>
              <a:rect l="l" t="t" r="r" b="b"/>
              <a:pathLst>
                <a:path w="2829" h="3901" extrusionOk="0">
                  <a:moveTo>
                    <a:pt x="2755" y="1"/>
                  </a:moveTo>
                  <a:cubicBezTo>
                    <a:pt x="2706" y="1"/>
                    <a:pt x="2657" y="1"/>
                    <a:pt x="2633" y="49"/>
                  </a:cubicBezTo>
                  <a:cubicBezTo>
                    <a:pt x="2609" y="74"/>
                    <a:pt x="1707" y="2170"/>
                    <a:pt x="49" y="3730"/>
                  </a:cubicBezTo>
                  <a:cubicBezTo>
                    <a:pt x="1" y="3754"/>
                    <a:pt x="1" y="3828"/>
                    <a:pt x="49" y="3876"/>
                  </a:cubicBezTo>
                  <a:cubicBezTo>
                    <a:pt x="49" y="3876"/>
                    <a:pt x="84" y="3894"/>
                    <a:pt x="109" y="3899"/>
                  </a:cubicBezTo>
                  <a:lnTo>
                    <a:pt x="109" y="3899"/>
                  </a:lnTo>
                  <a:cubicBezTo>
                    <a:pt x="130" y="3894"/>
                    <a:pt x="151" y="3876"/>
                    <a:pt x="171" y="3876"/>
                  </a:cubicBezTo>
                  <a:cubicBezTo>
                    <a:pt x="1877" y="2268"/>
                    <a:pt x="2779" y="147"/>
                    <a:pt x="2804" y="123"/>
                  </a:cubicBezTo>
                  <a:cubicBezTo>
                    <a:pt x="2828" y="98"/>
                    <a:pt x="2804" y="25"/>
                    <a:pt x="2755" y="1"/>
                  </a:cubicBezTo>
                  <a:close/>
                  <a:moveTo>
                    <a:pt x="109" y="3899"/>
                  </a:moveTo>
                  <a:cubicBezTo>
                    <a:pt x="106" y="3900"/>
                    <a:pt x="102" y="3901"/>
                    <a:pt x="98" y="3901"/>
                  </a:cubicBezTo>
                  <a:lnTo>
                    <a:pt x="122" y="3901"/>
                  </a:lnTo>
                  <a:cubicBezTo>
                    <a:pt x="119" y="3901"/>
                    <a:pt x="114" y="3900"/>
                    <a:pt x="109" y="38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3904125" y="4216075"/>
              <a:ext cx="37200" cy="193200"/>
            </a:xfrm>
            <a:custGeom>
              <a:avLst/>
              <a:gdLst/>
              <a:ahLst/>
              <a:cxnLst/>
              <a:rect l="l" t="t" r="r" b="b"/>
              <a:pathLst>
                <a:path w="1488" h="7728" extrusionOk="0">
                  <a:moveTo>
                    <a:pt x="1390" y="1"/>
                  </a:moveTo>
                  <a:cubicBezTo>
                    <a:pt x="1342" y="1"/>
                    <a:pt x="1293" y="25"/>
                    <a:pt x="1293" y="74"/>
                  </a:cubicBezTo>
                  <a:lnTo>
                    <a:pt x="25" y="7630"/>
                  </a:lnTo>
                  <a:cubicBezTo>
                    <a:pt x="1" y="7679"/>
                    <a:pt x="50" y="7727"/>
                    <a:pt x="98" y="7727"/>
                  </a:cubicBezTo>
                  <a:lnTo>
                    <a:pt x="123" y="7727"/>
                  </a:lnTo>
                  <a:cubicBezTo>
                    <a:pt x="147" y="7727"/>
                    <a:pt x="196" y="7703"/>
                    <a:pt x="196" y="7654"/>
                  </a:cubicBezTo>
                  <a:lnTo>
                    <a:pt x="1463" y="98"/>
                  </a:lnTo>
                  <a:cubicBezTo>
                    <a:pt x="1488" y="49"/>
                    <a:pt x="1439" y="1"/>
                    <a:pt x="1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3834050" y="3983300"/>
              <a:ext cx="169425" cy="82275"/>
            </a:xfrm>
            <a:custGeom>
              <a:avLst/>
              <a:gdLst/>
              <a:ahLst/>
              <a:cxnLst/>
              <a:rect l="l" t="t" r="r" b="b"/>
              <a:pathLst>
                <a:path w="6777" h="3291" extrusionOk="0">
                  <a:moveTo>
                    <a:pt x="6679" y="0"/>
                  </a:moveTo>
                  <a:cubicBezTo>
                    <a:pt x="1878" y="1000"/>
                    <a:pt x="123" y="3047"/>
                    <a:pt x="50" y="3145"/>
                  </a:cubicBezTo>
                  <a:cubicBezTo>
                    <a:pt x="1" y="3169"/>
                    <a:pt x="1" y="3242"/>
                    <a:pt x="50" y="3267"/>
                  </a:cubicBezTo>
                  <a:cubicBezTo>
                    <a:pt x="68" y="3285"/>
                    <a:pt x="86" y="3289"/>
                    <a:pt x="104" y="3291"/>
                  </a:cubicBezTo>
                  <a:lnTo>
                    <a:pt x="104" y="3291"/>
                  </a:lnTo>
                  <a:cubicBezTo>
                    <a:pt x="130" y="3287"/>
                    <a:pt x="171" y="3265"/>
                    <a:pt x="171" y="3242"/>
                  </a:cubicBezTo>
                  <a:cubicBezTo>
                    <a:pt x="196" y="3242"/>
                    <a:pt x="635" y="2730"/>
                    <a:pt x="1658" y="2097"/>
                  </a:cubicBezTo>
                  <a:cubicBezTo>
                    <a:pt x="2585" y="1512"/>
                    <a:pt x="4242" y="683"/>
                    <a:pt x="6704" y="171"/>
                  </a:cubicBezTo>
                  <a:cubicBezTo>
                    <a:pt x="6753" y="171"/>
                    <a:pt x="6777" y="122"/>
                    <a:pt x="6777" y="74"/>
                  </a:cubicBezTo>
                  <a:cubicBezTo>
                    <a:pt x="6777" y="25"/>
                    <a:pt x="6728" y="0"/>
                    <a:pt x="6679" y="0"/>
                  </a:cubicBezTo>
                  <a:close/>
                  <a:moveTo>
                    <a:pt x="104" y="3291"/>
                  </a:moveTo>
                  <a:lnTo>
                    <a:pt x="104" y="3291"/>
                  </a:lnTo>
                  <a:cubicBezTo>
                    <a:pt x="102" y="3291"/>
                    <a:pt x="100" y="3291"/>
                    <a:pt x="98" y="3291"/>
                  </a:cubicBezTo>
                  <a:lnTo>
                    <a:pt x="123" y="3291"/>
                  </a:lnTo>
                  <a:cubicBezTo>
                    <a:pt x="117" y="3291"/>
                    <a:pt x="110" y="3291"/>
                    <a:pt x="104" y="3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3960800" y="5122150"/>
              <a:ext cx="230375" cy="101850"/>
            </a:xfrm>
            <a:custGeom>
              <a:avLst/>
              <a:gdLst/>
              <a:ahLst/>
              <a:cxnLst/>
              <a:rect l="l" t="t" r="r" b="b"/>
              <a:pathLst>
                <a:path w="9215" h="4074" extrusionOk="0">
                  <a:moveTo>
                    <a:pt x="9100" y="1"/>
                  </a:moveTo>
                  <a:cubicBezTo>
                    <a:pt x="9081" y="1"/>
                    <a:pt x="9062" y="9"/>
                    <a:pt x="9044" y="27"/>
                  </a:cubicBezTo>
                  <a:cubicBezTo>
                    <a:pt x="4973" y="2903"/>
                    <a:pt x="123" y="3878"/>
                    <a:pt x="74" y="3878"/>
                  </a:cubicBezTo>
                  <a:cubicBezTo>
                    <a:pt x="25" y="3878"/>
                    <a:pt x="1" y="3927"/>
                    <a:pt x="1" y="3976"/>
                  </a:cubicBezTo>
                  <a:cubicBezTo>
                    <a:pt x="1" y="4025"/>
                    <a:pt x="49" y="4073"/>
                    <a:pt x="98" y="4073"/>
                  </a:cubicBezTo>
                  <a:lnTo>
                    <a:pt x="98" y="4049"/>
                  </a:lnTo>
                  <a:lnTo>
                    <a:pt x="123" y="4049"/>
                  </a:lnTo>
                  <a:cubicBezTo>
                    <a:pt x="147" y="4049"/>
                    <a:pt x="5046" y="3098"/>
                    <a:pt x="9166" y="174"/>
                  </a:cubicBezTo>
                  <a:cubicBezTo>
                    <a:pt x="9190" y="149"/>
                    <a:pt x="9214" y="76"/>
                    <a:pt x="9190" y="52"/>
                  </a:cubicBezTo>
                  <a:cubicBezTo>
                    <a:pt x="9160" y="22"/>
                    <a:pt x="9130" y="1"/>
                    <a:pt x="9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4210025" y="2348275"/>
              <a:ext cx="49400" cy="36675"/>
            </a:xfrm>
            <a:custGeom>
              <a:avLst/>
              <a:gdLst/>
              <a:ahLst/>
              <a:cxnLst/>
              <a:rect l="l" t="t" r="r" b="b"/>
              <a:pathLst>
                <a:path w="1976" h="1467" extrusionOk="0">
                  <a:moveTo>
                    <a:pt x="1867" y="0"/>
                  </a:moveTo>
                  <a:cubicBezTo>
                    <a:pt x="1846" y="0"/>
                    <a:pt x="1825" y="8"/>
                    <a:pt x="1805" y="28"/>
                  </a:cubicBezTo>
                  <a:lnTo>
                    <a:pt x="50" y="1296"/>
                  </a:lnTo>
                  <a:cubicBezTo>
                    <a:pt x="1" y="1320"/>
                    <a:pt x="1" y="1369"/>
                    <a:pt x="25" y="1418"/>
                  </a:cubicBezTo>
                  <a:cubicBezTo>
                    <a:pt x="50" y="1442"/>
                    <a:pt x="74" y="1466"/>
                    <a:pt x="98" y="1466"/>
                  </a:cubicBezTo>
                  <a:cubicBezTo>
                    <a:pt x="123" y="1466"/>
                    <a:pt x="147" y="1442"/>
                    <a:pt x="147" y="1442"/>
                  </a:cubicBezTo>
                  <a:lnTo>
                    <a:pt x="1927" y="174"/>
                  </a:lnTo>
                  <a:cubicBezTo>
                    <a:pt x="1975" y="150"/>
                    <a:pt x="1975" y="77"/>
                    <a:pt x="1951" y="28"/>
                  </a:cubicBezTo>
                  <a:cubicBezTo>
                    <a:pt x="1923" y="14"/>
                    <a:pt x="1895" y="0"/>
                    <a:pt x="1867" y="0"/>
                  </a:cubicBezTo>
                  <a:close/>
                </a:path>
              </a:pathLst>
            </a:custGeom>
            <a:solidFill>
              <a:srgbClr val="233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3444675" y="342775"/>
              <a:ext cx="530775" cy="404175"/>
            </a:xfrm>
            <a:custGeom>
              <a:avLst/>
              <a:gdLst/>
              <a:ahLst/>
              <a:cxnLst/>
              <a:rect l="l" t="t" r="r" b="b"/>
              <a:pathLst>
                <a:path w="21231" h="16167" extrusionOk="0">
                  <a:moveTo>
                    <a:pt x="10386" y="1"/>
                  </a:moveTo>
                  <a:cubicBezTo>
                    <a:pt x="9194" y="1"/>
                    <a:pt x="7763" y="184"/>
                    <a:pt x="6021" y="689"/>
                  </a:cubicBezTo>
                  <a:cubicBezTo>
                    <a:pt x="3169" y="1518"/>
                    <a:pt x="2901" y="3736"/>
                    <a:pt x="2901" y="3736"/>
                  </a:cubicBezTo>
                  <a:cubicBezTo>
                    <a:pt x="0" y="4711"/>
                    <a:pt x="1755" y="15655"/>
                    <a:pt x="1755" y="15655"/>
                  </a:cubicBezTo>
                  <a:lnTo>
                    <a:pt x="20280" y="16167"/>
                  </a:lnTo>
                  <a:cubicBezTo>
                    <a:pt x="20280" y="16167"/>
                    <a:pt x="20914" y="12072"/>
                    <a:pt x="21060" y="10268"/>
                  </a:cubicBezTo>
                  <a:cubicBezTo>
                    <a:pt x="21231" y="8489"/>
                    <a:pt x="20914" y="2883"/>
                    <a:pt x="19817" y="1908"/>
                  </a:cubicBezTo>
                  <a:cubicBezTo>
                    <a:pt x="18842" y="1030"/>
                    <a:pt x="17209" y="1615"/>
                    <a:pt x="15576" y="1201"/>
                  </a:cubicBezTo>
                  <a:cubicBezTo>
                    <a:pt x="14515" y="915"/>
                    <a:pt x="13048" y="1"/>
                    <a:pt x="10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3530600" y="912950"/>
              <a:ext cx="346150" cy="105800"/>
            </a:xfrm>
            <a:custGeom>
              <a:avLst/>
              <a:gdLst/>
              <a:ahLst/>
              <a:cxnLst/>
              <a:rect l="l" t="t" r="r" b="b"/>
              <a:pathLst>
                <a:path w="13846" h="4232" extrusionOk="0">
                  <a:moveTo>
                    <a:pt x="7824" y="0"/>
                  </a:moveTo>
                  <a:cubicBezTo>
                    <a:pt x="5257" y="0"/>
                    <a:pt x="2395" y="373"/>
                    <a:pt x="1341" y="1330"/>
                  </a:cubicBezTo>
                  <a:cubicBezTo>
                    <a:pt x="0" y="2574"/>
                    <a:pt x="2218" y="4109"/>
                    <a:pt x="2218" y="4109"/>
                  </a:cubicBezTo>
                  <a:lnTo>
                    <a:pt x="11773" y="4231"/>
                  </a:lnTo>
                  <a:cubicBezTo>
                    <a:pt x="12358" y="3670"/>
                    <a:pt x="13845" y="1330"/>
                    <a:pt x="12236" y="551"/>
                  </a:cubicBezTo>
                  <a:cubicBezTo>
                    <a:pt x="11543" y="214"/>
                    <a:pt x="9768" y="0"/>
                    <a:pt x="7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3583000" y="859050"/>
              <a:ext cx="245600" cy="234025"/>
            </a:xfrm>
            <a:custGeom>
              <a:avLst/>
              <a:gdLst/>
              <a:ahLst/>
              <a:cxnLst/>
              <a:rect l="l" t="t" r="r" b="b"/>
              <a:pathLst>
                <a:path w="9824" h="9361" extrusionOk="0">
                  <a:moveTo>
                    <a:pt x="0" y="1"/>
                  </a:moveTo>
                  <a:lnTo>
                    <a:pt x="122" y="6265"/>
                  </a:lnTo>
                  <a:cubicBezTo>
                    <a:pt x="1073" y="7581"/>
                    <a:pt x="4607" y="9361"/>
                    <a:pt x="4607" y="9361"/>
                  </a:cubicBezTo>
                  <a:cubicBezTo>
                    <a:pt x="4607" y="9361"/>
                    <a:pt x="8897" y="7776"/>
                    <a:pt x="9677" y="6387"/>
                  </a:cubicBezTo>
                  <a:lnTo>
                    <a:pt x="9823" y="419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3490375" y="419100"/>
              <a:ext cx="455825" cy="597825"/>
            </a:xfrm>
            <a:custGeom>
              <a:avLst/>
              <a:gdLst/>
              <a:ahLst/>
              <a:cxnLst/>
              <a:rect l="l" t="t" r="r" b="b"/>
              <a:pathLst>
                <a:path w="18233" h="23913" extrusionOk="0">
                  <a:moveTo>
                    <a:pt x="9312" y="0"/>
                  </a:moveTo>
                  <a:cubicBezTo>
                    <a:pt x="2682" y="0"/>
                    <a:pt x="0" y="4997"/>
                    <a:pt x="829" y="14771"/>
                  </a:cubicBezTo>
                  <a:cubicBezTo>
                    <a:pt x="1365" y="21206"/>
                    <a:pt x="6045" y="23888"/>
                    <a:pt x="9141" y="23912"/>
                  </a:cubicBezTo>
                  <a:cubicBezTo>
                    <a:pt x="9155" y="23912"/>
                    <a:pt x="9170" y="23912"/>
                    <a:pt x="9184" y="23912"/>
                  </a:cubicBezTo>
                  <a:cubicBezTo>
                    <a:pt x="12283" y="23912"/>
                    <a:pt x="17235" y="21322"/>
                    <a:pt x="17648" y="14893"/>
                  </a:cubicBezTo>
                  <a:cubicBezTo>
                    <a:pt x="18233" y="5314"/>
                    <a:pt x="15966" y="0"/>
                    <a:pt x="9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3798100" y="705500"/>
              <a:ext cx="31100" cy="50000"/>
            </a:xfrm>
            <a:custGeom>
              <a:avLst/>
              <a:gdLst/>
              <a:ahLst/>
              <a:cxnLst/>
              <a:rect l="l" t="t" r="r" b="b"/>
              <a:pathLst>
                <a:path w="1244" h="2000" extrusionOk="0">
                  <a:moveTo>
                    <a:pt x="634" y="0"/>
                  </a:moveTo>
                  <a:cubicBezTo>
                    <a:pt x="293" y="0"/>
                    <a:pt x="1" y="439"/>
                    <a:pt x="1" y="1000"/>
                  </a:cubicBezTo>
                  <a:cubicBezTo>
                    <a:pt x="1" y="1536"/>
                    <a:pt x="269" y="1999"/>
                    <a:pt x="610" y="1999"/>
                  </a:cubicBezTo>
                  <a:cubicBezTo>
                    <a:pt x="951" y="1999"/>
                    <a:pt x="1244" y="1560"/>
                    <a:pt x="1244" y="1000"/>
                  </a:cubicBezTo>
                  <a:cubicBezTo>
                    <a:pt x="1244" y="464"/>
                    <a:pt x="976" y="0"/>
                    <a:pt x="634" y="0"/>
                  </a:cubicBezTo>
                  <a:close/>
                </a:path>
              </a:pathLst>
            </a:custGeom>
            <a:solidFill>
              <a:srgbClr val="3B24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3614675" y="704275"/>
              <a:ext cx="31125" cy="49400"/>
            </a:xfrm>
            <a:custGeom>
              <a:avLst/>
              <a:gdLst/>
              <a:ahLst/>
              <a:cxnLst/>
              <a:rect l="l" t="t" r="r" b="b"/>
              <a:pathLst>
                <a:path w="1245" h="1976" extrusionOk="0">
                  <a:moveTo>
                    <a:pt x="635" y="1"/>
                  </a:moveTo>
                  <a:cubicBezTo>
                    <a:pt x="293" y="1"/>
                    <a:pt x="1" y="439"/>
                    <a:pt x="1" y="1000"/>
                  </a:cubicBezTo>
                  <a:cubicBezTo>
                    <a:pt x="1" y="1536"/>
                    <a:pt x="269" y="1975"/>
                    <a:pt x="610" y="1975"/>
                  </a:cubicBezTo>
                  <a:cubicBezTo>
                    <a:pt x="619" y="1976"/>
                    <a:pt x="628" y="1976"/>
                    <a:pt x="636" y="1976"/>
                  </a:cubicBezTo>
                  <a:cubicBezTo>
                    <a:pt x="966" y="1976"/>
                    <a:pt x="1244" y="1523"/>
                    <a:pt x="1244" y="1000"/>
                  </a:cubicBezTo>
                  <a:cubicBezTo>
                    <a:pt x="1244" y="439"/>
                    <a:pt x="976" y="1"/>
                    <a:pt x="635" y="1"/>
                  </a:cubicBezTo>
                  <a:close/>
                </a:path>
              </a:pathLst>
            </a:custGeom>
            <a:solidFill>
              <a:srgbClr val="3B24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3707300" y="701725"/>
              <a:ext cx="28075" cy="138475"/>
            </a:xfrm>
            <a:custGeom>
              <a:avLst/>
              <a:gdLst/>
              <a:ahLst/>
              <a:cxnLst/>
              <a:rect l="l" t="t" r="r" b="b"/>
              <a:pathLst>
                <a:path w="1123" h="5539" extrusionOk="0">
                  <a:moveTo>
                    <a:pt x="605" y="0"/>
                  </a:moveTo>
                  <a:cubicBezTo>
                    <a:pt x="543" y="0"/>
                    <a:pt x="485" y="64"/>
                    <a:pt x="464" y="127"/>
                  </a:cubicBezTo>
                  <a:lnTo>
                    <a:pt x="1" y="4978"/>
                  </a:lnTo>
                  <a:cubicBezTo>
                    <a:pt x="1" y="5026"/>
                    <a:pt x="25" y="5100"/>
                    <a:pt x="98" y="5124"/>
                  </a:cubicBezTo>
                  <a:lnTo>
                    <a:pt x="878" y="5514"/>
                  </a:lnTo>
                  <a:cubicBezTo>
                    <a:pt x="903" y="5538"/>
                    <a:pt x="927" y="5538"/>
                    <a:pt x="951" y="5538"/>
                  </a:cubicBezTo>
                  <a:cubicBezTo>
                    <a:pt x="1000" y="5538"/>
                    <a:pt x="1073" y="5490"/>
                    <a:pt x="1098" y="5441"/>
                  </a:cubicBezTo>
                  <a:cubicBezTo>
                    <a:pt x="1122" y="5368"/>
                    <a:pt x="1098" y="5270"/>
                    <a:pt x="1025" y="5221"/>
                  </a:cubicBezTo>
                  <a:lnTo>
                    <a:pt x="342" y="4880"/>
                  </a:lnTo>
                  <a:lnTo>
                    <a:pt x="781" y="176"/>
                  </a:lnTo>
                  <a:cubicBezTo>
                    <a:pt x="805" y="78"/>
                    <a:pt x="732" y="5"/>
                    <a:pt x="635" y="5"/>
                  </a:cubicBezTo>
                  <a:cubicBezTo>
                    <a:pt x="625" y="2"/>
                    <a:pt x="615" y="0"/>
                    <a:pt x="6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3780425" y="648000"/>
              <a:ext cx="104850" cy="33350"/>
            </a:xfrm>
            <a:custGeom>
              <a:avLst/>
              <a:gdLst/>
              <a:ahLst/>
              <a:cxnLst/>
              <a:rect l="l" t="t" r="r" b="b"/>
              <a:pathLst>
                <a:path w="4194" h="1334" extrusionOk="0">
                  <a:moveTo>
                    <a:pt x="1038" y="1"/>
                  </a:moveTo>
                  <a:cubicBezTo>
                    <a:pt x="440" y="1"/>
                    <a:pt x="102" y="162"/>
                    <a:pt x="50" y="424"/>
                  </a:cubicBezTo>
                  <a:lnTo>
                    <a:pt x="74" y="424"/>
                  </a:lnTo>
                  <a:cubicBezTo>
                    <a:pt x="1" y="765"/>
                    <a:pt x="586" y="1033"/>
                    <a:pt x="1707" y="1204"/>
                  </a:cubicBezTo>
                  <a:cubicBezTo>
                    <a:pt x="2215" y="1281"/>
                    <a:pt x="2749" y="1333"/>
                    <a:pt x="3187" y="1333"/>
                  </a:cubicBezTo>
                  <a:cubicBezTo>
                    <a:pt x="3715" y="1333"/>
                    <a:pt x="4105" y="1257"/>
                    <a:pt x="4145" y="1057"/>
                  </a:cubicBezTo>
                  <a:cubicBezTo>
                    <a:pt x="4193" y="716"/>
                    <a:pt x="3023" y="253"/>
                    <a:pt x="1878" y="82"/>
                  </a:cubicBezTo>
                  <a:cubicBezTo>
                    <a:pt x="1557" y="27"/>
                    <a:pt x="1277" y="1"/>
                    <a:pt x="1038" y="1"/>
                  </a:cubicBezTo>
                  <a:close/>
                </a:path>
              </a:pathLst>
            </a:custGeom>
            <a:solidFill>
              <a:srgbClr val="914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3561675" y="641725"/>
              <a:ext cx="104225" cy="36050"/>
            </a:xfrm>
            <a:custGeom>
              <a:avLst/>
              <a:gdLst/>
              <a:ahLst/>
              <a:cxnLst/>
              <a:rect l="l" t="t" r="r" b="b"/>
              <a:pathLst>
                <a:path w="4169" h="1442" extrusionOk="0">
                  <a:moveTo>
                    <a:pt x="3287" y="0"/>
                  </a:moveTo>
                  <a:cubicBezTo>
                    <a:pt x="3047" y="0"/>
                    <a:pt x="2749" y="36"/>
                    <a:pt x="2389" y="114"/>
                  </a:cubicBezTo>
                  <a:cubicBezTo>
                    <a:pt x="1268" y="333"/>
                    <a:pt x="0" y="870"/>
                    <a:pt x="49" y="1211"/>
                  </a:cubicBezTo>
                  <a:lnTo>
                    <a:pt x="73" y="1211"/>
                  </a:lnTo>
                  <a:cubicBezTo>
                    <a:pt x="95" y="1376"/>
                    <a:pt x="391" y="1442"/>
                    <a:pt x="809" y="1442"/>
                  </a:cubicBezTo>
                  <a:cubicBezTo>
                    <a:pt x="1317" y="1442"/>
                    <a:pt x="2007" y="1345"/>
                    <a:pt x="2608" y="1211"/>
                  </a:cubicBezTo>
                  <a:cubicBezTo>
                    <a:pt x="3730" y="991"/>
                    <a:pt x="4168" y="748"/>
                    <a:pt x="4095" y="406"/>
                  </a:cubicBezTo>
                  <a:cubicBezTo>
                    <a:pt x="4046" y="158"/>
                    <a:pt x="3794" y="0"/>
                    <a:pt x="3287" y="0"/>
                  </a:cubicBezTo>
                  <a:close/>
                </a:path>
              </a:pathLst>
            </a:custGeom>
            <a:solidFill>
              <a:srgbClr val="914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3458700" y="719050"/>
              <a:ext cx="99350" cy="132850"/>
            </a:xfrm>
            <a:custGeom>
              <a:avLst/>
              <a:gdLst/>
              <a:ahLst/>
              <a:cxnLst/>
              <a:rect l="l" t="t" r="r" b="b"/>
              <a:pathLst>
                <a:path w="3974" h="5314" extrusionOk="0">
                  <a:moveTo>
                    <a:pt x="1828" y="1"/>
                  </a:moveTo>
                  <a:cubicBezTo>
                    <a:pt x="1741" y="1"/>
                    <a:pt x="1652" y="15"/>
                    <a:pt x="1560" y="43"/>
                  </a:cubicBezTo>
                  <a:cubicBezTo>
                    <a:pt x="731" y="336"/>
                    <a:pt x="0" y="1798"/>
                    <a:pt x="463" y="3212"/>
                  </a:cubicBezTo>
                  <a:cubicBezTo>
                    <a:pt x="869" y="4450"/>
                    <a:pt x="1722" y="5314"/>
                    <a:pt x="2501" y="5314"/>
                  </a:cubicBezTo>
                  <a:cubicBezTo>
                    <a:pt x="2612" y="5314"/>
                    <a:pt x="2721" y="5296"/>
                    <a:pt x="2827" y="5260"/>
                  </a:cubicBezTo>
                  <a:cubicBezTo>
                    <a:pt x="3656" y="4992"/>
                    <a:pt x="3973" y="3627"/>
                    <a:pt x="3510" y="2213"/>
                  </a:cubicBezTo>
                  <a:cubicBezTo>
                    <a:pt x="3097" y="952"/>
                    <a:pt x="2548" y="1"/>
                    <a:pt x="18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3882200" y="719050"/>
              <a:ext cx="99350" cy="132850"/>
            </a:xfrm>
            <a:custGeom>
              <a:avLst/>
              <a:gdLst/>
              <a:ahLst/>
              <a:cxnLst/>
              <a:rect l="l" t="t" r="r" b="b"/>
              <a:pathLst>
                <a:path w="3974" h="5314" extrusionOk="0">
                  <a:moveTo>
                    <a:pt x="2145" y="1"/>
                  </a:moveTo>
                  <a:cubicBezTo>
                    <a:pt x="1426" y="1"/>
                    <a:pt x="877" y="952"/>
                    <a:pt x="464" y="2213"/>
                  </a:cubicBezTo>
                  <a:cubicBezTo>
                    <a:pt x="0" y="3627"/>
                    <a:pt x="317" y="4992"/>
                    <a:pt x="1146" y="5260"/>
                  </a:cubicBezTo>
                  <a:cubicBezTo>
                    <a:pt x="1252" y="5296"/>
                    <a:pt x="1362" y="5314"/>
                    <a:pt x="1473" y="5314"/>
                  </a:cubicBezTo>
                  <a:cubicBezTo>
                    <a:pt x="2251" y="5314"/>
                    <a:pt x="3105" y="4450"/>
                    <a:pt x="3510" y="3212"/>
                  </a:cubicBezTo>
                  <a:cubicBezTo>
                    <a:pt x="3973" y="1798"/>
                    <a:pt x="3242" y="336"/>
                    <a:pt x="2414" y="43"/>
                  </a:cubicBezTo>
                  <a:cubicBezTo>
                    <a:pt x="2322" y="15"/>
                    <a:pt x="2232" y="1"/>
                    <a:pt x="2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3681100" y="878950"/>
              <a:ext cx="79250" cy="16700"/>
            </a:xfrm>
            <a:custGeom>
              <a:avLst/>
              <a:gdLst/>
              <a:ahLst/>
              <a:cxnLst/>
              <a:rect l="l" t="t" r="r" b="b"/>
              <a:pathLst>
                <a:path w="3170" h="668" extrusionOk="0">
                  <a:moveTo>
                    <a:pt x="2984" y="0"/>
                  </a:moveTo>
                  <a:cubicBezTo>
                    <a:pt x="2964" y="0"/>
                    <a:pt x="2944" y="3"/>
                    <a:pt x="2926" y="9"/>
                  </a:cubicBezTo>
                  <a:cubicBezTo>
                    <a:pt x="2499" y="229"/>
                    <a:pt x="2067" y="338"/>
                    <a:pt x="1622" y="338"/>
                  </a:cubicBezTo>
                  <a:cubicBezTo>
                    <a:pt x="1177" y="338"/>
                    <a:pt x="720" y="229"/>
                    <a:pt x="245" y="9"/>
                  </a:cubicBezTo>
                  <a:cubicBezTo>
                    <a:pt x="227" y="4"/>
                    <a:pt x="209" y="0"/>
                    <a:pt x="190" y="0"/>
                  </a:cubicBezTo>
                  <a:cubicBezTo>
                    <a:pt x="129" y="0"/>
                    <a:pt x="68" y="32"/>
                    <a:pt x="50" y="107"/>
                  </a:cubicBezTo>
                  <a:cubicBezTo>
                    <a:pt x="1" y="180"/>
                    <a:pt x="50" y="277"/>
                    <a:pt x="123" y="302"/>
                  </a:cubicBezTo>
                  <a:cubicBezTo>
                    <a:pt x="635" y="546"/>
                    <a:pt x="1122" y="667"/>
                    <a:pt x="1609" y="667"/>
                  </a:cubicBezTo>
                  <a:cubicBezTo>
                    <a:pt x="2121" y="667"/>
                    <a:pt x="2584" y="546"/>
                    <a:pt x="3072" y="302"/>
                  </a:cubicBezTo>
                  <a:cubicBezTo>
                    <a:pt x="3145" y="253"/>
                    <a:pt x="3169" y="180"/>
                    <a:pt x="3145" y="82"/>
                  </a:cubicBezTo>
                  <a:cubicBezTo>
                    <a:pt x="3109" y="28"/>
                    <a:pt x="3045" y="0"/>
                    <a:pt x="29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3495250" y="418475"/>
              <a:ext cx="443025" cy="343100"/>
            </a:xfrm>
            <a:custGeom>
              <a:avLst/>
              <a:gdLst/>
              <a:ahLst/>
              <a:cxnLst/>
              <a:rect l="l" t="t" r="r" b="b"/>
              <a:pathLst>
                <a:path w="17721" h="13724" extrusionOk="0">
                  <a:moveTo>
                    <a:pt x="9141" y="1"/>
                  </a:moveTo>
                  <a:cubicBezTo>
                    <a:pt x="2901" y="1"/>
                    <a:pt x="0" y="3365"/>
                    <a:pt x="317" y="11896"/>
                  </a:cubicBezTo>
                  <a:lnTo>
                    <a:pt x="805" y="13724"/>
                  </a:lnTo>
                  <a:cubicBezTo>
                    <a:pt x="805" y="13724"/>
                    <a:pt x="1707" y="4949"/>
                    <a:pt x="4754" y="4242"/>
                  </a:cubicBezTo>
                  <a:cubicBezTo>
                    <a:pt x="5191" y="4138"/>
                    <a:pt x="5588" y="4098"/>
                    <a:pt x="5957" y="4098"/>
                  </a:cubicBezTo>
                  <a:cubicBezTo>
                    <a:pt x="7210" y="4098"/>
                    <a:pt x="8146" y="4560"/>
                    <a:pt x="9269" y="4560"/>
                  </a:cubicBezTo>
                  <a:cubicBezTo>
                    <a:pt x="9291" y="4560"/>
                    <a:pt x="9314" y="4559"/>
                    <a:pt x="9336" y="4559"/>
                  </a:cubicBezTo>
                  <a:cubicBezTo>
                    <a:pt x="10543" y="4519"/>
                    <a:pt x="11943" y="4030"/>
                    <a:pt x="13171" y="4030"/>
                  </a:cubicBezTo>
                  <a:cubicBezTo>
                    <a:pt x="13455" y="4030"/>
                    <a:pt x="13730" y="4056"/>
                    <a:pt x="13992" y="4120"/>
                  </a:cubicBezTo>
                  <a:cubicBezTo>
                    <a:pt x="15966" y="4632"/>
                    <a:pt x="16941" y="8045"/>
                    <a:pt x="16941" y="13724"/>
                  </a:cubicBezTo>
                  <a:lnTo>
                    <a:pt x="17575" y="12018"/>
                  </a:lnTo>
                  <a:cubicBezTo>
                    <a:pt x="17721" y="3706"/>
                    <a:pt x="15332" y="1"/>
                    <a:pt x="9141" y="1"/>
                  </a:cubicBezTo>
                  <a:close/>
                </a:path>
              </a:pathLst>
            </a:custGeom>
            <a:solidFill>
              <a:srgbClr val="914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3403225" y="264275"/>
              <a:ext cx="645350" cy="357875"/>
            </a:xfrm>
            <a:custGeom>
              <a:avLst/>
              <a:gdLst/>
              <a:ahLst/>
              <a:cxnLst/>
              <a:rect l="l" t="t" r="r" b="b"/>
              <a:pathLst>
                <a:path w="25814" h="14315" extrusionOk="0">
                  <a:moveTo>
                    <a:pt x="13133" y="1"/>
                  </a:moveTo>
                  <a:cubicBezTo>
                    <a:pt x="8052" y="1"/>
                    <a:pt x="3762" y="3946"/>
                    <a:pt x="3389" y="9094"/>
                  </a:cubicBezTo>
                  <a:lnTo>
                    <a:pt x="1" y="12458"/>
                  </a:lnTo>
                  <a:cubicBezTo>
                    <a:pt x="7682" y="13713"/>
                    <a:pt x="15306" y="14315"/>
                    <a:pt x="22923" y="14315"/>
                  </a:cubicBezTo>
                  <a:cubicBezTo>
                    <a:pt x="23887" y="14315"/>
                    <a:pt x="24850" y="14305"/>
                    <a:pt x="25814" y="14286"/>
                  </a:cubicBezTo>
                  <a:lnTo>
                    <a:pt x="22937" y="10483"/>
                  </a:lnTo>
                  <a:cubicBezTo>
                    <a:pt x="23303" y="5096"/>
                    <a:pt x="19257" y="416"/>
                    <a:pt x="13846" y="26"/>
                  </a:cubicBezTo>
                  <a:cubicBezTo>
                    <a:pt x="13606" y="9"/>
                    <a:pt x="13369" y="1"/>
                    <a:pt x="13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3929125" y="437375"/>
              <a:ext cx="83500" cy="163325"/>
            </a:xfrm>
            <a:custGeom>
              <a:avLst/>
              <a:gdLst/>
              <a:ahLst/>
              <a:cxnLst/>
              <a:rect l="l" t="t" r="r" b="b"/>
              <a:pathLst>
                <a:path w="3340" h="6533" extrusionOk="0">
                  <a:moveTo>
                    <a:pt x="463" y="1"/>
                  </a:moveTo>
                  <a:lnTo>
                    <a:pt x="0" y="6338"/>
                  </a:lnTo>
                  <a:lnTo>
                    <a:pt x="2950" y="6533"/>
                  </a:lnTo>
                  <a:lnTo>
                    <a:pt x="3266" y="2365"/>
                  </a:lnTo>
                  <a:cubicBezTo>
                    <a:pt x="3340" y="1171"/>
                    <a:pt x="2438" y="122"/>
                    <a:pt x="1243" y="49"/>
                  </a:cubicBezTo>
                  <a:lnTo>
                    <a:pt x="4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3450775" y="406725"/>
              <a:ext cx="85325" cy="159875"/>
            </a:xfrm>
            <a:custGeom>
              <a:avLst/>
              <a:gdLst/>
              <a:ahLst/>
              <a:cxnLst/>
              <a:rect l="l" t="t" r="r" b="b"/>
              <a:pathLst>
                <a:path w="3413" h="6395" extrusionOk="0">
                  <a:moveTo>
                    <a:pt x="2432" y="1"/>
                  </a:moveTo>
                  <a:cubicBezTo>
                    <a:pt x="1314" y="1"/>
                    <a:pt x="385" y="871"/>
                    <a:pt x="293" y="2007"/>
                  </a:cubicBezTo>
                  <a:lnTo>
                    <a:pt x="0" y="6199"/>
                  </a:lnTo>
                  <a:lnTo>
                    <a:pt x="2949" y="6394"/>
                  </a:lnTo>
                  <a:lnTo>
                    <a:pt x="3413" y="57"/>
                  </a:lnTo>
                  <a:lnTo>
                    <a:pt x="2608" y="8"/>
                  </a:lnTo>
                  <a:cubicBezTo>
                    <a:pt x="2549" y="3"/>
                    <a:pt x="2490" y="1"/>
                    <a:pt x="2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3691475" y="238075"/>
              <a:ext cx="115175" cy="52475"/>
            </a:xfrm>
            <a:custGeom>
              <a:avLst/>
              <a:gdLst/>
              <a:ahLst/>
              <a:cxnLst/>
              <a:rect l="l" t="t" r="r" b="b"/>
              <a:pathLst>
                <a:path w="4607" h="2099" extrusionOk="0">
                  <a:moveTo>
                    <a:pt x="1121" y="1"/>
                  </a:moveTo>
                  <a:cubicBezTo>
                    <a:pt x="558" y="1"/>
                    <a:pt x="96" y="408"/>
                    <a:pt x="49" y="953"/>
                  </a:cubicBezTo>
                  <a:lnTo>
                    <a:pt x="0" y="1757"/>
                  </a:lnTo>
                  <a:lnTo>
                    <a:pt x="4510" y="2096"/>
                  </a:lnTo>
                  <a:lnTo>
                    <a:pt x="4583" y="1294"/>
                  </a:lnTo>
                  <a:cubicBezTo>
                    <a:pt x="4607" y="709"/>
                    <a:pt x="4193" y="221"/>
                    <a:pt x="3608" y="173"/>
                  </a:cubicBezTo>
                  <a:lnTo>
                    <a:pt x="1170" y="2"/>
                  </a:lnTo>
                  <a:cubicBezTo>
                    <a:pt x="1154" y="1"/>
                    <a:pt x="1137" y="1"/>
                    <a:pt x="1121" y="1"/>
                  </a:cubicBezTo>
                  <a:close/>
                  <a:moveTo>
                    <a:pt x="4510" y="2096"/>
                  </a:moveTo>
                  <a:lnTo>
                    <a:pt x="4509" y="2098"/>
                  </a:lnTo>
                  <a:lnTo>
                    <a:pt x="4534" y="2098"/>
                  </a:lnTo>
                  <a:lnTo>
                    <a:pt x="4510" y="209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3559850" y="267975"/>
              <a:ext cx="338225" cy="303500"/>
            </a:xfrm>
            <a:custGeom>
              <a:avLst/>
              <a:gdLst/>
              <a:ahLst/>
              <a:cxnLst/>
              <a:rect l="l" t="t" r="r" b="b"/>
              <a:pathLst>
                <a:path w="13529" h="12140" extrusionOk="0">
                  <a:moveTo>
                    <a:pt x="5314" y="0"/>
                  </a:moveTo>
                  <a:cubicBezTo>
                    <a:pt x="5241" y="0"/>
                    <a:pt x="5168" y="49"/>
                    <a:pt x="5168" y="122"/>
                  </a:cubicBezTo>
                  <a:cubicBezTo>
                    <a:pt x="5021" y="1999"/>
                    <a:pt x="4388" y="4144"/>
                    <a:pt x="3535" y="5582"/>
                  </a:cubicBezTo>
                  <a:cubicBezTo>
                    <a:pt x="3120" y="6313"/>
                    <a:pt x="2535" y="6996"/>
                    <a:pt x="1731" y="7703"/>
                  </a:cubicBezTo>
                  <a:cubicBezTo>
                    <a:pt x="1365" y="8044"/>
                    <a:pt x="1048" y="8434"/>
                    <a:pt x="780" y="8848"/>
                  </a:cubicBezTo>
                  <a:cubicBezTo>
                    <a:pt x="780" y="8848"/>
                    <a:pt x="756" y="8873"/>
                    <a:pt x="756" y="8873"/>
                  </a:cubicBezTo>
                  <a:cubicBezTo>
                    <a:pt x="341" y="9555"/>
                    <a:pt x="98" y="10287"/>
                    <a:pt x="0" y="11042"/>
                  </a:cubicBezTo>
                  <a:cubicBezTo>
                    <a:pt x="0" y="11115"/>
                    <a:pt x="49" y="11188"/>
                    <a:pt x="122" y="11188"/>
                  </a:cubicBezTo>
                  <a:lnTo>
                    <a:pt x="146" y="11188"/>
                  </a:lnTo>
                  <a:cubicBezTo>
                    <a:pt x="195" y="11188"/>
                    <a:pt x="268" y="11140"/>
                    <a:pt x="268" y="11091"/>
                  </a:cubicBezTo>
                  <a:cubicBezTo>
                    <a:pt x="341" y="10335"/>
                    <a:pt x="585" y="9628"/>
                    <a:pt x="1000" y="8995"/>
                  </a:cubicBezTo>
                  <a:cubicBezTo>
                    <a:pt x="1243" y="8580"/>
                    <a:pt x="1560" y="8239"/>
                    <a:pt x="1901" y="7922"/>
                  </a:cubicBezTo>
                  <a:cubicBezTo>
                    <a:pt x="2730" y="7167"/>
                    <a:pt x="3340" y="6460"/>
                    <a:pt x="3778" y="5728"/>
                  </a:cubicBezTo>
                  <a:cubicBezTo>
                    <a:pt x="4631" y="4242"/>
                    <a:pt x="5290" y="2048"/>
                    <a:pt x="5436" y="147"/>
                  </a:cubicBezTo>
                  <a:cubicBezTo>
                    <a:pt x="5436" y="73"/>
                    <a:pt x="5387" y="0"/>
                    <a:pt x="5314" y="0"/>
                  </a:cubicBezTo>
                  <a:close/>
                  <a:moveTo>
                    <a:pt x="9803" y="337"/>
                  </a:moveTo>
                  <a:cubicBezTo>
                    <a:pt x="9756" y="337"/>
                    <a:pt x="9701" y="400"/>
                    <a:pt x="9701" y="463"/>
                  </a:cubicBezTo>
                  <a:cubicBezTo>
                    <a:pt x="9555" y="2365"/>
                    <a:pt x="9896" y="4632"/>
                    <a:pt x="10554" y="6216"/>
                  </a:cubicBezTo>
                  <a:cubicBezTo>
                    <a:pt x="10871" y="6996"/>
                    <a:pt x="11383" y="7800"/>
                    <a:pt x="12066" y="8629"/>
                  </a:cubicBezTo>
                  <a:cubicBezTo>
                    <a:pt x="12383" y="8995"/>
                    <a:pt x="12626" y="9409"/>
                    <a:pt x="12821" y="9823"/>
                  </a:cubicBezTo>
                  <a:lnTo>
                    <a:pt x="12821" y="9848"/>
                  </a:lnTo>
                  <a:cubicBezTo>
                    <a:pt x="13114" y="10530"/>
                    <a:pt x="13260" y="11262"/>
                    <a:pt x="13260" y="12017"/>
                  </a:cubicBezTo>
                  <a:cubicBezTo>
                    <a:pt x="13236" y="12090"/>
                    <a:pt x="13309" y="12139"/>
                    <a:pt x="13382" y="12139"/>
                  </a:cubicBezTo>
                  <a:cubicBezTo>
                    <a:pt x="13455" y="12139"/>
                    <a:pt x="13504" y="12090"/>
                    <a:pt x="13504" y="12017"/>
                  </a:cubicBezTo>
                  <a:cubicBezTo>
                    <a:pt x="13528" y="11237"/>
                    <a:pt x="13382" y="10457"/>
                    <a:pt x="13065" y="9750"/>
                  </a:cubicBezTo>
                  <a:cubicBezTo>
                    <a:pt x="13065" y="9726"/>
                    <a:pt x="13065" y="9726"/>
                    <a:pt x="13065" y="9726"/>
                  </a:cubicBezTo>
                  <a:cubicBezTo>
                    <a:pt x="12870" y="9263"/>
                    <a:pt x="12602" y="8848"/>
                    <a:pt x="12285" y="8458"/>
                  </a:cubicBezTo>
                  <a:cubicBezTo>
                    <a:pt x="11603" y="7654"/>
                    <a:pt x="11115" y="6874"/>
                    <a:pt x="10798" y="6094"/>
                  </a:cubicBezTo>
                  <a:cubicBezTo>
                    <a:pt x="10140" y="4558"/>
                    <a:pt x="9823" y="2340"/>
                    <a:pt x="9945" y="463"/>
                  </a:cubicBezTo>
                  <a:cubicBezTo>
                    <a:pt x="9969" y="390"/>
                    <a:pt x="9896" y="342"/>
                    <a:pt x="9823" y="342"/>
                  </a:cubicBezTo>
                  <a:cubicBezTo>
                    <a:pt x="9817" y="338"/>
                    <a:pt x="9810" y="337"/>
                    <a:pt x="9803" y="337"/>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3822475" y="285025"/>
              <a:ext cx="10400" cy="50000"/>
            </a:xfrm>
            <a:custGeom>
              <a:avLst/>
              <a:gdLst/>
              <a:ahLst/>
              <a:cxnLst/>
              <a:rect l="l" t="t" r="r" b="b"/>
              <a:pathLst>
                <a:path w="416" h="2000" extrusionOk="0">
                  <a:moveTo>
                    <a:pt x="269" y="1"/>
                  </a:moveTo>
                  <a:cubicBezTo>
                    <a:pt x="220" y="1"/>
                    <a:pt x="147" y="50"/>
                    <a:pt x="147" y="123"/>
                  </a:cubicBezTo>
                  <a:lnTo>
                    <a:pt x="25" y="1853"/>
                  </a:lnTo>
                  <a:cubicBezTo>
                    <a:pt x="1" y="1926"/>
                    <a:pt x="74" y="2000"/>
                    <a:pt x="147" y="2000"/>
                  </a:cubicBezTo>
                  <a:cubicBezTo>
                    <a:pt x="220" y="2000"/>
                    <a:pt x="269" y="1951"/>
                    <a:pt x="269" y="1878"/>
                  </a:cubicBezTo>
                  <a:lnTo>
                    <a:pt x="391" y="147"/>
                  </a:lnTo>
                  <a:cubicBezTo>
                    <a:pt x="415" y="74"/>
                    <a:pt x="342" y="1"/>
                    <a:pt x="269"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6"/>
            <p:cNvSpPr/>
            <p:nvPr/>
          </p:nvSpPr>
          <p:spPr>
            <a:xfrm>
              <a:off x="3660400" y="273450"/>
              <a:ext cx="9775" cy="50000"/>
            </a:xfrm>
            <a:custGeom>
              <a:avLst/>
              <a:gdLst/>
              <a:ahLst/>
              <a:cxnLst/>
              <a:rect l="l" t="t" r="r" b="b"/>
              <a:pathLst>
                <a:path w="391" h="2000" extrusionOk="0">
                  <a:moveTo>
                    <a:pt x="268" y="1"/>
                  </a:moveTo>
                  <a:cubicBezTo>
                    <a:pt x="195" y="1"/>
                    <a:pt x="146" y="49"/>
                    <a:pt x="122" y="123"/>
                  </a:cubicBezTo>
                  <a:lnTo>
                    <a:pt x="0" y="1853"/>
                  </a:lnTo>
                  <a:cubicBezTo>
                    <a:pt x="0" y="1926"/>
                    <a:pt x="49" y="1999"/>
                    <a:pt x="122" y="1999"/>
                  </a:cubicBezTo>
                  <a:lnTo>
                    <a:pt x="146" y="1999"/>
                  </a:lnTo>
                  <a:cubicBezTo>
                    <a:pt x="219" y="1999"/>
                    <a:pt x="268" y="1951"/>
                    <a:pt x="268" y="1878"/>
                  </a:cubicBezTo>
                  <a:lnTo>
                    <a:pt x="390" y="147"/>
                  </a:lnTo>
                  <a:cubicBezTo>
                    <a:pt x="390" y="74"/>
                    <a:pt x="341" y="25"/>
                    <a:pt x="268"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3179000" y="2450800"/>
              <a:ext cx="1157800" cy="217925"/>
            </a:xfrm>
            <a:custGeom>
              <a:avLst/>
              <a:gdLst/>
              <a:ahLst/>
              <a:cxnLst/>
              <a:rect l="l" t="t" r="r" b="b"/>
              <a:pathLst>
                <a:path w="46312" h="8717" extrusionOk="0">
                  <a:moveTo>
                    <a:pt x="23332" y="1"/>
                  </a:moveTo>
                  <a:cubicBezTo>
                    <a:pt x="16397" y="1"/>
                    <a:pt x="9390" y="574"/>
                    <a:pt x="2535" y="1728"/>
                  </a:cubicBezTo>
                  <a:cubicBezTo>
                    <a:pt x="1901" y="1826"/>
                    <a:pt x="1316" y="1899"/>
                    <a:pt x="1121" y="2606"/>
                  </a:cubicBezTo>
                  <a:cubicBezTo>
                    <a:pt x="829" y="3727"/>
                    <a:pt x="512" y="4873"/>
                    <a:pt x="195" y="5994"/>
                  </a:cubicBezTo>
                  <a:cubicBezTo>
                    <a:pt x="0" y="6701"/>
                    <a:pt x="293" y="7627"/>
                    <a:pt x="951" y="7700"/>
                  </a:cubicBezTo>
                  <a:cubicBezTo>
                    <a:pt x="8027" y="8402"/>
                    <a:pt x="15276" y="8717"/>
                    <a:pt x="22471" y="8717"/>
                  </a:cubicBezTo>
                  <a:cubicBezTo>
                    <a:pt x="30271" y="8717"/>
                    <a:pt x="38007" y="8347"/>
                    <a:pt x="45386" y="7700"/>
                  </a:cubicBezTo>
                  <a:cubicBezTo>
                    <a:pt x="46019" y="7652"/>
                    <a:pt x="46312" y="6725"/>
                    <a:pt x="46117" y="5994"/>
                  </a:cubicBezTo>
                  <a:cubicBezTo>
                    <a:pt x="45824" y="4873"/>
                    <a:pt x="45508" y="3727"/>
                    <a:pt x="45191" y="2606"/>
                  </a:cubicBezTo>
                  <a:cubicBezTo>
                    <a:pt x="44996" y="1899"/>
                    <a:pt x="44411" y="1850"/>
                    <a:pt x="43801" y="1728"/>
                  </a:cubicBezTo>
                  <a:cubicBezTo>
                    <a:pt x="37203" y="580"/>
                    <a:pt x="30304" y="1"/>
                    <a:pt x="233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3121100" y="1138000"/>
              <a:ext cx="341275" cy="1834375"/>
            </a:xfrm>
            <a:custGeom>
              <a:avLst/>
              <a:gdLst/>
              <a:ahLst/>
              <a:cxnLst/>
              <a:rect l="l" t="t" r="r" b="b"/>
              <a:pathLst>
                <a:path w="13651" h="73375" extrusionOk="0">
                  <a:moveTo>
                    <a:pt x="5148" y="1"/>
                  </a:moveTo>
                  <a:cubicBezTo>
                    <a:pt x="4020" y="1"/>
                    <a:pt x="2690" y="713"/>
                    <a:pt x="1926" y="1542"/>
                  </a:cubicBezTo>
                  <a:cubicBezTo>
                    <a:pt x="1049" y="2493"/>
                    <a:pt x="3340" y="6929"/>
                    <a:pt x="5290" y="11170"/>
                  </a:cubicBezTo>
                  <a:cubicBezTo>
                    <a:pt x="6898" y="14656"/>
                    <a:pt x="7313" y="17166"/>
                    <a:pt x="7313" y="19238"/>
                  </a:cubicBezTo>
                  <a:cubicBezTo>
                    <a:pt x="7313" y="19238"/>
                    <a:pt x="8678" y="30743"/>
                    <a:pt x="7630" y="38056"/>
                  </a:cubicBezTo>
                  <a:cubicBezTo>
                    <a:pt x="6752" y="44076"/>
                    <a:pt x="3803" y="53119"/>
                    <a:pt x="2755" y="56678"/>
                  </a:cubicBezTo>
                  <a:cubicBezTo>
                    <a:pt x="1804" y="59969"/>
                    <a:pt x="0" y="69012"/>
                    <a:pt x="0" y="69012"/>
                  </a:cubicBezTo>
                  <a:lnTo>
                    <a:pt x="2487" y="73375"/>
                  </a:lnTo>
                  <a:cubicBezTo>
                    <a:pt x="2487" y="73375"/>
                    <a:pt x="6045" y="61650"/>
                    <a:pt x="7045" y="58165"/>
                  </a:cubicBezTo>
                  <a:cubicBezTo>
                    <a:pt x="8117" y="54387"/>
                    <a:pt x="11725" y="44076"/>
                    <a:pt x="12602" y="38129"/>
                  </a:cubicBezTo>
                  <a:cubicBezTo>
                    <a:pt x="13650" y="30963"/>
                    <a:pt x="12432" y="19701"/>
                    <a:pt x="12432" y="19701"/>
                  </a:cubicBezTo>
                  <a:cubicBezTo>
                    <a:pt x="12432" y="17776"/>
                    <a:pt x="11481" y="14168"/>
                    <a:pt x="9604" y="9830"/>
                  </a:cubicBezTo>
                  <a:cubicBezTo>
                    <a:pt x="7557" y="5077"/>
                    <a:pt x="6728" y="226"/>
                    <a:pt x="5533" y="31"/>
                  </a:cubicBezTo>
                  <a:cubicBezTo>
                    <a:pt x="5408" y="11"/>
                    <a:pt x="5279" y="1"/>
                    <a:pt x="5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6"/>
            <p:cNvSpPr/>
            <p:nvPr/>
          </p:nvSpPr>
          <p:spPr>
            <a:xfrm>
              <a:off x="4060750" y="1104025"/>
              <a:ext cx="328475" cy="1997550"/>
            </a:xfrm>
            <a:custGeom>
              <a:avLst/>
              <a:gdLst/>
              <a:ahLst/>
              <a:cxnLst/>
              <a:rect l="l" t="t" r="r" b="b"/>
              <a:pathLst>
                <a:path w="13139" h="79902" extrusionOk="0">
                  <a:moveTo>
                    <a:pt x="2164" y="0"/>
                  </a:moveTo>
                  <a:cubicBezTo>
                    <a:pt x="1808" y="0"/>
                    <a:pt x="2288" y="5166"/>
                    <a:pt x="1585" y="9897"/>
                  </a:cubicBezTo>
                  <a:cubicBezTo>
                    <a:pt x="878" y="14650"/>
                    <a:pt x="0" y="19062"/>
                    <a:pt x="0" y="21060"/>
                  </a:cubicBezTo>
                  <a:cubicBezTo>
                    <a:pt x="146" y="28836"/>
                    <a:pt x="488" y="36026"/>
                    <a:pt x="1731" y="42754"/>
                  </a:cubicBezTo>
                  <a:cubicBezTo>
                    <a:pt x="3047" y="49944"/>
                    <a:pt x="6045" y="56477"/>
                    <a:pt x="7361" y="62936"/>
                  </a:cubicBezTo>
                  <a:cubicBezTo>
                    <a:pt x="8556" y="68713"/>
                    <a:pt x="9019" y="75367"/>
                    <a:pt x="10481" y="79901"/>
                  </a:cubicBezTo>
                  <a:lnTo>
                    <a:pt x="13138" y="74612"/>
                  </a:lnTo>
                  <a:cubicBezTo>
                    <a:pt x="12407" y="71784"/>
                    <a:pt x="12139" y="65739"/>
                    <a:pt x="11432" y="61620"/>
                  </a:cubicBezTo>
                  <a:cubicBezTo>
                    <a:pt x="10408" y="55599"/>
                    <a:pt x="7678" y="49311"/>
                    <a:pt x="6533" y="42145"/>
                  </a:cubicBezTo>
                  <a:cubicBezTo>
                    <a:pt x="5509" y="35612"/>
                    <a:pt x="5143" y="28251"/>
                    <a:pt x="5143" y="20597"/>
                  </a:cubicBezTo>
                  <a:cubicBezTo>
                    <a:pt x="5143" y="18306"/>
                    <a:pt x="5948" y="14040"/>
                    <a:pt x="6484" y="10311"/>
                  </a:cubicBezTo>
                  <a:cubicBezTo>
                    <a:pt x="7044" y="6338"/>
                    <a:pt x="6606" y="2048"/>
                    <a:pt x="6435" y="1731"/>
                  </a:cubicBezTo>
                  <a:lnTo>
                    <a:pt x="6435" y="1756"/>
                  </a:lnTo>
                  <a:cubicBezTo>
                    <a:pt x="6069" y="1146"/>
                    <a:pt x="2876" y="98"/>
                    <a:pt x="2170" y="1"/>
                  </a:cubicBezTo>
                  <a:cubicBezTo>
                    <a:pt x="2168" y="0"/>
                    <a:pt x="2166" y="0"/>
                    <a:pt x="2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6"/>
            <p:cNvSpPr/>
            <p:nvPr/>
          </p:nvSpPr>
          <p:spPr>
            <a:xfrm>
              <a:off x="3300850" y="1564175"/>
              <a:ext cx="906775" cy="166925"/>
            </a:xfrm>
            <a:custGeom>
              <a:avLst/>
              <a:gdLst/>
              <a:ahLst/>
              <a:cxnLst/>
              <a:rect l="l" t="t" r="r" b="b"/>
              <a:pathLst>
                <a:path w="36271" h="6677" extrusionOk="0">
                  <a:moveTo>
                    <a:pt x="17461" y="1"/>
                  </a:moveTo>
                  <a:cubicBezTo>
                    <a:pt x="13707" y="1"/>
                    <a:pt x="9965" y="135"/>
                    <a:pt x="6241" y="412"/>
                  </a:cubicBezTo>
                  <a:lnTo>
                    <a:pt x="1268" y="412"/>
                  </a:lnTo>
                  <a:cubicBezTo>
                    <a:pt x="1195" y="412"/>
                    <a:pt x="1098" y="436"/>
                    <a:pt x="1025" y="436"/>
                  </a:cubicBezTo>
                  <a:cubicBezTo>
                    <a:pt x="440" y="558"/>
                    <a:pt x="1" y="1094"/>
                    <a:pt x="1" y="1704"/>
                  </a:cubicBezTo>
                  <a:lnTo>
                    <a:pt x="1" y="5409"/>
                  </a:lnTo>
                  <a:cubicBezTo>
                    <a:pt x="1" y="6018"/>
                    <a:pt x="440" y="6530"/>
                    <a:pt x="1025" y="6652"/>
                  </a:cubicBezTo>
                  <a:cubicBezTo>
                    <a:pt x="1098" y="6676"/>
                    <a:pt x="1195" y="6676"/>
                    <a:pt x="1268" y="6676"/>
                  </a:cubicBezTo>
                  <a:lnTo>
                    <a:pt x="6143" y="6676"/>
                  </a:lnTo>
                  <a:cubicBezTo>
                    <a:pt x="9946" y="6372"/>
                    <a:pt x="13760" y="6219"/>
                    <a:pt x="17584" y="6219"/>
                  </a:cubicBezTo>
                  <a:cubicBezTo>
                    <a:pt x="21408" y="6219"/>
                    <a:pt x="25241" y="6372"/>
                    <a:pt x="29080" y="6676"/>
                  </a:cubicBezTo>
                  <a:lnTo>
                    <a:pt x="33955" y="6676"/>
                  </a:lnTo>
                  <a:cubicBezTo>
                    <a:pt x="34052" y="6676"/>
                    <a:pt x="35198" y="6676"/>
                    <a:pt x="35271" y="6652"/>
                  </a:cubicBezTo>
                  <a:cubicBezTo>
                    <a:pt x="35856" y="6530"/>
                    <a:pt x="36270" y="6018"/>
                    <a:pt x="36270" y="5409"/>
                  </a:cubicBezTo>
                  <a:lnTo>
                    <a:pt x="36197" y="1704"/>
                  </a:lnTo>
                  <a:cubicBezTo>
                    <a:pt x="36197" y="1070"/>
                    <a:pt x="35734" y="558"/>
                    <a:pt x="35149" y="436"/>
                  </a:cubicBezTo>
                  <a:cubicBezTo>
                    <a:pt x="35076" y="436"/>
                    <a:pt x="29007" y="412"/>
                    <a:pt x="29007" y="412"/>
                  </a:cubicBezTo>
                  <a:cubicBezTo>
                    <a:pt x="25150" y="141"/>
                    <a:pt x="21299" y="1"/>
                    <a:pt x="17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6"/>
            <p:cNvSpPr/>
            <p:nvPr/>
          </p:nvSpPr>
          <p:spPr>
            <a:xfrm>
              <a:off x="3798725" y="1554350"/>
              <a:ext cx="93850" cy="196850"/>
            </a:xfrm>
            <a:custGeom>
              <a:avLst/>
              <a:gdLst/>
              <a:ahLst/>
              <a:cxnLst/>
              <a:rect l="l" t="t" r="r" b="b"/>
              <a:pathLst>
                <a:path w="3754" h="7874" extrusionOk="0">
                  <a:moveTo>
                    <a:pt x="1438" y="1"/>
                  </a:moveTo>
                  <a:cubicBezTo>
                    <a:pt x="975" y="1"/>
                    <a:pt x="561" y="220"/>
                    <a:pt x="293" y="586"/>
                  </a:cubicBezTo>
                  <a:cubicBezTo>
                    <a:pt x="98" y="829"/>
                    <a:pt x="0" y="1122"/>
                    <a:pt x="0" y="1439"/>
                  </a:cubicBezTo>
                  <a:lnTo>
                    <a:pt x="707" y="1439"/>
                  </a:lnTo>
                  <a:cubicBezTo>
                    <a:pt x="707" y="1292"/>
                    <a:pt x="756" y="1122"/>
                    <a:pt x="853" y="1000"/>
                  </a:cubicBezTo>
                  <a:cubicBezTo>
                    <a:pt x="999" y="805"/>
                    <a:pt x="1194" y="707"/>
                    <a:pt x="1438" y="707"/>
                  </a:cubicBezTo>
                  <a:lnTo>
                    <a:pt x="1731" y="707"/>
                  </a:lnTo>
                  <a:cubicBezTo>
                    <a:pt x="2462" y="707"/>
                    <a:pt x="3071" y="1292"/>
                    <a:pt x="3071" y="2024"/>
                  </a:cubicBezTo>
                  <a:lnTo>
                    <a:pt x="3071" y="5875"/>
                  </a:lnTo>
                  <a:cubicBezTo>
                    <a:pt x="3071" y="6606"/>
                    <a:pt x="2462" y="7191"/>
                    <a:pt x="1731" y="7191"/>
                  </a:cubicBezTo>
                  <a:lnTo>
                    <a:pt x="1438" y="7191"/>
                  </a:lnTo>
                  <a:cubicBezTo>
                    <a:pt x="1243" y="7191"/>
                    <a:pt x="1048" y="7118"/>
                    <a:pt x="902" y="6972"/>
                  </a:cubicBezTo>
                  <a:cubicBezTo>
                    <a:pt x="780" y="6825"/>
                    <a:pt x="683" y="6655"/>
                    <a:pt x="683" y="6435"/>
                  </a:cubicBezTo>
                  <a:lnTo>
                    <a:pt x="0" y="6435"/>
                  </a:lnTo>
                  <a:cubicBezTo>
                    <a:pt x="0" y="6825"/>
                    <a:pt x="146" y="7191"/>
                    <a:pt x="414" y="7459"/>
                  </a:cubicBezTo>
                  <a:cubicBezTo>
                    <a:pt x="683" y="7727"/>
                    <a:pt x="1048" y="7874"/>
                    <a:pt x="1438" y="7874"/>
                  </a:cubicBezTo>
                  <a:lnTo>
                    <a:pt x="1731" y="7874"/>
                  </a:lnTo>
                  <a:cubicBezTo>
                    <a:pt x="2852" y="7874"/>
                    <a:pt x="3754" y="6972"/>
                    <a:pt x="3754" y="5850"/>
                  </a:cubicBezTo>
                  <a:lnTo>
                    <a:pt x="3754" y="2024"/>
                  </a:lnTo>
                  <a:cubicBezTo>
                    <a:pt x="3754" y="927"/>
                    <a:pt x="2852" y="1"/>
                    <a:pt x="17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p:nvPr/>
          </p:nvSpPr>
          <p:spPr>
            <a:xfrm>
              <a:off x="3798725" y="1595800"/>
              <a:ext cx="14650" cy="114575"/>
            </a:xfrm>
            <a:custGeom>
              <a:avLst/>
              <a:gdLst/>
              <a:ahLst/>
              <a:cxnLst/>
              <a:rect l="l" t="t" r="r" b="b"/>
              <a:pathLst>
                <a:path w="586" h="4583" extrusionOk="0">
                  <a:moveTo>
                    <a:pt x="293" y="0"/>
                  </a:moveTo>
                  <a:cubicBezTo>
                    <a:pt x="146" y="0"/>
                    <a:pt x="0" y="122"/>
                    <a:pt x="0" y="268"/>
                  </a:cubicBezTo>
                  <a:lnTo>
                    <a:pt x="0" y="4314"/>
                  </a:lnTo>
                  <a:cubicBezTo>
                    <a:pt x="0" y="4461"/>
                    <a:pt x="146" y="4582"/>
                    <a:pt x="293" y="4582"/>
                  </a:cubicBezTo>
                  <a:cubicBezTo>
                    <a:pt x="439" y="4582"/>
                    <a:pt x="585" y="4461"/>
                    <a:pt x="585" y="4314"/>
                  </a:cubicBezTo>
                  <a:lnTo>
                    <a:pt x="585" y="268"/>
                  </a:lnTo>
                  <a:cubicBezTo>
                    <a:pt x="585" y="122"/>
                    <a:pt x="439"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6"/>
            <p:cNvSpPr/>
            <p:nvPr/>
          </p:nvSpPr>
          <p:spPr>
            <a:xfrm>
              <a:off x="3642100" y="2425750"/>
              <a:ext cx="127400" cy="259000"/>
            </a:xfrm>
            <a:custGeom>
              <a:avLst/>
              <a:gdLst/>
              <a:ahLst/>
              <a:cxnLst/>
              <a:rect l="l" t="t" r="r" b="b"/>
              <a:pathLst>
                <a:path w="5096" h="10360" extrusionOk="0">
                  <a:moveTo>
                    <a:pt x="3023" y="0"/>
                  </a:moveTo>
                  <a:lnTo>
                    <a:pt x="2633" y="25"/>
                  </a:lnTo>
                  <a:cubicBezTo>
                    <a:pt x="1902" y="25"/>
                    <a:pt x="1244" y="317"/>
                    <a:pt x="756" y="829"/>
                  </a:cubicBezTo>
                  <a:cubicBezTo>
                    <a:pt x="269" y="1341"/>
                    <a:pt x="1" y="2024"/>
                    <a:pt x="1" y="2730"/>
                  </a:cubicBezTo>
                  <a:lnTo>
                    <a:pt x="123" y="7752"/>
                  </a:lnTo>
                  <a:cubicBezTo>
                    <a:pt x="123" y="8459"/>
                    <a:pt x="415" y="9117"/>
                    <a:pt x="927" y="9629"/>
                  </a:cubicBezTo>
                  <a:cubicBezTo>
                    <a:pt x="1439" y="10092"/>
                    <a:pt x="2097" y="10360"/>
                    <a:pt x="2779" y="10360"/>
                  </a:cubicBezTo>
                  <a:lnTo>
                    <a:pt x="3218" y="10360"/>
                  </a:lnTo>
                  <a:cubicBezTo>
                    <a:pt x="3730" y="10335"/>
                    <a:pt x="4218" y="10140"/>
                    <a:pt x="4559" y="9750"/>
                  </a:cubicBezTo>
                  <a:cubicBezTo>
                    <a:pt x="4924" y="9385"/>
                    <a:pt x="5095" y="8897"/>
                    <a:pt x="5095" y="8410"/>
                  </a:cubicBezTo>
                  <a:cubicBezTo>
                    <a:pt x="5095" y="8142"/>
                    <a:pt x="4876" y="7922"/>
                    <a:pt x="4608" y="7922"/>
                  </a:cubicBezTo>
                  <a:cubicBezTo>
                    <a:pt x="4339" y="7922"/>
                    <a:pt x="4120" y="8142"/>
                    <a:pt x="4120" y="8410"/>
                  </a:cubicBezTo>
                  <a:cubicBezTo>
                    <a:pt x="4120" y="8678"/>
                    <a:pt x="4047" y="8922"/>
                    <a:pt x="3852" y="9092"/>
                  </a:cubicBezTo>
                  <a:cubicBezTo>
                    <a:pt x="3681" y="9263"/>
                    <a:pt x="3462" y="9385"/>
                    <a:pt x="3194" y="9385"/>
                  </a:cubicBezTo>
                  <a:lnTo>
                    <a:pt x="2828" y="9385"/>
                  </a:lnTo>
                  <a:cubicBezTo>
                    <a:pt x="2365" y="9385"/>
                    <a:pt x="1926" y="9239"/>
                    <a:pt x="1610" y="8922"/>
                  </a:cubicBezTo>
                  <a:cubicBezTo>
                    <a:pt x="1268" y="8605"/>
                    <a:pt x="1098" y="8166"/>
                    <a:pt x="1073" y="7727"/>
                  </a:cubicBezTo>
                  <a:lnTo>
                    <a:pt x="976" y="2706"/>
                  </a:lnTo>
                  <a:cubicBezTo>
                    <a:pt x="976" y="2267"/>
                    <a:pt x="1146" y="1829"/>
                    <a:pt x="1463" y="1512"/>
                  </a:cubicBezTo>
                  <a:cubicBezTo>
                    <a:pt x="1756" y="1170"/>
                    <a:pt x="2195" y="1000"/>
                    <a:pt x="2633" y="975"/>
                  </a:cubicBezTo>
                  <a:lnTo>
                    <a:pt x="3023" y="975"/>
                  </a:lnTo>
                  <a:cubicBezTo>
                    <a:pt x="3291" y="975"/>
                    <a:pt x="3511" y="1073"/>
                    <a:pt x="3706" y="1244"/>
                  </a:cubicBezTo>
                  <a:cubicBezTo>
                    <a:pt x="3876" y="1414"/>
                    <a:pt x="3974" y="1658"/>
                    <a:pt x="3998" y="1902"/>
                  </a:cubicBezTo>
                  <a:cubicBezTo>
                    <a:pt x="3998" y="2156"/>
                    <a:pt x="4196" y="2367"/>
                    <a:pt x="4445" y="2367"/>
                  </a:cubicBezTo>
                  <a:cubicBezTo>
                    <a:pt x="4458" y="2367"/>
                    <a:pt x="4472" y="2366"/>
                    <a:pt x="4486" y="2365"/>
                  </a:cubicBezTo>
                  <a:cubicBezTo>
                    <a:pt x="4754" y="2365"/>
                    <a:pt x="4973" y="2145"/>
                    <a:pt x="4973" y="1877"/>
                  </a:cubicBezTo>
                  <a:cubicBezTo>
                    <a:pt x="4949" y="1365"/>
                    <a:pt x="4754" y="902"/>
                    <a:pt x="4364" y="537"/>
                  </a:cubicBezTo>
                  <a:cubicBezTo>
                    <a:pt x="3998" y="195"/>
                    <a:pt x="3511" y="0"/>
                    <a:pt x="3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3745100" y="2473225"/>
              <a:ext cx="20725" cy="162775"/>
            </a:xfrm>
            <a:custGeom>
              <a:avLst/>
              <a:gdLst/>
              <a:ahLst/>
              <a:cxnLst/>
              <a:rect l="l" t="t" r="r" b="b"/>
              <a:pathLst>
                <a:path w="829" h="6511" extrusionOk="0">
                  <a:moveTo>
                    <a:pt x="403" y="0"/>
                  </a:moveTo>
                  <a:cubicBezTo>
                    <a:pt x="391" y="0"/>
                    <a:pt x="378" y="1"/>
                    <a:pt x="366" y="3"/>
                  </a:cubicBezTo>
                  <a:cubicBezTo>
                    <a:pt x="171" y="3"/>
                    <a:pt x="0" y="149"/>
                    <a:pt x="0" y="344"/>
                  </a:cubicBezTo>
                  <a:lnTo>
                    <a:pt x="122" y="6170"/>
                  </a:lnTo>
                  <a:cubicBezTo>
                    <a:pt x="122" y="6365"/>
                    <a:pt x="293" y="6511"/>
                    <a:pt x="488" y="6511"/>
                  </a:cubicBezTo>
                  <a:cubicBezTo>
                    <a:pt x="683" y="6511"/>
                    <a:pt x="829" y="6340"/>
                    <a:pt x="829" y="6145"/>
                  </a:cubicBezTo>
                  <a:lnTo>
                    <a:pt x="707" y="344"/>
                  </a:lnTo>
                  <a:cubicBezTo>
                    <a:pt x="707" y="161"/>
                    <a:pt x="579"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p:nvPr/>
          </p:nvSpPr>
          <p:spPr>
            <a:xfrm>
              <a:off x="3263700" y="1990625"/>
              <a:ext cx="216950" cy="111575"/>
            </a:xfrm>
            <a:custGeom>
              <a:avLst/>
              <a:gdLst/>
              <a:ahLst/>
              <a:cxnLst/>
              <a:rect l="l" t="t" r="r" b="b"/>
              <a:pathLst>
                <a:path w="8678" h="4463" extrusionOk="0">
                  <a:moveTo>
                    <a:pt x="2348" y="0"/>
                  </a:moveTo>
                  <a:cubicBezTo>
                    <a:pt x="1167" y="0"/>
                    <a:pt x="145" y="934"/>
                    <a:pt x="73" y="2147"/>
                  </a:cubicBezTo>
                  <a:lnTo>
                    <a:pt x="49" y="2439"/>
                  </a:lnTo>
                  <a:cubicBezTo>
                    <a:pt x="0" y="3341"/>
                    <a:pt x="707" y="4121"/>
                    <a:pt x="1609" y="4170"/>
                  </a:cubicBezTo>
                  <a:cubicBezTo>
                    <a:pt x="1877" y="4170"/>
                    <a:pt x="2096" y="3975"/>
                    <a:pt x="2121" y="3707"/>
                  </a:cubicBezTo>
                  <a:cubicBezTo>
                    <a:pt x="2121" y="3439"/>
                    <a:pt x="1926" y="3219"/>
                    <a:pt x="1658" y="3195"/>
                  </a:cubicBezTo>
                  <a:cubicBezTo>
                    <a:pt x="1292" y="3171"/>
                    <a:pt x="1024" y="2854"/>
                    <a:pt x="1024" y="2488"/>
                  </a:cubicBezTo>
                  <a:lnTo>
                    <a:pt x="1048" y="2196"/>
                  </a:lnTo>
                  <a:cubicBezTo>
                    <a:pt x="1095" y="1517"/>
                    <a:pt x="1635" y="974"/>
                    <a:pt x="2303" y="974"/>
                  </a:cubicBezTo>
                  <a:cubicBezTo>
                    <a:pt x="2332" y="974"/>
                    <a:pt x="2360" y="975"/>
                    <a:pt x="2389" y="977"/>
                  </a:cubicBezTo>
                  <a:lnTo>
                    <a:pt x="6435" y="1196"/>
                  </a:lnTo>
                  <a:cubicBezTo>
                    <a:pt x="7142" y="1221"/>
                    <a:pt x="7678" y="1830"/>
                    <a:pt x="7654" y="2537"/>
                  </a:cubicBezTo>
                  <a:lnTo>
                    <a:pt x="7629" y="2854"/>
                  </a:lnTo>
                  <a:cubicBezTo>
                    <a:pt x="7629" y="3024"/>
                    <a:pt x="7532" y="3195"/>
                    <a:pt x="7410" y="3317"/>
                  </a:cubicBezTo>
                  <a:cubicBezTo>
                    <a:pt x="7264" y="3439"/>
                    <a:pt x="7093" y="3487"/>
                    <a:pt x="6923" y="3487"/>
                  </a:cubicBezTo>
                  <a:cubicBezTo>
                    <a:pt x="6909" y="3486"/>
                    <a:pt x="6895" y="3486"/>
                    <a:pt x="6882" y="3486"/>
                  </a:cubicBezTo>
                  <a:cubicBezTo>
                    <a:pt x="6633" y="3486"/>
                    <a:pt x="6434" y="3696"/>
                    <a:pt x="6411" y="3951"/>
                  </a:cubicBezTo>
                  <a:cubicBezTo>
                    <a:pt x="6411" y="4219"/>
                    <a:pt x="6606" y="4438"/>
                    <a:pt x="6874" y="4462"/>
                  </a:cubicBezTo>
                  <a:lnTo>
                    <a:pt x="6971" y="4462"/>
                  </a:lnTo>
                  <a:cubicBezTo>
                    <a:pt x="7824" y="4462"/>
                    <a:pt x="8556" y="3780"/>
                    <a:pt x="8604" y="2902"/>
                  </a:cubicBezTo>
                  <a:lnTo>
                    <a:pt x="8604" y="2586"/>
                  </a:lnTo>
                  <a:cubicBezTo>
                    <a:pt x="8677" y="1367"/>
                    <a:pt x="7727" y="294"/>
                    <a:pt x="6484" y="221"/>
                  </a:cubicBezTo>
                  <a:lnTo>
                    <a:pt x="2438" y="2"/>
                  </a:lnTo>
                  <a:cubicBezTo>
                    <a:pt x="2408" y="1"/>
                    <a:pt x="2378" y="0"/>
                    <a:pt x="2348" y="0"/>
                  </a:cubicBezTo>
                  <a:close/>
                </a:path>
              </a:pathLst>
            </a:custGeom>
            <a:solidFill>
              <a:srgbClr val="E4E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3302700" y="2074150"/>
              <a:ext cx="135300" cy="23775"/>
            </a:xfrm>
            <a:custGeom>
              <a:avLst/>
              <a:gdLst/>
              <a:ahLst/>
              <a:cxnLst/>
              <a:rect l="l" t="t" r="r" b="b"/>
              <a:pathLst>
                <a:path w="5412" h="951" extrusionOk="0">
                  <a:moveTo>
                    <a:pt x="390" y="0"/>
                  </a:moveTo>
                  <a:cubicBezTo>
                    <a:pt x="195" y="0"/>
                    <a:pt x="24" y="146"/>
                    <a:pt x="24" y="341"/>
                  </a:cubicBezTo>
                  <a:cubicBezTo>
                    <a:pt x="0" y="536"/>
                    <a:pt x="146" y="707"/>
                    <a:pt x="341" y="707"/>
                  </a:cubicBezTo>
                  <a:lnTo>
                    <a:pt x="5046" y="951"/>
                  </a:lnTo>
                  <a:cubicBezTo>
                    <a:pt x="5241" y="951"/>
                    <a:pt x="5411" y="805"/>
                    <a:pt x="5411" y="634"/>
                  </a:cubicBezTo>
                  <a:cubicBezTo>
                    <a:pt x="5411" y="439"/>
                    <a:pt x="5265" y="268"/>
                    <a:pt x="5070" y="244"/>
                  </a:cubicBezTo>
                  <a:lnTo>
                    <a:pt x="3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4037575" y="1948500"/>
              <a:ext cx="216350" cy="112875"/>
            </a:xfrm>
            <a:custGeom>
              <a:avLst/>
              <a:gdLst/>
              <a:ahLst/>
              <a:cxnLst/>
              <a:rect l="l" t="t" r="r" b="b"/>
              <a:pathLst>
                <a:path w="8654" h="4515" extrusionOk="0">
                  <a:moveTo>
                    <a:pt x="6351" y="1"/>
                  </a:moveTo>
                  <a:cubicBezTo>
                    <a:pt x="6307" y="1"/>
                    <a:pt x="6262" y="2"/>
                    <a:pt x="6216" y="5"/>
                  </a:cubicBezTo>
                  <a:lnTo>
                    <a:pt x="2170" y="273"/>
                  </a:lnTo>
                  <a:cubicBezTo>
                    <a:pt x="927" y="346"/>
                    <a:pt x="1" y="1419"/>
                    <a:pt x="74" y="2662"/>
                  </a:cubicBezTo>
                  <a:lnTo>
                    <a:pt x="98" y="2979"/>
                  </a:lnTo>
                  <a:cubicBezTo>
                    <a:pt x="123" y="3417"/>
                    <a:pt x="318" y="3807"/>
                    <a:pt x="659" y="4100"/>
                  </a:cubicBezTo>
                  <a:cubicBezTo>
                    <a:pt x="952" y="4368"/>
                    <a:pt x="1317" y="4514"/>
                    <a:pt x="1732" y="4514"/>
                  </a:cubicBezTo>
                  <a:lnTo>
                    <a:pt x="1829" y="4514"/>
                  </a:lnTo>
                  <a:cubicBezTo>
                    <a:pt x="2097" y="4490"/>
                    <a:pt x="2292" y="4271"/>
                    <a:pt x="2268" y="4002"/>
                  </a:cubicBezTo>
                  <a:cubicBezTo>
                    <a:pt x="2268" y="3748"/>
                    <a:pt x="2048" y="3538"/>
                    <a:pt x="1797" y="3538"/>
                  </a:cubicBezTo>
                  <a:cubicBezTo>
                    <a:pt x="1783" y="3538"/>
                    <a:pt x="1770" y="3538"/>
                    <a:pt x="1756" y="3539"/>
                  </a:cubicBezTo>
                  <a:cubicBezTo>
                    <a:pt x="1585" y="3539"/>
                    <a:pt x="1415" y="3491"/>
                    <a:pt x="1268" y="3369"/>
                  </a:cubicBezTo>
                  <a:cubicBezTo>
                    <a:pt x="1147" y="3247"/>
                    <a:pt x="1073" y="3101"/>
                    <a:pt x="1049" y="2930"/>
                  </a:cubicBezTo>
                  <a:lnTo>
                    <a:pt x="1025" y="2613"/>
                  </a:lnTo>
                  <a:cubicBezTo>
                    <a:pt x="976" y="1906"/>
                    <a:pt x="1512" y="1297"/>
                    <a:pt x="2219" y="1248"/>
                  </a:cubicBezTo>
                  <a:lnTo>
                    <a:pt x="6265" y="980"/>
                  </a:lnTo>
                  <a:cubicBezTo>
                    <a:pt x="6294" y="978"/>
                    <a:pt x="6323" y="977"/>
                    <a:pt x="6351" y="977"/>
                  </a:cubicBezTo>
                  <a:cubicBezTo>
                    <a:pt x="6660" y="977"/>
                    <a:pt x="6946" y="1096"/>
                    <a:pt x="7191" y="1297"/>
                  </a:cubicBezTo>
                  <a:cubicBezTo>
                    <a:pt x="7460" y="1516"/>
                    <a:pt x="7606" y="1833"/>
                    <a:pt x="7630" y="2174"/>
                  </a:cubicBezTo>
                  <a:lnTo>
                    <a:pt x="7655" y="2491"/>
                  </a:lnTo>
                  <a:cubicBezTo>
                    <a:pt x="7679" y="2857"/>
                    <a:pt x="7386" y="3174"/>
                    <a:pt x="7021" y="3198"/>
                  </a:cubicBezTo>
                  <a:cubicBezTo>
                    <a:pt x="6753" y="3198"/>
                    <a:pt x="6558" y="3442"/>
                    <a:pt x="6582" y="3710"/>
                  </a:cubicBezTo>
                  <a:cubicBezTo>
                    <a:pt x="6605" y="3963"/>
                    <a:pt x="6802" y="4151"/>
                    <a:pt x="7049" y="4151"/>
                  </a:cubicBezTo>
                  <a:cubicBezTo>
                    <a:pt x="7064" y="4151"/>
                    <a:pt x="7079" y="4150"/>
                    <a:pt x="7094" y="4149"/>
                  </a:cubicBezTo>
                  <a:cubicBezTo>
                    <a:pt x="7533" y="4124"/>
                    <a:pt x="7923" y="3929"/>
                    <a:pt x="8215" y="3612"/>
                  </a:cubicBezTo>
                  <a:cubicBezTo>
                    <a:pt x="8508" y="3271"/>
                    <a:pt x="8654" y="2857"/>
                    <a:pt x="8630" y="2418"/>
                  </a:cubicBezTo>
                  <a:lnTo>
                    <a:pt x="8605" y="2101"/>
                  </a:lnTo>
                  <a:cubicBezTo>
                    <a:pt x="8511" y="904"/>
                    <a:pt x="7513" y="1"/>
                    <a:pt x="6351" y="1"/>
                  </a:cubicBezTo>
                  <a:close/>
                </a:path>
              </a:pathLst>
            </a:custGeom>
            <a:solidFill>
              <a:srgbClr val="E4E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4080850" y="2032025"/>
              <a:ext cx="135300" cy="25700"/>
            </a:xfrm>
            <a:custGeom>
              <a:avLst/>
              <a:gdLst/>
              <a:ahLst/>
              <a:cxnLst/>
              <a:rect l="l" t="t" r="r" b="b"/>
              <a:pathLst>
                <a:path w="5412" h="1028" extrusionOk="0">
                  <a:moveTo>
                    <a:pt x="5064" y="1"/>
                  </a:moveTo>
                  <a:cubicBezTo>
                    <a:pt x="5050" y="1"/>
                    <a:pt x="5036" y="2"/>
                    <a:pt x="5022" y="3"/>
                  </a:cubicBezTo>
                  <a:lnTo>
                    <a:pt x="342" y="320"/>
                  </a:lnTo>
                  <a:cubicBezTo>
                    <a:pt x="147" y="320"/>
                    <a:pt x="1" y="491"/>
                    <a:pt x="1" y="686"/>
                  </a:cubicBezTo>
                  <a:cubicBezTo>
                    <a:pt x="25" y="881"/>
                    <a:pt x="171" y="1027"/>
                    <a:pt x="366" y="1027"/>
                  </a:cubicBezTo>
                  <a:lnTo>
                    <a:pt x="391" y="1027"/>
                  </a:lnTo>
                  <a:lnTo>
                    <a:pt x="5070" y="710"/>
                  </a:lnTo>
                  <a:cubicBezTo>
                    <a:pt x="5265" y="686"/>
                    <a:pt x="5412" y="515"/>
                    <a:pt x="5387" y="320"/>
                  </a:cubicBezTo>
                  <a:cubicBezTo>
                    <a:pt x="5387" y="140"/>
                    <a:pt x="5241" y="1"/>
                    <a:pt x="5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6"/>
            <p:cNvSpPr/>
            <p:nvPr/>
          </p:nvSpPr>
          <p:spPr>
            <a:xfrm>
              <a:off x="3113175" y="2835850"/>
              <a:ext cx="635600" cy="668750"/>
            </a:xfrm>
            <a:custGeom>
              <a:avLst/>
              <a:gdLst/>
              <a:ahLst/>
              <a:cxnLst/>
              <a:rect l="l" t="t" r="r" b="b"/>
              <a:pathLst>
                <a:path w="25424" h="26750" extrusionOk="0">
                  <a:moveTo>
                    <a:pt x="509" y="1"/>
                  </a:moveTo>
                  <a:cubicBezTo>
                    <a:pt x="1" y="1"/>
                    <a:pt x="98" y="5730"/>
                    <a:pt x="196" y="6338"/>
                  </a:cubicBezTo>
                  <a:cubicBezTo>
                    <a:pt x="293" y="6948"/>
                    <a:pt x="4607" y="18184"/>
                    <a:pt x="9604" y="19501"/>
                  </a:cubicBezTo>
                  <a:cubicBezTo>
                    <a:pt x="14463" y="20787"/>
                    <a:pt x="23765" y="26750"/>
                    <a:pt x="24531" y="26750"/>
                  </a:cubicBezTo>
                  <a:cubicBezTo>
                    <a:pt x="24549" y="26750"/>
                    <a:pt x="24562" y="26747"/>
                    <a:pt x="24570" y="26740"/>
                  </a:cubicBezTo>
                  <a:cubicBezTo>
                    <a:pt x="24936" y="26447"/>
                    <a:pt x="25423" y="22742"/>
                    <a:pt x="25180" y="22255"/>
                  </a:cubicBezTo>
                  <a:cubicBezTo>
                    <a:pt x="24960" y="21767"/>
                    <a:pt x="15625" y="16600"/>
                    <a:pt x="10774" y="15430"/>
                  </a:cubicBezTo>
                  <a:cubicBezTo>
                    <a:pt x="5924" y="14260"/>
                    <a:pt x="1049" y="49"/>
                    <a:pt x="512" y="1"/>
                  </a:cubicBezTo>
                  <a:cubicBezTo>
                    <a:pt x="511" y="1"/>
                    <a:pt x="510" y="1"/>
                    <a:pt x="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6"/>
            <p:cNvSpPr/>
            <p:nvPr/>
          </p:nvSpPr>
          <p:spPr>
            <a:xfrm>
              <a:off x="3754850" y="2913175"/>
              <a:ext cx="641075" cy="592575"/>
            </a:xfrm>
            <a:custGeom>
              <a:avLst/>
              <a:gdLst/>
              <a:ahLst/>
              <a:cxnLst/>
              <a:rect l="l" t="t" r="r" b="b"/>
              <a:pathLst>
                <a:path w="25643" h="23703" extrusionOk="0">
                  <a:moveTo>
                    <a:pt x="24969" y="0"/>
                  </a:moveTo>
                  <a:cubicBezTo>
                    <a:pt x="24383" y="0"/>
                    <a:pt x="19553" y="11690"/>
                    <a:pt x="14747" y="12873"/>
                  </a:cubicBezTo>
                  <a:cubicBezTo>
                    <a:pt x="9896" y="14043"/>
                    <a:pt x="999" y="18284"/>
                    <a:pt x="512" y="18601"/>
                  </a:cubicBezTo>
                  <a:cubicBezTo>
                    <a:pt x="0" y="18894"/>
                    <a:pt x="463" y="23476"/>
                    <a:pt x="756" y="23696"/>
                  </a:cubicBezTo>
                  <a:cubicBezTo>
                    <a:pt x="761" y="23700"/>
                    <a:pt x="770" y="23703"/>
                    <a:pt x="783" y="23703"/>
                  </a:cubicBezTo>
                  <a:cubicBezTo>
                    <a:pt x="1422" y="23703"/>
                    <a:pt x="10918" y="17699"/>
                    <a:pt x="15795" y="16408"/>
                  </a:cubicBezTo>
                  <a:cubicBezTo>
                    <a:pt x="20792" y="15091"/>
                    <a:pt x="25033" y="6560"/>
                    <a:pt x="25325" y="5512"/>
                  </a:cubicBezTo>
                  <a:cubicBezTo>
                    <a:pt x="25642" y="4464"/>
                    <a:pt x="25520" y="223"/>
                    <a:pt x="24984" y="3"/>
                  </a:cubicBezTo>
                  <a:cubicBezTo>
                    <a:pt x="24979" y="1"/>
                    <a:pt x="24974" y="0"/>
                    <a:pt x="24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3646975" y="765825"/>
              <a:ext cx="142625" cy="46950"/>
            </a:xfrm>
            <a:custGeom>
              <a:avLst/>
              <a:gdLst/>
              <a:ahLst/>
              <a:cxnLst/>
              <a:rect l="l" t="t" r="r" b="b"/>
              <a:pathLst>
                <a:path w="5705" h="1878" extrusionOk="0">
                  <a:moveTo>
                    <a:pt x="2853" y="1"/>
                  </a:moveTo>
                  <a:cubicBezTo>
                    <a:pt x="951" y="1"/>
                    <a:pt x="1" y="1877"/>
                    <a:pt x="1" y="1877"/>
                  </a:cubicBezTo>
                  <a:cubicBezTo>
                    <a:pt x="854" y="1024"/>
                    <a:pt x="1847" y="598"/>
                    <a:pt x="2843" y="598"/>
                  </a:cubicBezTo>
                  <a:cubicBezTo>
                    <a:pt x="3840" y="598"/>
                    <a:pt x="4839" y="1024"/>
                    <a:pt x="5704" y="1877"/>
                  </a:cubicBezTo>
                  <a:cubicBezTo>
                    <a:pt x="5704" y="1877"/>
                    <a:pt x="4729" y="1"/>
                    <a:pt x="2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3508050" y="648225"/>
              <a:ext cx="419875" cy="176725"/>
            </a:xfrm>
            <a:custGeom>
              <a:avLst/>
              <a:gdLst/>
              <a:ahLst/>
              <a:cxnLst/>
              <a:rect l="l" t="t" r="r" b="b"/>
              <a:pathLst>
                <a:path w="16795" h="7069" extrusionOk="0">
                  <a:moveTo>
                    <a:pt x="8397" y="0"/>
                  </a:moveTo>
                  <a:cubicBezTo>
                    <a:pt x="6472" y="0"/>
                    <a:pt x="4546" y="122"/>
                    <a:pt x="2633" y="366"/>
                  </a:cubicBezTo>
                  <a:cubicBezTo>
                    <a:pt x="951" y="585"/>
                    <a:pt x="0" y="2072"/>
                    <a:pt x="0" y="3876"/>
                  </a:cubicBezTo>
                  <a:cubicBezTo>
                    <a:pt x="0" y="5826"/>
                    <a:pt x="1926" y="7069"/>
                    <a:pt x="3900" y="7069"/>
                  </a:cubicBezTo>
                  <a:cubicBezTo>
                    <a:pt x="4827" y="7069"/>
                    <a:pt x="5387" y="6776"/>
                    <a:pt x="5753" y="6289"/>
                  </a:cubicBezTo>
                  <a:cubicBezTo>
                    <a:pt x="6508" y="5143"/>
                    <a:pt x="7069" y="4680"/>
                    <a:pt x="8410" y="4631"/>
                  </a:cubicBezTo>
                  <a:cubicBezTo>
                    <a:pt x="9750" y="4680"/>
                    <a:pt x="10311" y="5143"/>
                    <a:pt x="11066" y="6289"/>
                  </a:cubicBezTo>
                  <a:cubicBezTo>
                    <a:pt x="11408" y="6776"/>
                    <a:pt x="11993" y="7069"/>
                    <a:pt x="12919" y="7069"/>
                  </a:cubicBezTo>
                  <a:cubicBezTo>
                    <a:pt x="14869" y="7069"/>
                    <a:pt x="16795" y="5826"/>
                    <a:pt x="16795" y="3876"/>
                  </a:cubicBezTo>
                  <a:cubicBezTo>
                    <a:pt x="16795" y="2072"/>
                    <a:pt x="15844" y="585"/>
                    <a:pt x="14186" y="366"/>
                  </a:cubicBezTo>
                  <a:lnTo>
                    <a:pt x="14162" y="366"/>
                  </a:lnTo>
                  <a:cubicBezTo>
                    <a:pt x="12249" y="122"/>
                    <a:pt x="10323" y="0"/>
                    <a:pt x="8397" y="0"/>
                  </a:cubicBez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3531200" y="654925"/>
              <a:ext cx="59750" cy="156025"/>
            </a:xfrm>
            <a:custGeom>
              <a:avLst/>
              <a:gdLst/>
              <a:ahLst/>
              <a:cxnLst/>
              <a:rect l="l" t="t" r="r" b="b"/>
              <a:pathLst>
                <a:path w="2390" h="6241" extrusionOk="0">
                  <a:moveTo>
                    <a:pt x="2389" y="0"/>
                  </a:moveTo>
                  <a:lnTo>
                    <a:pt x="2389" y="0"/>
                  </a:lnTo>
                  <a:cubicBezTo>
                    <a:pt x="2170" y="25"/>
                    <a:pt x="1926" y="49"/>
                    <a:pt x="1707" y="98"/>
                  </a:cubicBezTo>
                  <a:cubicBezTo>
                    <a:pt x="1609" y="98"/>
                    <a:pt x="1536" y="122"/>
                    <a:pt x="1439" y="147"/>
                  </a:cubicBezTo>
                  <a:lnTo>
                    <a:pt x="1" y="5704"/>
                  </a:lnTo>
                  <a:cubicBezTo>
                    <a:pt x="244" y="5899"/>
                    <a:pt x="488" y="6094"/>
                    <a:pt x="781" y="6240"/>
                  </a:cubicBezTo>
                  <a:lnTo>
                    <a:pt x="2389"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3561675" y="652475"/>
              <a:ext cx="53650" cy="167600"/>
            </a:xfrm>
            <a:custGeom>
              <a:avLst/>
              <a:gdLst/>
              <a:ahLst/>
              <a:cxnLst/>
              <a:rect l="l" t="t" r="r" b="b"/>
              <a:pathLst>
                <a:path w="2146" h="6704" extrusionOk="0">
                  <a:moveTo>
                    <a:pt x="2145" y="1"/>
                  </a:moveTo>
                  <a:lnTo>
                    <a:pt x="2145" y="1"/>
                  </a:lnTo>
                  <a:cubicBezTo>
                    <a:pt x="1999" y="25"/>
                    <a:pt x="1828" y="25"/>
                    <a:pt x="1682" y="50"/>
                  </a:cubicBezTo>
                  <a:lnTo>
                    <a:pt x="0" y="6558"/>
                  </a:lnTo>
                  <a:cubicBezTo>
                    <a:pt x="147" y="6606"/>
                    <a:pt x="268" y="6655"/>
                    <a:pt x="415" y="6704"/>
                  </a:cubicBezTo>
                  <a:lnTo>
                    <a:pt x="2145"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3718275" y="648225"/>
              <a:ext cx="54250" cy="119450"/>
            </a:xfrm>
            <a:custGeom>
              <a:avLst/>
              <a:gdLst/>
              <a:ahLst/>
              <a:cxnLst/>
              <a:rect l="l" t="t" r="r" b="b"/>
              <a:pathLst>
                <a:path w="2170" h="4778" extrusionOk="0">
                  <a:moveTo>
                    <a:pt x="1171" y="0"/>
                  </a:moveTo>
                  <a:cubicBezTo>
                    <a:pt x="1179" y="1"/>
                    <a:pt x="1187" y="1"/>
                    <a:pt x="1195" y="2"/>
                  </a:cubicBezTo>
                  <a:lnTo>
                    <a:pt x="1195" y="2"/>
                  </a:lnTo>
                  <a:lnTo>
                    <a:pt x="1195" y="0"/>
                  </a:lnTo>
                  <a:close/>
                  <a:moveTo>
                    <a:pt x="1195" y="2"/>
                  </a:moveTo>
                  <a:lnTo>
                    <a:pt x="1" y="4631"/>
                  </a:lnTo>
                  <a:cubicBezTo>
                    <a:pt x="366" y="4656"/>
                    <a:pt x="683" y="4680"/>
                    <a:pt x="951" y="4778"/>
                  </a:cubicBezTo>
                  <a:lnTo>
                    <a:pt x="2170" y="49"/>
                  </a:lnTo>
                  <a:cubicBezTo>
                    <a:pt x="1861" y="25"/>
                    <a:pt x="1528" y="25"/>
                    <a:pt x="1195" y="2"/>
                  </a:cubicBez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3808475" y="655525"/>
              <a:ext cx="75575" cy="169425"/>
            </a:xfrm>
            <a:custGeom>
              <a:avLst/>
              <a:gdLst/>
              <a:ahLst/>
              <a:cxnLst/>
              <a:rect l="l" t="t" r="r" b="b"/>
              <a:pathLst>
                <a:path w="3023" h="6777" extrusionOk="0">
                  <a:moveTo>
                    <a:pt x="1706" y="1"/>
                  </a:moveTo>
                  <a:lnTo>
                    <a:pt x="0" y="6655"/>
                  </a:lnTo>
                  <a:cubicBezTo>
                    <a:pt x="244" y="6728"/>
                    <a:pt x="536" y="6777"/>
                    <a:pt x="902" y="6777"/>
                  </a:cubicBezTo>
                  <a:cubicBezTo>
                    <a:pt x="1048" y="6777"/>
                    <a:pt x="1194" y="6753"/>
                    <a:pt x="1365" y="6753"/>
                  </a:cubicBezTo>
                  <a:lnTo>
                    <a:pt x="3023" y="318"/>
                  </a:lnTo>
                  <a:cubicBezTo>
                    <a:pt x="2754" y="196"/>
                    <a:pt x="2462" y="98"/>
                    <a:pt x="2145" y="74"/>
                  </a:cubicBezTo>
                  <a:cubicBezTo>
                    <a:pt x="1999" y="49"/>
                    <a:pt x="1853" y="25"/>
                    <a:pt x="1706" y="1"/>
                  </a:cubicBez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3494025" y="713425"/>
              <a:ext cx="15875" cy="54250"/>
            </a:xfrm>
            <a:custGeom>
              <a:avLst/>
              <a:gdLst/>
              <a:ahLst/>
              <a:cxnLst/>
              <a:rect l="l" t="t" r="r" b="b"/>
              <a:pathLst>
                <a:path w="635" h="2170" extrusionOk="0">
                  <a:moveTo>
                    <a:pt x="634" y="0"/>
                  </a:moveTo>
                  <a:cubicBezTo>
                    <a:pt x="293" y="0"/>
                    <a:pt x="1" y="293"/>
                    <a:pt x="1" y="634"/>
                  </a:cubicBezTo>
                  <a:lnTo>
                    <a:pt x="1" y="1536"/>
                  </a:lnTo>
                  <a:cubicBezTo>
                    <a:pt x="1" y="1877"/>
                    <a:pt x="293" y="2170"/>
                    <a:pt x="634" y="2170"/>
                  </a:cubicBez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3927900" y="713425"/>
              <a:ext cx="15875" cy="54250"/>
            </a:xfrm>
            <a:custGeom>
              <a:avLst/>
              <a:gdLst/>
              <a:ahLst/>
              <a:cxnLst/>
              <a:rect l="l" t="t" r="r" b="b"/>
              <a:pathLst>
                <a:path w="635" h="2170" extrusionOk="0">
                  <a:moveTo>
                    <a:pt x="1" y="0"/>
                  </a:moveTo>
                  <a:lnTo>
                    <a:pt x="1" y="2170"/>
                  </a:lnTo>
                  <a:cubicBezTo>
                    <a:pt x="342" y="2170"/>
                    <a:pt x="634" y="1877"/>
                    <a:pt x="634" y="1536"/>
                  </a:cubicBezTo>
                  <a:lnTo>
                    <a:pt x="634" y="634"/>
                  </a:lnTo>
                  <a:cubicBezTo>
                    <a:pt x="634" y="293"/>
                    <a:pt x="342"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3573850" y="632375"/>
              <a:ext cx="288275" cy="20750"/>
            </a:xfrm>
            <a:custGeom>
              <a:avLst/>
              <a:gdLst/>
              <a:ahLst/>
              <a:cxnLst/>
              <a:rect l="l" t="t" r="r" b="b"/>
              <a:pathLst>
                <a:path w="11531" h="830" extrusionOk="0">
                  <a:moveTo>
                    <a:pt x="5778" y="0"/>
                  </a:moveTo>
                  <a:cubicBezTo>
                    <a:pt x="5290" y="0"/>
                    <a:pt x="4803" y="25"/>
                    <a:pt x="4315" y="49"/>
                  </a:cubicBezTo>
                  <a:cubicBezTo>
                    <a:pt x="3828" y="98"/>
                    <a:pt x="3340" y="122"/>
                    <a:pt x="2853" y="195"/>
                  </a:cubicBezTo>
                  <a:cubicBezTo>
                    <a:pt x="1878" y="317"/>
                    <a:pt x="927" y="512"/>
                    <a:pt x="1" y="829"/>
                  </a:cubicBezTo>
                  <a:cubicBezTo>
                    <a:pt x="1914" y="585"/>
                    <a:pt x="3840" y="464"/>
                    <a:pt x="5765" y="464"/>
                  </a:cubicBezTo>
                  <a:cubicBezTo>
                    <a:pt x="7691" y="464"/>
                    <a:pt x="9617" y="585"/>
                    <a:pt x="11530" y="829"/>
                  </a:cubicBezTo>
                  <a:cubicBezTo>
                    <a:pt x="10604" y="512"/>
                    <a:pt x="9653" y="317"/>
                    <a:pt x="8678" y="195"/>
                  </a:cubicBezTo>
                  <a:cubicBezTo>
                    <a:pt x="8191" y="122"/>
                    <a:pt x="7703" y="98"/>
                    <a:pt x="7216" y="49"/>
                  </a:cubicBezTo>
                  <a:cubicBezTo>
                    <a:pt x="6753" y="25"/>
                    <a:pt x="6265" y="0"/>
                    <a:pt x="57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3502550" y="642125"/>
              <a:ext cx="430850" cy="188325"/>
            </a:xfrm>
            <a:custGeom>
              <a:avLst/>
              <a:gdLst/>
              <a:ahLst/>
              <a:cxnLst/>
              <a:rect l="l" t="t" r="r" b="b"/>
              <a:pathLst>
                <a:path w="17234" h="7533" extrusionOk="0">
                  <a:moveTo>
                    <a:pt x="8608" y="464"/>
                  </a:moveTo>
                  <a:cubicBezTo>
                    <a:pt x="10519" y="464"/>
                    <a:pt x="12432" y="585"/>
                    <a:pt x="14333" y="829"/>
                  </a:cubicBezTo>
                  <a:lnTo>
                    <a:pt x="14358" y="829"/>
                  </a:lnTo>
                  <a:cubicBezTo>
                    <a:pt x="15820" y="1024"/>
                    <a:pt x="16771" y="2267"/>
                    <a:pt x="16771" y="4120"/>
                  </a:cubicBezTo>
                  <a:cubicBezTo>
                    <a:pt x="16771" y="5972"/>
                    <a:pt x="14918" y="7069"/>
                    <a:pt x="13139" y="7069"/>
                  </a:cubicBezTo>
                  <a:cubicBezTo>
                    <a:pt x="12310" y="7069"/>
                    <a:pt x="11798" y="6850"/>
                    <a:pt x="11457" y="6387"/>
                  </a:cubicBezTo>
                  <a:cubicBezTo>
                    <a:pt x="11457" y="6387"/>
                    <a:pt x="11433" y="6362"/>
                    <a:pt x="11433" y="6362"/>
                  </a:cubicBezTo>
                  <a:cubicBezTo>
                    <a:pt x="10677" y="5241"/>
                    <a:pt x="10068" y="4680"/>
                    <a:pt x="8605" y="4656"/>
                  </a:cubicBezTo>
                  <a:cubicBezTo>
                    <a:pt x="7167" y="4680"/>
                    <a:pt x="6558" y="5241"/>
                    <a:pt x="5802" y="6362"/>
                  </a:cubicBezTo>
                  <a:cubicBezTo>
                    <a:pt x="5802" y="6362"/>
                    <a:pt x="5778" y="6387"/>
                    <a:pt x="5778" y="6387"/>
                  </a:cubicBezTo>
                  <a:cubicBezTo>
                    <a:pt x="5461" y="6850"/>
                    <a:pt x="4925" y="7069"/>
                    <a:pt x="4096" y="7069"/>
                  </a:cubicBezTo>
                  <a:cubicBezTo>
                    <a:pt x="2317" y="7069"/>
                    <a:pt x="464" y="5899"/>
                    <a:pt x="464" y="4120"/>
                  </a:cubicBezTo>
                  <a:cubicBezTo>
                    <a:pt x="464" y="2316"/>
                    <a:pt x="1415" y="1024"/>
                    <a:pt x="2877" y="829"/>
                  </a:cubicBezTo>
                  <a:lnTo>
                    <a:pt x="2902" y="829"/>
                  </a:lnTo>
                  <a:cubicBezTo>
                    <a:pt x="4791" y="585"/>
                    <a:pt x="6698" y="464"/>
                    <a:pt x="8608" y="464"/>
                  </a:cubicBezTo>
                  <a:close/>
                  <a:moveTo>
                    <a:pt x="8630" y="0"/>
                  </a:moveTo>
                  <a:cubicBezTo>
                    <a:pt x="6692" y="0"/>
                    <a:pt x="4754" y="122"/>
                    <a:pt x="2828" y="366"/>
                  </a:cubicBezTo>
                  <a:lnTo>
                    <a:pt x="2804" y="366"/>
                  </a:lnTo>
                  <a:cubicBezTo>
                    <a:pt x="1098" y="610"/>
                    <a:pt x="1" y="1975"/>
                    <a:pt x="1" y="4120"/>
                  </a:cubicBezTo>
                  <a:cubicBezTo>
                    <a:pt x="1" y="6240"/>
                    <a:pt x="2097" y="7532"/>
                    <a:pt x="4120" y="7532"/>
                  </a:cubicBezTo>
                  <a:cubicBezTo>
                    <a:pt x="5047" y="7532"/>
                    <a:pt x="5705" y="7264"/>
                    <a:pt x="6119" y="6704"/>
                  </a:cubicBezTo>
                  <a:cubicBezTo>
                    <a:pt x="6119" y="6704"/>
                    <a:pt x="6143" y="6679"/>
                    <a:pt x="6168" y="6655"/>
                  </a:cubicBezTo>
                  <a:cubicBezTo>
                    <a:pt x="6850" y="5582"/>
                    <a:pt x="7362" y="5144"/>
                    <a:pt x="8605" y="5095"/>
                  </a:cubicBezTo>
                  <a:cubicBezTo>
                    <a:pt x="9873" y="5144"/>
                    <a:pt x="10385" y="5582"/>
                    <a:pt x="11091" y="6655"/>
                  </a:cubicBezTo>
                  <a:cubicBezTo>
                    <a:pt x="11091" y="6679"/>
                    <a:pt x="11116" y="6704"/>
                    <a:pt x="11116" y="6704"/>
                  </a:cubicBezTo>
                  <a:cubicBezTo>
                    <a:pt x="11530" y="7264"/>
                    <a:pt x="12188" y="7532"/>
                    <a:pt x="13139" y="7532"/>
                  </a:cubicBezTo>
                  <a:cubicBezTo>
                    <a:pt x="15162" y="7532"/>
                    <a:pt x="17234" y="6240"/>
                    <a:pt x="17234" y="4120"/>
                  </a:cubicBezTo>
                  <a:cubicBezTo>
                    <a:pt x="17234" y="2072"/>
                    <a:pt x="16137" y="610"/>
                    <a:pt x="14455" y="366"/>
                  </a:cubicBezTo>
                  <a:lnTo>
                    <a:pt x="14431" y="366"/>
                  </a:lnTo>
                  <a:cubicBezTo>
                    <a:pt x="12505" y="122"/>
                    <a:pt x="10567" y="0"/>
                    <a:pt x="8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6" name="Google Shape;256;p26"/>
          <p:cNvCxnSpPr/>
          <p:nvPr/>
        </p:nvCxnSpPr>
        <p:spPr>
          <a:xfrm>
            <a:off x="340650" y="3550925"/>
            <a:ext cx="8462700" cy="0"/>
          </a:xfrm>
          <a:prstGeom prst="straightConnector1">
            <a:avLst/>
          </a:prstGeom>
          <a:noFill/>
          <a:ln w="9525" cap="flat" cmpd="sng">
            <a:solidFill>
              <a:schemeClr val="dk1"/>
            </a:solidFill>
            <a:prstDash val="dash"/>
            <a:round/>
            <a:headEnd type="none" w="med" len="med"/>
            <a:tailEnd type="none" w="med" len="med"/>
          </a:ln>
        </p:spPr>
      </p:cxnSp>
      <p:pic>
        <p:nvPicPr>
          <p:cNvPr id="1026" name="Picture 2" descr="Linkedin logo png, Linkedin icon transparent png 18930587 PNG">
            <a:extLst>
              <a:ext uri="{FF2B5EF4-FFF2-40B4-BE49-F238E27FC236}">
                <a16:creationId xmlns:a16="http://schemas.microsoft.com/office/drawing/2014/main" id="{97E33520-CB34-4731-8CD4-1AD69A4488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081" t="17792" r="18068" b="17862"/>
          <a:stretch/>
        </p:blipFill>
        <p:spPr bwMode="auto">
          <a:xfrm>
            <a:off x="441494" y="4066263"/>
            <a:ext cx="324598" cy="327114"/>
          </a:xfrm>
          <a:prstGeom prst="rect">
            <a:avLst/>
          </a:prstGeom>
          <a:noFill/>
          <a:extLst>
            <a:ext uri="{909E8E84-426E-40DD-AFC4-6F175D3DCCD1}">
              <a14:hiddenFill xmlns:a14="http://schemas.microsoft.com/office/drawing/2010/main">
                <a:solidFill>
                  <a:srgbClr val="FFFFFF"/>
                </a:solidFill>
              </a14:hiddenFill>
            </a:ext>
          </a:extLst>
        </p:spPr>
      </p:pic>
      <p:sp>
        <p:nvSpPr>
          <p:cNvPr id="117" name="Google Shape;144;p26">
            <a:extLst>
              <a:ext uri="{FF2B5EF4-FFF2-40B4-BE49-F238E27FC236}">
                <a16:creationId xmlns:a16="http://schemas.microsoft.com/office/drawing/2014/main" id="{EBE5EF85-89A8-4F39-BC27-9A85A3F8F4DA}"/>
              </a:ext>
            </a:extLst>
          </p:cNvPr>
          <p:cNvSpPr txBox="1">
            <a:spLocks/>
          </p:cNvSpPr>
          <p:nvPr/>
        </p:nvSpPr>
        <p:spPr>
          <a:xfrm>
            <a:off x="740723" y="3911755"/>
            <a:ext cx="2358669" cy="825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1800"/>
              <a:buFont typeface="Nanum Gothic"/>
              <a:buNone/>
              <a:defRPr sz="1700" b="0" i="0" u="none" strike="noStrike" cap="none">
                <a:solidFill>
                  <a:schemeClr val="dk1"/>
                </a:solidFill>
                <a:latin typeface="Nanum Gothic"/>
                <a:ea typeface="Nanum Gothic"/>
                <a:cs typeface="Nanum Gothic"/>
                <a:sym typeface="Nanum Gothic"/>
              </a:defRPr>
            </a:lvl1pPr>
            <a:lvl2pPr marL="914400" marR="0" lvl="1"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2pPr>
            <a:lvl3pPr marL="1371600" marR="0" lvl="2"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3pPr>
            <a:lvl4pPr marL="1828800" marR="0" lvl="3"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4pPr>
            <a:lvl5pPr marL="2286000" marR="0" lvl="4"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5pPr>
            <a:lvl6pPr marL="2743200" marR="0" lvl="5"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6pPr>
            <a:lvl7pPr marL="3200400" marR="0" lvl="6"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7pPr>
            <a:lvl8pPr marL="3657600" marR="0" lvl="7"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8pPr>
            <a:lvl9pPr marL="4114800" marR="0" lvl="8"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9pPr>
          </a:lstStyle>
          <a:p>
            <a:pPr marL="0" indent="0" algn="l">
              <a:lnSpc>
                <a:spcPct val="200000"/>
              </a:lnSpc>
            </a:pPr>
            <a:r>
              <a:rPr lang="en-US" sz="1200" dirty="0"/>
              <a:t>l</a:t>
            </a:r>
            <a:r>
              <a:rPr lang="en-ID" sz="1200" dirty="0"/>
              <a:t>inkedin.com/in/</a:t>
            </a:r>
            <a:r>
              <a:rPr lang="en-ID" sz="1200" dirty="0" err="1"/>
              <a:t>yustikaitsnati</a:t>
            </a:r>
            <a:endParaRPr lang="en-ID" sz="1200" dirty="0"/>
          </a:p>
          <a:p>
            <a:pPr marL="0" indent="0" algn="l">
              <a:lnSpc>
                <a:spcPct val="200000"/>
              </a:lnSpc>
            </a:pPr>
            <a:r>
              <a:rPr lang="en-US" sz="1200" dirty="0"/>
              <a:t>m</a:t>
            </a:r>
            <a:r>
              <a:rPr lang="en-ID" sz="1200" dirty="0"/>
              <a:t>edium.com/@</a:t>
            </a:r>
            <a:r>
              <a:rPr lang="en-ID" sz="1200" dirty="0" err="1"/>
              <a:t>yustikaitsnati</a:t>
            </a:r>
            <a:endParaRPr lang="en-ID" sz="1200" dirty="0"/>
          </a:p>
        </p:txBody>
      </p:sp>
      <p:pic>
        <p:nvPicPr>
          <p:cNvPr id="1028" name="Picture 4" descr="Medium, medium logo icon - Free download on Iconfinder">
            <a:extLst>
              <a:ext uri="{FF2B5EF4-FFF2-40B4-BE49-F238E27FC236}">
                <a16:creationId xmlns:a16="http://schemas.microsoft.com/office/drawing/2014/main" id="{6B835843-07DE-4AAB-99B2-5672EFB9A7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631" y="4457927"/>
            <a:ext cx="310431" cy="310431"/>
          </a:xfrm>
          <a:prstGeom prst="rect">
            <a:avLst/>
          </a:prstGeom>
          <a:noFill/>
          <a:extLst>
            <a:ext uri="{909E8E84-426E-40DD-AFC4-6F175D3DCCD1}">
              <a14:hiddenFill xmlns:a14="http://schemas.microsoft.com/office/drawing/2010/main">
                <a:solidFill>
                  <a:srgbClr val="FFFFFF"/>
                </a:solidFill>
              </a14:hiddenFill>
            </a:ext>
          </a:extLst>
        </p:spPr>
      </p:pic>
      <p:sp>
        <p:nvSpPr>
          <p:cNvPr id="119" name="Google Shape;144;p26">
            <a:extLst>
              <a:ext uri="{FF2B5EF4-FFF2-40B4-BE49-F238E27FC236}">
                <a16:creationId xmlns:a16="http://schemas.microsoft.com/office/drawing/2014/main" id="{7C1226AD-D7F5-4EE7-A468-053B4CB741FC}"/>
              </a:ext>
            </a:extLst>
          </p:cNvPr>
          <p:cNvSpPr txBox="1">
            <a:spLocks/>
          </p:cNvSpPr>
          <p:nvPr/>
        </p:nvSpPr>
        <p:spPr>
          <a:xfrm>
            <a:off x="6692558" y="4808542"/>
            <a:ext cx="2151633" cy="2706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1800"/>
              <a:buFont typeface="Nanum Gothic"/>
              <a:buNone/>
              <a:defRPr sz="1700" b="0" i="0" u="none" strike="noStrike" cap="none">
                <a:solidFill>
                  <a:schemeClr val="dk1"/>
                </a:solidFill>
                <a:latin typeface="Nanum Gothic"/>
                <a:ea typeface="Nanum Gothic"/>
                <a:cs typeface="Nanum Gothic"/>
                <a:sym typeface="Nanum Gothic"/>
              </a:defRPr>
            </a:lvl1pPr>
            <a:lvl2pPr marL="914400" marR="0" lvl="1"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2pPr>
            <a:lvl3pPr marL="1371600" marR="0" lvl="2"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3pPr>
            <a:lvl4pPr marL="1828800" marR="0" lvl="3"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4pPr>
            <a:lvl5pPr marL="2286000" marR="0" lvl="4"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5pPr>
            <a:lvl6pPr marL="2743200" marR="0" lvl="5"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6pPr>
            <a:lvl7pPr marL="3200400" marR="0" lvl="6"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7pPr>
            <a:lvl8pPr marL="3657600" marR="0" lvl="7"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8pPr>
            <a:lvl9pPr marL="4114800" marR="0" lvl="8" indent="-317500" algn="ctr" rtl="0">
              <a:lnSpc>
                <a:spcPct val="100000"/>
              </a:lnSpc>
              <a:spcBef>
                <a:spcPts val="0"/>
              </a:spcBef>
              <a:spcAft>
                <a:spcPts val="0"/>
              </a:spcAft>
              <a:buClr>
                <a:schemeClr val="dk1"/>
              </a:buClr>
              <a:buSzPts val="1800"/>
              <a:buFont typeface="Nanum Gothic"/>
              <a:buNone/>
              <a:defRPr sz="1800" b="0" i="0" u="none" strike="noStrike" cap="none">
                <a:solidFill>
                  <a:schemeClr val="dk1"/>
                </a:solidFill>
                <a:latin typeface="Nanum Gothic"/>
                <a:ea typeface="Nanum Gothic"/>
                <a:cs typeface="Nanum Gothic"/>
                <a:sym typeface="Nanum Gothic"/>
              </a:defRPr>
            </a:lvl9pPr>
          </a:lstStyle>
          <a:p>
            <a:pPr marL="0" indent="0"/>
            <a:r>
              <a:rPr lang="en-US" sz="900" dirty="0"/>
              <a:t>M</a:t>
            </a:r>
            <a:r>
              <a:rPr lang="en-ID" sz="900" dirty="0"/>
              <a:t>ay 2023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0"/>
        <p:cNvGrpSpPr/>
        <p:nvPr/>
      </p:nvGrpSpPr>
      <p:grpSpPr>
        <a:xfrm>
          <a:off x="0" y="0"/>
          <a:ext cx="0" cy="0"/>
          <a:chOff x="0" y="0"/>
          <a:chExt cx="0" cy="0"/>
        </a:xfrm>
      </p:grpSpPr>
      <p:sp>
        <p:nvSpPr>
          <p:cNvPr id="8" name="Rectangle 7">
            <a:extLst>
              <a:ext uri="{FF2B5EF4-FFF2-40B4-BE49-F238E27FC236}">
                <a16:creationId xmlns:a16="http://schemas.microsoft.com/office/drawing/2014/main" id="{F66E0273-94C3-49ED-976E-1F0BF683D187}"/>
              </a:ext>
            </a:extLst>
          </p:cNvPr>
          <p:cNvSpPr/>
          <p:nvPr/>
        </p:nvSpPr>
        <p:spPr>
          <a:xfrm>
            <a:off x="4572000" y="1247514"/>
            <a:ext cx="4204106" cy="349335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D"/>
          </a:p>
        </p:txBody>
      </p:sp>
      <p:sp>
        <p:nvSpPr>
          <p:cNvPr id="1552" name="Google Shape;1552;p34"/>
          <p:cNvSpPr txBox="1">
            <a:spLocks noGrp="1"/>
          </p:cNvSpPr>
          <p:nvPr>
            <p:ph type="title"/>
          </p:nvPr>
        </p:nvSpPr>
        <p:spPr>
          <a:xfrm>
            <a:off x="367893" y="402632"/>
            <a:ext cx="8408213" cy="6922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3200" dirty="0"/>
              <a:t>Data Information</a:t>
            </a:r>
            <a:endParaRPr sz="3200" dirty="0">
              <a:highlight>
                <a:schemeClr val="lt1"/>
              </a:highlight>
            </a:endParaRPr>
          </a:p>
        </p:txBody>
      </p:sp>
      <p:cxnSp>
        <p:nvCxnSpPr>
          <p:cNvPr id="1563" name="Google Shape;1563;p34"/>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grpSp>
        <p:nvGrpSpPr>
          <p:cNvPr id="11" name="Google Shape;18756;p70">
            <a:extLst>
              <a:ext uri="{FF2B5EF4-FFF2-40B4-BE49-F238E27FC236}">
                <a16:creationId xmlns:a16="http://schemas.microsoft.com/office/drawing/2014/main" id="{8C7D1444-88D8-4D5C-8E88-7CBF0C228891}"/>
              </a:ext>
            </a:extLst>
          </p:cNvPr>
          <p:cNvGrpSpPr/>
          <p:nvPr/>
        </p:nvGrpSpPr>
        <p:grpSpPr>
          <a:xfrm>
            <a:off x="763933" y="2356532"/>
            <a:ext cx="1375146" cy="1067273"/>
            <a:chOff x="5632602" y="2025510"/>
            <a:chExt cx="370130" cy="287264"/>
          </a:xfrm>
        </p:grpSpPr>
        <p:sp>
          <p:nvSpPr>
            <p:cNvPr id="12" name="Google Shape;18757;p70">
              <a:extLst>
                <a:ext uri="{FF2B5EF4-FFF2-40B4-BE49-F238E27FC236}">
                  <a16:creationId xmlns:a16="http://schemas.microsoft.com/office/drawing/2014/main" id="{455F5A74-1A92-4161-BBE4-3EB919B292AF}"/>
                </a:ext>
              </a:extLst>
            </p:cNvPr>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758;p70">
              <a:extLst>
                <a:ext uri="{FF2B5EF4-FFF2-40B4-BE49-F238E27FC236}">
                  <a16:creationId xmlns:a16="http://schemas.microsoft.com/office/drawing/2014/main" id="{D7E56CE7-376C-47D3-8EC5-C0E61C01E9C1}"/>
                </a:ext>
              </a:extLst>
            </p:cNvPr>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759;p70">
              <a:extLst>
                <a:ext uri="{FF2B5EF4-FFF2-40B4-BE49-F238E27FC236}">
                  <a16:creationId xmlns:a16="http://schemas.microsoft.com/office/drawing/2014/main" id="{0A48BFC4-8C32-494E-85F6-D134F3492763}"/>
                </a:ext>
              </a:extLst>
            </p:cNvPr>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760;p70">
              <a:extLst>
                <a:ext uri="{FF2B5EF4-FFF2-40B4-BE49-F238E27FC236}">
                  <a16:creationId xmlns:a16="http://schemas.microsoft.com/office/drawing/2014/main" id="{D8BF465D-38AF-48CC-85FD-D0D508C8CCD7}"/>
                </a:ext>
              </a:extLst>
            </p:cNvPr>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761;p70">
              <a:extLst>
                <a:ext uri="{FF2B5EF4-FFF2-40B4-BE49-F238E27FC236}">
                  <a16:creationId xmlns:a16="http://schemas.microsoft.com/office/drawing/2014/main" id="{2D7BE6C7-0FE2-4E17-9251-5E2C08FBA8D6}"/>
                </a:ext>
              </a:extLst>
            </p:cNvPr>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762;p70">
              <a:extLst>
                <a:ext uri="{FF2B5EF4-FFF2-40B4-BE49-F238E27FC236}">
                  <a16:creationId xmlns:a16="http://schemas.microsoft.com/office/drawing/2014/main" id="{B92F2A25-E7AD-49E4-8028-9695E40BB954}"/>
                </a:ext>
              </a:extLst>
            </p:cNvPr>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763;p70">
              <a:extLst>
                <a:ext uri="{FF2B5EF4-FFF2-40B4-BE49-F238E27FC236}">
                  <a16:creationId xmlns:a16="http://schemas.microsoft.com/office/drawing/2014/main" id="{2AC2D4E3-C86C-4059-A6CD-4DCD3B339336}"/>
                </a:ext>
              </a:extLst>
            </p:cNvPr>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764;p70">
              <a:extLst>
                <a:ext uri="{FF2B5EF4-FFF2-40B4-BE49-F238E27FC236}">
                  <a16:creationId xmlns:a16="http://schemas.microsoft.com/office/drawing/2014/main" id="{1ED3429E-C582-44D1-9AC4-FDC368693383}"/>
                </a:ext>
              </a:extLst>
            </p:cNvPr>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8765;p70">
              <a:extLst>
                <a:ext uri="{FF2B5EF4-FFF2-40B4-BE49-F238E27FC236}">
                  <a16:creationId xmlns:a16="http://schemas.microsoft.com/office/drawing/2014/main" id="{83C0C5FA-728F-49E3-99EC-9B0927A26AF4}"/>
                </a:ext>
              </a:extLst>
            </p:cNvPr>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8766;p70">
              <a:extLst>
                <a:ext uri="{FF2B5EF4-FFF2-40B4-BE49-F238E27FC236}">
                  <a16:creationId xmlns:a16="http://schemas.microsoft.com/office/drawing/2014/main" id="{53DF59B6-3219-4857-88AB-78A8983E186E}"/>
                </a:ext>
              </a:extLst>
            </p:cNvPr>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8767;p70">
              <a:extLst>
                <a:ext uri="{FF2B5EF4-FFF2-40B4-BE49-F238E27FC236}">
                  <a16:creationId xmlns:a16="http://schemas.microsoft.com/office/drawing/2014/main" id="{47075A08-5F47-4692-BF1B-55F43D713BF1}"/>
                </a:ext>
              </a:extLst>
            </p:cNvPr>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8768;p70">
              <a:extLst>
                <a:ext uri="{FF2B5EF4-FFF2-40B4-BE49-F238E27FC236}">
                  <a16:creationId xmlns:a16="http://schemas.microsoft.com/office/drawing/2014/main" id="{C8EFFEE3-2E11-4BB2-B470-A2231B3E81B0}"/>
                </a:ext>
              </a:extLst>
            </p:cNvPr>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8769;p70">
              <a:extLst>
                <a:ext uri="{FF2B5EF4-FFF2-40B4-BE49-F238E27FC236}">
                  <a16:creationId xmlns:a16="http://schemas.microsoft.com/office/drawing/2014/main" id="{ABCCBF4A-5ED2-465F-B181-4E6799AD788C}"/>
                </a:ext>
              </a:extLst>
            </p:cNvPr>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770;p70">
              <a:extLst>
                <a:ext uri="{FF2B5EF4-FFF2-40B4-BE49-F238E27FC236}">
                  <a16:creationId xmlns:a16="http://schemas.microsoft.com/office/drawing/2014/main" id="{ABD0F773-6B9C-49DB-BA47-E72198AF6BF5}"/>
                </a:ext>
              </a:extLst>
            </p:cNvPr>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8771;p70">
              <a:extLst>
                <a:ext uri="{FF2B5EF4-FFF2-40B4-BE49-F238E27FC236}">
                  <a16:creationId xmlns:a16="http://schemas.microsoft.com/office/drawing/2014/main" id="{00F083EC-E111-4B6C-BBC4-A48F74A971E2}"/>
                </a:ext>
              </a:extLst>
            </p:cNvPr>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772;p70">
              <a:extLst>
                <a:ext uri="{FF2B5EF4-FFF2-40B4-BE49-F238E27FC236}">
                  <a16:creationId xmlns:a16="http://schemas.microsoft.com/office/drawing/2014/main" id="{B5FFFF0F-5FC8-4426-BD78-6EE4A5009F5A}"/>
                </a:ext>
              </a:extLst>
            </p:cNvPr>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8773;p70">
              <a:extLst>
                <a:ext uri="{FF2B5EF4-FFF2-40B4-BE49-F238E27FC236}">
                  <a16:creationId xmlns:a16="http://schemas.microsoft.com/office/drawing/2014/main" id="{8B468055-412F-44D9-B43A-B30F5729E989}"/>
                </a:ext>
              </a:extLst>
            </p:cNvPr>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774;p70">
              <a:extLst>
                <a:ext uri="{FF2B5EF4-FFF2-40B4-BE49-F238E27FC236}">
                  <a16:creationId xmlns:a16="http://schemas.microsoft.com/office/drawing/2014/main" id="{167D4BCF-F5AC-41AF-A58C-2AA2C41AE6F2}"/>
                </a:ext>
              </a:extLst>
            </p:cNvPr>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8075;p70">
            <a:extLst>
              <a:ext uri="{FF2B5EF4-FFF2-40B4-BE49-F238E27FC236}">
                <a16:creationId xmlns:a16="http://schemas.microsoft.com/office/drawing/2014/main" id="{221AEAA6-5B36-445C-8ED4-999A4F28E386}"/>
              </a:ext>
            </a:extLst>
          </p:cNvPr>
          <p:cNvGrpSpPr/>
          <p:nvPr/>
        </p:nvGrpSpPr>
        <p:grpSpPr>
          <a:xfrm>
            <a:off x="2686812" y="2389053"/>
            <a:ext cx="947432" cy="891201"/>
            <a:chOff x="874658" y="2914408"/>
            <a:chExt cx="356891" cy="335709"/>
          </a:xfrm>
        </p:grpSpPr>
        <p:sp>
          <p:nvSpPr>
            <p:cNvPr id="37" name="Google Shape;18076;p70">
              <a:extLst>
                <a:ext uri="{FF2B5EF4-FFF2-40B4-BE49-F238E27FC236}">
                  <a16:creationId xmlns:a16="http://schemas.microsoft.com/office/drawing/2014/main" id="{47D941EB-6BD2-4AEE-BF71-74AC5589BF29}"/>
                </a:ext>
              </a:extLst>
            </p:cNvPr>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077;p70">
              <a:extLst>
                <a:ext uri="{FF2B5EF4-FFF2-40B4-BE49-F238E27FC236}">
                  <a16:creationId xmlns:a16="http://schemas.microsoft.com/office/drawing/2014/main" id="{4D887822-F2C1-41C9-8AC8-DC3FCADDB30E}"/>
                </a:ext>
              </a:extLst>
            </p:cNvPr>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8078;p70">
              <a:extLst>
                <a:ext uri="{FF2B5EF4-FFF2-40B4-BE49-F238E27FC236}">
                  <a16:creationId xmlns:a16="http://schemas.microsoft.com/office/drawing/2014/main" id="{21A3BB15-488D-4F78-8463-58EF5FC2AAFF}"/>
                </a:ext>
              </a:extLst>
            </p:cNvPr>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8079;p70">
              <a:extLst>
                <a:ext uri="{FF2B5EF4-FFF2-40B4-BE49-F238E27FC236}">
                  <a16:creationId xmlns:a16="http://schemas.microsoft.com/office/drawing/2014/main" id="{167846DF-F5C3-4232-88FE-9355C9F3839D}"/>
                </a:ext>
              </a:extLst>
            </p:cNvPr>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8080;p70">
              <a:extLst>
                <a:ext uri="{FF2B5EF4-FFF2-40B4-BE49-F238E27FC236}">
                  <a16:creationId xmlns:a16="http://schemas.microsoft.com/office/drawing/2014/main" id="{43531F28-A16B-4539-8287-FDAC3DA333F9}"/>
                </a:ext>
              </a:extLst>
            </p:cNvPr>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8081;p70">
              <a:extLst>
                <a:ext uri="{FF2B5EF4-FFF2-40B4-BE49-F238E27FC236}">
                  <a16:creationId xmlns:a16="http://schemas.microsoft.com/office/drawing/2014/main" id="{6BAF6C28-6583-4ED5-BC63-A8CA374FCFF5}"/>
                </a:ext>
              </a:extLst>
            </p:cNvPr>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8082;p70">
              <a:extLst>
                <a:ext uri="{FF2B5EF4-FFF2-40B4-BE49-F238E27FC236}">
                  <a16:creationId xmlns:a16="http://schemas.microsoft.com/office/drawing/2014/main" id="{1AF1E584-936E-4CA5-82DF-D71308CE37B0}"/>
                </a:ext>
              </a:extLst>
            </p:cNvPr>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8083;p70">
              <a:extLst>
                <a:ext uri="{FF2B5EF4-FFF2-40B4-BE49-F238E27FC236}">
                  <a16:creationId xmlns:a16="http://schemas.microsoft.com/office/drawing/2014/main" id="{15F9CC6F-A0B5-4130-AC5C-D146C994C8F8}"/>
                </a:ext>
              </a:extLst>
            </p:cNvPr>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8084;p70">
              <a:extLst>
                <a:ext uri="{FF2B5EF4-FFF2-40B4-BE49-F238E27FC236}">
                  <a16:creationId xmlns:a16="http://schemas.microsoft.com/office/drawing/2014/main" id="{BCA2EF25-3F36-46E3-A358-A16FC40C6D62}"/>
                </a:ext>
              </a:extLst>
            </p:cNvPr>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8085;p70">
              <a:extLst>
                <a:ext uri="{FF2B5EF4-FFF2-40B4-BE49-F238E27FC236}">
                  <a16:creationId xmlns:a16="http://schemas.microsoft.com/office/drawing/2014/main" id="{12F74556-C4BB-4AB1-8A84-61C83E227A77}"/>
                </a:ext>
              </a:extLst>
            </p:cNvPr>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8086;p70">
              <a:extLst>
                <a:ext uri="{FF2B5EF4-FFF2-40B4-BE49-F238E27FC236}">
                  <a16:creationId xmlns:a16="http://schemas.microsoft.com/office/drawing/2014/main" id="{D7FD3A15-2283-4B4D-94FB-E32B93A0DFC1}"/>
                </a:ext>
              </a:extLst>
            </p:cNvPr>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8087;p70">
              <a:extLst>
                <a:ext uri="{FF2B5EF4-FFF2-40B4-BE49-F238E27FC236}">
                  <a16:creationId xmlns:a16="http://schemas.microsoft.com/office/drawing/2014/main" id="{A7503715-9B6C-4AB5-88F2-79BD0EA7F17D}"/>
                </a:ext>
              </a:extLst>
            </p:cNvPr>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8088;p70">
              <a:extLst>
                <a:ext uri="{FF2B5EF4-FFF2-40B4-BE49-F238E27FC236}">
                  <a16:creationId xmlns:a16="http://schemas.microsoft.com/office/drawing/2014/main" id="{3F11781A-6C75-4EAF-9807-932706284400}"/>
                </a:ext>
              </a:extLst>
            </p:cNvPr>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8089;p70">
              <a:extLst>
                <a:ext uri="{FF2B5EF4-FFF2-40B4-BE49-F238E27FC236}">
                  <a16:creationId xmlns:a16="http://schemas.microsoft.com/office/drawing/2014/main" id="{9407F5EA-F439-48D6-B67B-9C48AB814691}"/>
                </a:ext>
              </a:extLst>
            </p:cNvPr>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8090;p70">
              <a:extLst>
                <a:ext uri="{FF2B5EF4-FFF2-40B4-BE49-F238E27FC236}">
                  <a16:creationId xmlns:a16="http://schemas.microsoft.com/office/drawing/2014/main" id="{3AA2CEBA-82D6-4E9A-AE3C-E92796FAECB1}"/>
                </a:ext>
              </a:extLst>
            </p:cNvPr>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8091;p70">
              <a:extLst>
                <a:ext uri="{FF2B5EF4-FFF2-40B4-BE49-F238E27FC236}">
                  <a16:creationId xmlns:a16="http://schemas.microsoft.com/office/drawing/2014/main" id="{4C6455C4-4683-4A10-B83A-1E9D9B94E028}"/>
                </a:ext>
              </a:extLst>
            </p:cNvPr>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8092;p70">
              <a:extLst>
                <a:ext uri="{FF2B5EF4-FFF2-40B4-BE49-F238E27FC236}">
                  <a16:creationId xmlns:a16="http://schemas.microsoft.com/office/drawing/2014/main" id="{1EA43F89-827E-4F74-897E-75BFB807D6C2}"/>
                </a:ext>
              </a:extLst>
            </p:cNvPr>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8093;p70">
              <a:extLst>
                <a:ext uri="{FF2B5EF4-FFF2-40B4-BE49-F238E27FC236}">
                  <a16:creationId xmlns:a16="http://schemas.microsoft.com/office/drawing/2014/main" id="{1DE74FEE-7011-4DBD-85F9-F75588E56598}"/>
                </a:ext>
              </a:extLst>
            </p:cNvPr>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8094;p70">
              <a:extLst>
                <a:ext uri="{FF2B5EF4-FFF2-40B4-BE49-F238E27FC236}">
                  <a16:creationId xmlns:a16="http://schemas.microsoft.com/office/drawing/2014/main" id="{F40E0845-7939-4C83-B2BC-AC6490DBF63B}"/>
                </a:ext>
              </a:extLst>
            </p:cNvPr>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8095;p70">
              <a:extLst>
                <a:ext uri="{FF2B5EF4-FFF2-40B4-BE49-F238E27FC236}">
                  <a16:creationId xmlns:a16="http://schemas.microsoft.com/office/drawing/2014/main" id="{AC32CA40-3000-4900-A240-3CFD849D38C4}"/>
                </a:ext>
              </a:extLst>
            </p:cNvPr>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Rectangle 58">
            <a:extLst>
              <a:ext uri="{FF2B5EF4-FFF2-40B4-BE49-F238E27FC236}">
                <a16:creationId xmlns:a16="http://schemas.microsoft.com/office/drawing/2014/main" id="{C4F4D45F-3331-4230-93DD-B2B4DF4430EF}"/>
              </a:ext>
            </a:extLst>
          </p:cNvPr>
          <p:cNvSpPr/>
          <p:nvPr/>
        </p:nvSpPr>
        <p:spPr>
          <a:xfrm>
            <a:off x="1716673" y="1431687"/>
            <a:ext cx="1356462" cy="523220"/>
          </a:xfrm>
          <a:prstGeom prst="rect">
            <a:avLst/>
          </a:prstGeom>
        </p:spPr>
        <p:txBody>
          <a:bodyPr wrap="none">
            <a:spAutoFit/>
          </a:bodyPr>
          <a:lstStyle/>
          <a:p>
            <a:pPr algn="ctr"/>
            <a:r>
              <a:rPr lang="en-ID" sz="2800" b="1" dirty="0">
                <a:solidFill>
                  <a:srgbClr val="233A49"/>
                </a:solidFill>
                <a:latin typeface="Inter"/>
                <a:ea typeface="Inter"/>
                <a:sym typeface="Inter"/>
              </a:rPr>
              <a:t>Before</a:t>
            </a:r>
            <a:endParaRPr lang="en-ID" sz="2800" dirty="0"/>
          </a:p>
        </p:txBody>
      </p:sp>
      <p:grpSp>
        <p:nvGrpSpPr>
          <p:cNvPr id="61" name="Google Shape;18756;p70">
            <a:extLst>
              <a:ext uri="{FF2B5EF4-FFF2-40B4-BE49-F238E27FC236}">
                <a16:creationId xmlns:a16="http://schemas.microsoft.com/office/drawing/2014/main" id="{5EA6A72F-C84B-4D63-9B1C-4FEDD46B6B1E}"/>
              </a:ext>
            </a:extLst>
          </p:cNvPr>
          <p:cNvGrpSpPr/>
          <p:nvPr/>
        </p:nvGrpSpPr>
        <p:grpSpPr>
          <a:xfrm>
            <a:off x="5185890" y="2340608"/>
            <a:ext cx="1375146" cy="1067273"/>
            <a:chOff x="5632602" y="2025510"/>
            <a:chExt cx="370130" cy="287264"/>
          </a:xfrm>
        </p:grpSpPr>
        <p:sp>
          <p:nvSpPr>
            <p:cNvPr id="62" name="Google Shape;18757;p70">
              <a:extLst>
                <a:ext uri="{FF2B5EF4-FFF2-40B4-BE49-F238E27FC236}">
                  <a16:creationId xmlns:a16="http://schemas.microsoft.com/office/drawing/2014/main" id="{2F58242A-FAC5-4853-9137-541900FA14EB}"/>
                </a:ext>
              </a:extLst>
            </p:cNvPr>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8758;p70">
              <a:extLst>
                <a:ext uri="{FF2B5EF4-FFF2-40B4-BE49-F238E27FC236}">
                  <a16:creationId xmlns:a16="http://schemas.microsoft.com/office/drawing/2014/main" id="{26A75D26-9A5E-4230-A72C-BCACFD9F9A1E}"/>
                </a:ext>
              </a:extLst>
            </p:cNvPr>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8759;p70">
              <a:extLst>
                <a:ext uri="{FF2B5EF4-FFF2-40B4-BE49-F238E27FC236}">
                  <a16:creationId xmlns:a16="http://schemas.microsoft.com/office/drawing/2014/main" id="{74B1A4FC-DEEC-41D3-B8F1-76EA93153623}"/>
                </a:ext>
              </a:extLst>
            </p:cNvPr>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8760;p70">
              <a:extLst>
                <a:ext uri="{FF2B5EF4-FFF2-40B4-BE49-F238E27FC236}">
                  <a16:creationId xmlns:a16="http://schemas.microsoft.com/office/drawing/2014/main" id="{7B539394-7029-41EC-8FAB-CA583C359679}"/>
                </a:ext>
              </a:extLst>
            </p:cNvPr>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8761;p70">
              <a:extLst>
                <a:ext uri="{FF2B5EF4-FFF2-40B4-BE49-F238E27FC236}">
                  <a16:creationId xmlns:a16="http://schemas.microsoft.com/office/drawing/2014/main" id="{61B64092-D9AB-4E33-B123-BC5A32E1C646}"/>
                </a:ext>
              </a:extLst>
            </p:cNvPr>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8762;p70">
              <a:extLst>
                <a:ext uri="{FF2B5EF4-FFF2-40B4-BE49-F238E27FC236}">
                  <a16:creationId xmlns:a16="http://schemas.microsoft.com/office/drawing/2014/main" id="{17F8615E-D80F-4E53-B916-BC8059588BE6}"/>
                </a:ext>
              </a:extLst>
            </p:cNvPr>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8763;p70">
              <a:extLst>
                <a:ext uri="{FF2B5EF4-FFF2-40B4-BE49-F238E27FC236}">
                  <a16:creationId xmlns:a16="http://schemas.microsoft.com/office/drawing/2014/main" id="{73EEDCCF-F748-47AB-B7A3-94803C5631D3}"/>
                </a:ext>
              </a:extLst>
            </p:cNvPr>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8764;p70">
              <a:extLst>
                <a:ext uri="{FF2B5EF4-FFF2-40B4-BE49-F238E27FC236}">
                  <a16:creationId xmlns:a16="http://schemas.microsoft.com/office/drawing/2014/main" id="{8B95A3AB-8F0D-4267-98CC-850A981F6C0D}"/>
                </a:ext>
              </a:extLst>
            </p:cNvPr>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8765;p70">
              <a:extLst>
                <a:ext uri="{FF2B5EF4-FFF2-40B4-BE49-F238E27FC236}">
                  <a16:creationId xmlns:a16="http://schemas.microsoft.com/office/drawing/2014/main" id="{505CAEFA-4F6E-48DE-90D5-A50CC052AA02}"/>
                </a:ext>
              </a:extLst>
            </p:cNvPr>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8766;p70">
              <a:extLst>
                <a:ext uri="{FF2B5EF4-FFF2-40B4-BE49-F238E27FC236}">
                  <a16:creationId xmlns:a16="http://schemas.microsoft.com/office/drawing/2014/main" id="{D32382E0-485F-45A7-81E2-5955591A3F9E}"/>
                </a:ext>
              </a:extLst>
            </p:cNvPr>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8767;p70">
              <a:extLst>
                <a:ext uri="{FF2B5EF4-FFF2-40B4-BE49-F238E27FC236}">
                  <a16:creationId xmlns:a16="http://schemas.microsoft.com/office/drawing/2014/main" id="{0FCB0A10-9BB1-47C7-A326-4F106F9A9538}"/>
                </a:ext>
              </a:extLst>
            </p:cNvPr>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8768;p70">
              <a:extLst>
                <a:ext uri="{FF2B5EF4-FFF2-40B4-BE49-F238E27FC236}">
                  <a16:creationId xmlns:a16="http://schemas.microsoft.com/office/drawing/2014/main" id="{D3E42C24-DCD3-4583-BF5C-DA12A6CB4A02}"/>
                </a:ext>
              </a:extLst>
            </p:cNvPr>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8769;p70">
              <a:extLst>
                <a:ext uri="{FF2B5EF4-FFF2-40B4-BE49-F238E27FC236}">
                  <a16:creationId xmlns:a16="http://schemas.microsoft.com/office/drawing/2014/main" id="{2635B1B9-CD12-4653-AD03-48DC09980D98}"/>
                </a:ext>
              </a:extLst>
            </p:cNvPr>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8770;p70">
              <a:extLst>
                <a:ext uri="{FF2B5EF4-FFF2-40B4-BE49-F238E27FC236}">
                  <a16:creationId xmlns:a16="http://schemas.microsoft.com/office/drawing/2014/main" id="{26ED0172-05C5-48BD-B711-7516FF905D60}"/>
                </a:ext>
              </a:extLst>
            </p:cNvPr>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8771;p70">
              <a:extLst>
                <a:ext uri="{FF2B5EF4-FFF2-40B4-BE49-F238E27FC236}">
                  <a16:creationId xmlns:a16="http://schemas.microsoft.com/office/drawing/2014/main" id="{B972A27A-352F-4C1D-9BC8-2BF44A5C9D3D}"/>
                </a:ext>
              </a:extLst>
            </p:cNvPr>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8772;p70">
              <a:extLst>
                <a:ext uri="{FF2B5EF4-FFF2-40B4-BE49-F238E27FC236}">
                  <a16:creationId xmlns:a16="http://schemas.microsoft.com/office/drawing/2014/main" id="{CF106697-3328-4A15-BD4A-AD45757CE53C}"/>
                </a:ext>
              </a:extLst>
            </p:cNvPr>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8773;p70">
              <a:extLst>
                <a:ext uri="{FF2B5EF4-FFF2-40B4-BE49-F238E27FC236}">
                  <a16:creationId xmlns:a16="http://schemas.microsoft.com/office/drawing/2014/main" id="{93690E49-C490-4081-A95B-E88FDB855FCB}"/>
                </a:ext>
              </a:extLst>
            </p:cNvPr>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8774;p70">
              <a:extLst>
                <a:ext uri="{FF2B5EF4-FFF2-40B4-BE49-F238E27FC236}">
                  <a16:creationId xmlns:a16="http://schemas.microsoft.com/office/drawing/2014/main" id="{421A2566-1C68-43E5-AC6F-D88EF41252A5}"/>
                </a:ext>
              </a:extLst>
            </p:cNvPr>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Rectangle 79">
            <a:extLst>
              <a:ext uri="{FF2B5EF4-FFF2-40B4-BE49-F238E27FC236}">
                <a16:creationId xmlns:a16="http://schemas.microsoft.com/office/drawing/2014/main" id="{49845E32-2E85-4979-9583-5CCD86986A26}"/>
              </a:ext>
            </a:extLst>
          </p:cNvPr>
          <p:cNvSpPr/>
          <p:nvPr/>
        </p:nvSpPr>
        <p:spPr>
          <a:xfrm>
            <a:off x="5256905" y="3463307"/>
            <a:ext cx="1449436" cy="584775"/>
          </a:xfrm>
          <a:prstGeom prst="rect">
            <a:avLst/>
          </a:prstGeom>
          <a:noFill/>
        </p:spPr>
        <p:txBody>
          <a:bodyPr wrap="none">
            <a:spAutoFit/>
          </a:bodyPr>
          <a:lstStyle/>
          <a:p>
            <a:pPr algn="ctr"/>
            <a:r>
              <a:rPr lang="en-ID" sz="3200" b="1" dirty="0">
                <a:solidFill>
                  <a:srgbClr val="233A49"/>
                </a:solidFill>
                <a:latin typeface="Inter"/>
                <a:ea typeface="Inter"/>
                <a:sym typeface="Inter"/>
              </a:rPr>
              <a:t>13374</a:t>
            </a:r>
            <a:endParaRPr lang="en-ID" dirty="0"/>
          </a:p>
        </p:txBody>
      </p:sp>
      <p:sp>
        <p:nvSpPr>
          <p:cNvPr id="81" name="Rectangle 80">
            <a:extLst>
              <a:ext uri="{FF2B5EF4-FFF2-40B4-BE49-F238E27FC236}">
                <a16:creationId xmlns:a16="http://schemas.microsoft.com/office/drawing/2014/main" id="{E9DBF9EA-E279-43AD-92A1-89BF1894926C}"/>
              </a:ext>
            </a:extLst>
          </p:cNvPr>
          <p:cNvSpPr/>
          <p:nvPr/>
        </p:nvSpPr>
        <p:spPr>
          <a:xfrm>
            <a:off x="5545444" y="3990562"/>
            <a:ext cx="872355" cy="400110"/>
          </a:xfrm>
          <a:prstGeom prst="rect">
            <a:avLst/>
          </a:prstGeom>
        </p:spPr>
        <p:txBody>
          <a:bodyPr wrap="none">
            <a:spAutoFit/>
          </a:bodyPr>
          <a:lstStyle/>
          <a:p>
            <a:pPr algn="ctr"/>
            <a:r>
              <a:rPr lang="en-ID" sz="2000" b="1" dirty="0">
                <a:solidFill>
                  <a:srgbClr val="233A49"/>
                </a:solidFill>
                <a:latin typeface="Inter"/>
                <a:ea typeface="Inter"/>
                <a:sym typeface="Inter"/>
              </a:rPr>
              <a:t>Rows</a:t>
            </a:r>
            <a:endParaRPr lang="en-ID" sz="1050" dirty="0"/>
          </a:p>
        </p:txBody>
      </p:sp>
      <p:grpSp>
        <p:nvGrpSpPr>
          <p:cNvPr id="82" name="Google Shape;18075;p70">
            <a:extLst>
              <a:ext uri="{FF2B5EF4-FFF2-40B4-BE49-F238E27FC236}">
                <a16:creationId xmlns:a16="http://schemas.microsoft.com/office/drawing/2014/main" id="{8C7834C8-8B5B-44EA-98EE-4B7E31B58BE6}"/>
              </a:ext>
            </a:extLst>
          </p:cNvPr>
          <p:cNvGrpSpPr/>
          <p:nvPr/>
        </p:nvGrpSpPr>
        <p:grpSpPr>
          <a:xfrm>
            <a:off x="7108769" y="2373129"/>
            <a:ext cx="947432" cy="891201"/>
            <a:chOff x="874658" y="2914408"/>
            <a:chExt cx="356891" cy="335709"/>
          </a:xfrm>
        </p:grpSpPr>
        <p:sp>
          <p:nvSpPr>
            <p:cNvPr id="83" name="Google Shape;18076;p70">
              <a:extLst>
                <a:ext uri="{FF2B5EF4-FFF2-40B4-BE49-F238E27FC236}">
                  <a16:creationId xmlns:a16="http://schemas.microsoft.com/office/drawing/2014/main" id="{E30BF81E-DA1E-4EEB-825C-14709C04B612}"/>
                </a:ext>
              </a:extLst>
            </p:cNvPr>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8077;p70">
              <a:extLst>
                <a:ext uri="{FF2B5EF4-FFF2-40B4-BE49-F238E27FC236}">
                  <a16:creationId xmlns:a16="http://schemas.microsoft.com/office/drawing/2014/main" id="{91796CE8-1CEC-4229-9092-EAC105493316}"/>
                </a:ext>
              </a:extLst>
            </p:cNvPr>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8078;p70">
              <a:extLst>
                <a:ext uri="{FF2B5EF4-FFF2-40B4-BE49-F238E27FC236}">
                  <a16:creationId xmlns:a16="http://schemas.microsoft.com/office/drawing/2014/main" id="{FB0CE825-1CB2-4223-AFC4-E937EC0DA140}"/>
                </a:ext>
              </a:extLst>
            </p:cNvPr>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8079;p70">
              <a:extLst>
                <a:ext uri="{FF2B5EF4-FFF2-40B4-BE49-F238E27FC236}">
                  <a16:creationId xmlns:a16="http://schemas.microsoft.com/office/drawing/2014/main" id="{D8526E54-CE5D-4F88-807E-0C85F67DB976}"/>
                </a:ext>
              </a:extLst>
            </p:cNvPr>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8080;p70">
              <a:extLst>
                <a:ext uri="{FF2B5EF4-FFF2-40B4-BE49-F238E27FC236}">
                  <a16:creationId xmlns:a16="http://schemas.microsoft.com/office/drawing/2014/main" id="{A23C9CFF-5481-49AC-988D-DE37D17CAF99}"/>
                </a:ext>
              </a:extLst>
            </p:cNvPr>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8081;p70">
              <a:extLst>
                <a:ext uri="{FF2B5EF4-FFF2-40B4-BE49-F238E27FC236}">
                  <a16:creationId xmlns:a16="http://schemas.microsoft.com/office/drawing/2014/main" id="{E5232B7F-5757-462A-B196-5B73C9A6ED37}"/>
                </a:ext>
              </a:extLst>
            </p:cNvPr>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8082;p70">
              <a:extLst>
                <a:ext uri="{FF2B5EF4-FFF2-40B4-BE49-F238E27FC236}">
                  <a16:creationId xmlns:a16="http://schemas.microsoft.com/office/drawing/2014/main" id="{D1E62E12-5E8D-46FE-BB13-903466C54FFB}"/>
                </a:ext>
              </a:extLst>
            </p:cNvPr>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8083;p70">
              <a:extLst>
                <a:ext uri="{FF2B5EF4-FFF2-40B4-BE49-F238E27FC236}">
                  <a16:creationId xmlns:a16="http://schemas.microsoft.com/office/drawing/2014/main" id="{0FBBE2CF-2DB1-4FB4-908B-3890C14DE7B1}"/>
                </a:ext>
              </a:extLst>
            </p:cNvPr>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8084;p70">
              <a:extLst>
                <a:ext uri="{FF2B5EF4-FFF2-40B4-BE49-F238E27FC236}">
                  <a16:creationId xmlns:a16="http://schemas.microsoft.com/office/drawing/2014/main" id="{CB49E315-E5C4-47F5-9ACD-42636F6D8185}"/>
                </a:ext>
              </a:extLst>
            </p:cNvPr>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8085;p70">
              <a:extLst>
                <a:ext uri="{FF2B5EF4-FFF2-40B4-BE49-F238E27FC236}">
                  <a16:creationId xmlns:a16="http://schemas.microsoft.com/office/drawing/2014/main" id="{C38DD8CC-3ED6-4D3A-8491-1CE4459ED5C9}"/>
                </a:ext>
              </a:extLst>
            </p:cNvPr>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8086;p70">
              <a:extLst>
                <a:ext uri="{FF2B5EF4-FFF2-40B4-BE49-F238E27FC236}">
                  <a16:creationId xmlns:a16="http://schemas.microsoft.com/office/drawing/2014/main" id="{1B1E7F52-8F05-4939-9D8A-766013D275A3}"/>
                </a:ext>
              </a:extLst>
            </p:cNvPr>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8087;p70">
              <a:extLst>
                <a:ext uri="{FF2B5EF4-FFF2-40B4-BE49-F238E27FC236}">
                  <a16:creationId xmlns:a16="http://schemas.microsoft.com/office/drawing/2014/main" id="{BEB35488-5AC9-4C76-9262-E01BADDD86A3}"/>
                </a:ext>
              </a:extLst>
            </p:cNvPr>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8088;p70">
              <a:extLst>
                <a:ext uri="{FF2B5EF4-FFF2-40B4-BE49-F238E27FC236}">
                  <a16:creationId xmlns:a16="http://schemas.microsoft.com/office/drawing/2014/main" id="{57243413-D759-4C39-9274-B383634B6B23}"/>
                </a:ext>
              </a:extLst>
            </p:cNvPr>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8089;p70">
              <a:extLst>
                <a:ext uri="{FF2B5EF4-FFF2-40B4-BE49-F238E27FC236}">
                  <a16:creationId xmlns:a16="http://schemas.microsoft.com/office/drawing/2014/main" id="{B29B3518-DE7B-4B1C-8BAA-7BCD04CABF83}"/>
                </a:ext>
              </a:extLst>
            </p:cNvPr>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8090;p70">
              <a:extLst>
                <a:ext uri="{FF2B5EF4-FFF2-40B4-BE49-F238E27FC236}">
                  <a16:creationId xmlns:a16="http://schemas.microsoft.com/office/drawing/2014/main" id="{66A57D8E-775E-4228-9C79-193E5CB4127C}"/>
                </a:ext>
              </a:extLst>
            </p:cNvPr>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8091;p70">
              <a:extLst>
                <a:ext uri="{FF2B5EF4-FFF2-40B4-BE49-F238E27FC236}">
                  <a16:creationId xmlns:a16="http://schemas.microsoft.com/office/drawing/2014/main" id="{B7B60736-F43D-48A5-A33E-8B194AC59C75}"/>
                </a:ext>
              </a:extLst>
            </p:cNvPr>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8092;p70">
              <a:extLst>
                <a:ext uri="{FF2B5EF4-FFF2-40B4-BE49-F238E27FC236}">
                  <a16:creationId xmlns:a16="http://schemas.microsoft.com/office/drawing/2014/main" id="{4770C70F-A10C-4FB2-AB1E-65FBE4B932C4}"/>
                </a:ext>
              </a:extLst>
            </p:cNvPr>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8093;p70">
              <a:extLst>
                <a:ext uri="{FF2B5EF4-FFF2-40B4-BE49-F238E27FC236}">
                  <a16:creationId xmlns:a16="http://schemas.microsoft.com/office/drawing/2014/main" id="{7424384B-A5F6-4518-825C-77EC8EB7283F}"/>
                </a:ext>
              </a:extLst>
            </p:cNvPr>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8094;p70">
              <a:extLst>
                <a:ext uri="{FF2B5EF4-FFF2-40B4-BE49-F238E27FC236}">
                  <a16:creationId xmlns:a16="http://schemas.microsoft.com/office/drawing/2014/main" id="{260F174C-D9AA-4144-823C-C9246F8A9975}"/>
                </a:ext>
              </a:extLst>
            </p:cNvPr>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8095;p70">
              <a:extLst>
                <a:ext uri="{FF2B5EF4-FFF2-40B4-BE49-F238E27FC236}">
                  <a16:creationId xmlns:a16="http://schemas.microsoft.com/office/drawing/2014/main" id="{4D9B936C-F845-48CA-AAB3-38E38DCD9F2F}"/>
                </a:ext>
              </a:extLst>
            </p:cNvPr>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solidFill>
                <a:srgbClr val="28394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Rectangle 102">
            <a:extLst>
              <a:ext uri="{FF2B5EF4-FFF2-40B4-BE49-F238E27FC236}">
                <a16:creationId xmlns:a16="http://schemas.microsoft.com/office/drawing/2014/main" id="{B6FE9F2F-BFB9-4459-9168-735427512B1F}"/>
              </a:ext>
            </a:extLst>
          </p:cNvPr>
          <p:cNvSpPr/>
          <p:nvPr/>
        </p:nvSpPr>
        <p:spPr>
          <a:xfrm>
            <a:off x="7354664" y="3451405"/>
            <a:ext cx="455574" cy="584775"/>
          </a:xfrm>
          <a:prstGeom prst="rect">
            <a:avLst/>
          </a:prstGeom>
        </p:spPr>
        <p:txBody>
          <a:bodyPr wrap="none">
            <a:spAutoFit/>
          </a:bodyPr>
          <a:lstStyle/>
          <a:p>
            <a:pPr algn="ctr"/>
            <a:r>
              <a:rPr lang="en-US" sz="3200" b="1" dirty="0">
                <a:solidFill>
                  <a:srgbClr val="233A49"/>
                </a:solidFill>
                <a:latin typeface="Inter"/>
                <a:ea typeface="Inter"/>
                <a:sym typeface="Inter"/>
              </a:rPr>
              <a:t>8</a:t>
            </a:r>
            <a:endParaRPr lang="en-ID" dirty="0"/>
          </a:p>
        </p:txBody>
      </p:sp>
      <p:sp>
        <p:nvSpPr>
          <p:cNvPr id="104" name="Rectangle 103">
            <a:extLst>
              <a:ext uri="{FF2B5EF4-FFF2-40B4-BE49-F238E27FC236}">
                <a16:creationId xmlns:a16="http://schemas.microsoft.com/office/drawing/2014/main" id="{7BBFFC9B-9D83-4351-8AF1-A4DBD83ACCD3}"/>
              </a:ext>
            </a:extLst>
          </p:cNvPr>
          <p:cNvSpPr/>
          <p:nvPr/>
        </p:nvSpPr>
        <p:spPr>
          <a:xfrm>
            <a:off x="6933075" y="3972300"/>
            <a:ext cx="1298752" cy="400110"/>
          </a:xfrm>
          <a:prstGeom prst="rect">
            <a:avLst/>
          </a:prstGeom>
        </p:spPr>
        <p:txBody>
          <a:bodyPr wrap="none">
            <a:spAutoFit/>
          </a:bodyPr>
          <a:lstStyle/>
          <a:p>
            <a:pPr algn="ctr"/>
            <a:r>
              <a:rPr lang="en-ID" sz="2000" b="1" dirty="0">
                <a:solidFill>
                  <a:srgbClr val="233A49"/>
                </a:solidFill>
                <a:latin typeface="Inter"/>
                <a:ea typeface="Inter"/>
                <a:sym typeface="Inter"/>
              </a:rPr>
              <a:t>Features</a:t>
            </a:r>
            <a:endParaRPr lang="en-ID" sz="1050" dirty="0"/>
          </a:p>
        </p:txBody>
      </p:sp>
      <p:sp>
        <p:nvSpPr>
          <p:cNvPr id="105" name="Rectangle 104">
            <a:extLst>
              <a:ext uri="{FF2B5EF4-FFF2-40B4-BE49-F238E27FC236}">
                <a16:creationId xmlns:a16="http://schemas.microsoft.com/office/drawing/2014/main" id="{2B453D13-8DF7-4AE7-A6AD-E3483C21A75E}"/>
              </a:ext>
            </a:extLst>
          </p:cNvPr>
          <p:cNvSpPr/>
          <p:nvPr/>
        </p:nvSpPr>
        <p:spPr>
          <a:xfrm>
            <a:off x="6270077" y="1415763"/>
            <a:ext cx="1093569" cy="523220"/>
          </a:xfrm>
          <a:prstGeom prst="rect">
            <a:avLst/>
          </a:prstGeom>
        </p:spPr>
        <p:txBody>
          <a:bodyPr wrap="none">
            <a:spAutoFit/>
          </a:bodyPr>
          <a:lstStyle/>
          <a:p>
            <a:pPr algn="ctr"/>
            <a:r>
              <a:rPr lang="en-ID" sz="2800" b="1" dirty="0">
                <a:solidFill>
                  <a:srgbClr val="233A49"/>
                </a:solidFill>
                <a:latin typeface="Inter"/>
                <a:ea typeface="Inter"/>
                <a:sym typeface="Inter"/>
              </a:rPr>
              <a:t>After</a:t>
            </a:r>
            <a:endParaRPr lang="en-ID" sz="2800" dirty="0"/>
          </a:p>
        </p:txBody>
      </p:sp>
      <p:sp>
        <p:nvSpPr>
          <p:cNvPr id="106" name="Rectangle 105">
            <a:extLst>
              <a:ext uri="{FF2B5EF4-FFF2-40B4-BE49-F238E27FC236}">
                <a16:creationId xmlns:a16="http://schemas.microsoft.com/office/drawing/2014/main" id="{51CB9225-7526-4418-A92F-B8E4F9483026}"/>
              </a:ext>
            </a:extLst>
          </p:cNvPr>
          <p:cNvSpPr/>
          <p:nvPr/>
        </p:nvSpPr>
        <p:spPr>
          <a:xfrm>
            <a:off x="819475" y="3479383"/>
            <a:ext cx="1531188" cy="584775"/>
          </a:xfrm>
          <a:prstGeom prst="rect">
            <a:avLst/>
          </a:prstGeom>
          <a:noFill/>
        </p:spPr>
        <p:txBody>
          <a:bodyPr wrap="none">
            <a:spAutoFit/>
          </a:bodyPr>
          <a:lstStyle/>
          <a:p>
            <a:pPr algn="ctr"/>
            <a:r>
              <a:rPr lang="en-ID" sz="3200" b="1" dirty="0">
                <a:solidFill>
                  <a:srgbClr val="233A49"/>
                </a:solidFill>
                <a:latin typeface="Inter"/>
                <a:ea typeface="Inter"/>
                <a:sym typeface="Inter"/>
              </a:rPr>
              <a:t>74880</a:t>
            </a:r>
            <a:endParaRPr lang="en-ID" dirty="0"/>
          </a:p>
        </p:txBody>
      </p:sp>
      <p:sp>
        <p:nvSpPr>
          <p:cNvPr id="107" name="Rectangle 106">
            <a:extLst>
              <a:ext uri="{FF2B5EF4-FFF2-40B4-BE49-F238E27FC236}">
                <a16:creationId xmlns:a16="http://schemas.microsoft.com/office/drawing/2014/main" id="{F4917547-F79D-413A-A103-77215DE12660}"/>
              </a:ext>
            </a:extLst>
          </p:cNvPr>
          <p:cNvSpPr/>
          <p:nvPr/>
        </p:nvSpPr>
        <p:spPr>
          <a:xfrm>
            <a:off x="1148891" y="4006638"/>
            <a:ext cx="872355" cy="400110"/>
          </a:xfrm>
          <a:prstGeom prst="rect">
            <a:avLst/>
          </a:prstGeom>
        </p:spPr>
        <p:txBody>
          <a:bodyPr wrap="none">
            <a:spAutoFit/>
          </a:bodyPr>
          <a:lstStyle/>
          <a:p>
            <a:pPr algn="ctr"/>
            <a:r>
              <a:rPr lang="en-ID" sz="2000" b="1" dirty="0">
                <a:solidFill>
                  <a:srgbClr val="233A49"/>
                </a:solidFill>
                <a:latin typeface="Inter"/>
                <a:ea typeface="Inter"/>
                <a:sym typeface="Inter"/>
              </a:rPr>
              <a:t>Rows</a:t>
            </a:r>
            <a:endParaRPr lang="en-ID" sz="1050" dirty="0"/>
          </a:p>
        </p:txBody>
      </p:sp>
      <p:sp>
        <p:nvSpPr>
          <p:cNvPr id="108" name="Rectangle 107">
            <a:extLst>
              <a:ext uri="{FF2B5EF4-FFF2-40B4-BE49-F238E27FC236}">
                <a16:creationId xmlns:a16="http://schemas.microsoft.com/office/drawing/2014/main" id="{B9344395-87C1-46B9-9515-6DA29FFFFDF7}"/>
              </a:ext>
            </a:extLst>
          </p:cNvPr>
          <p:cNvSpPr/>
          <p:nvPr/>
        </p:nvSpPr>
        <p:spPr>
          <a:xfrm>
            <a:off x="2829069" y="3467481"/>
            <a:ext cx="713658" cy="584775"/>
          </a:xfrm>
          <a:prstGeom prst="rect">
            <a:avLst/>
          </a:prstGeom>
        </p:spPr>
        <p:txBody>
          <a:bodyPr wrap="none">
            <a:spAutoFit/>
          </a:bodyPr>
          <a:lstStyle/>
          <a:p>
            <a:pPr algn="ctr"/>
            <a:r>
              <a:rPr lang="en-ID" sz="3200" b="1" dirty="0">
                <a:solidFill>
                  <a:srgbClr val="233A49"/>
                </a:solidFill>
                <a:latin typeface="Inter"/>
                <a:ea typeface="Inter"/>
                <a:sym typeface="Inter"/>
              </a:rPr>
              <a:t>26</a:t>
            </a:r>
            <a:endParaRPr lang="en-ID" dirty="0"/>
          </a:p>
        </p:txBody>
      </p:sp>
      <p:sp>
        <p:nvSpPr>
          <p:cNvPr id="109" name="Rectangle 108">
            <a:extLst>
              <a:ext uri="{FF2B5EF4-FFF2-40B4-BE49-F238E27FC236}">
                <a16:creationId xmlns:a16="http://schemas.microsoft.com/office/drawing/2014/main" id="{458A9C8B-FD50-4C1C-922D-D3A1F266465F}"/>
              </a:ext>
            </a:extLst>
          </p:cNvPr>
          <p:cNvSpPr/>
          <p:nvPr/>
        </p:nvSpPr>
        <p:spPr>
          <a:xfrm>
            <a:off x="2536522" y="3988376"/>
            <a:ext cx="1298752" cy="400110"/>
          </a:xfrm>
          <a:prstGeom prst="rect">
            <a:avLst/>
          </a:prstGeom>
        </p:spPr>
        <p:txBody>
          <a:bodyPr wrap="none">
            <a:spAutoFit/>
          </a:bodyPr>
          <a:lstStyle/>
          <a:p>
            <a:pPr algn="ctr"/>
            <a:r>
              <a:rPr lang="en-ID" sz="2000" b="1" dirty="0">
                <a:solidFill>
                  <a:srgbClr val="233A49"/>
                </a:solidFill>
                <a:latin typeface="Inter"/>
                <a:ea typeface="Inter"/>
                <a:sym typeface="Inter"/>
              </a:rPr>
              <a:t>Features</a:t>
            </a:r>
            <a:endParaRPr lang="en-ID" sz="1050" dirty="0"/>
          </a:p>
        </p:txBody>
      </p:sp>
    </p:spTree>
    <p:extLst>
      <p:ext uri="{BB962C8B-B14F-4D97-AF65-F5344CB8AC3E}">
        <p14:creationId xmlns:p14="http://schemas.microsoft.com/office/powerpoint/2010/main" val="2314440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0"/>
        <p:cNvGrpSpPr/>
        <p:nvPr/>
      </p:nvGrpSpPr>
      <p:grpSpPr>
        <a:xfrm>
          <a:off x="0" y="0"/>
          <a:ext cx="0" cy="0"/>
          <a:chOff x="0" y="0"/>
          <a:chExt cx="0" cy="0"/>
        </a:xfrm>
      </p:grpSpPr>
      <p:cxnSp>
        <p:nvCxnSpPr>
          <p:cNvPr id="1563" name="Google Shape;1563;p34"/>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13" name="Google Shape;1552;p34">
            <a:extLst>
              <a:ext uri="{FF2B5EF4-FFF2-40B4-BE49-F238E27FC236}">
                <a16:creationId xmlns:a16="http://schemas.microsoft.com/office/drawing/2014/main" id="{522490FB-9BAA-4CF8-8828-788F415D08EF}"/>
              </a:ext>
            </a:extLst>
          </p:cNvPr>
          <p:cNvSpPr txBox="1">
            <a:spLocks/>
          </p:cNvSpPr>
          <p:nvPr/>
        </p:nvSpPr>
        <p:spPr>
          <a:xfrm>
            <a:off x="367893" y="402632"/>
            <a:ext cx="8408213" cy="6922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pPr algn="ctr"/>
            <a:r>
              <a:rPr lang="en-ID" sz="3200" dirty="0"/>
              <a:t>Features</a:t>
            </a:r>
            <a:endParaRPr lang="en-ID" sz="3200" dirty="0">
              <a:highlight>
                <a:schemeClr val="lt1"/>
              </a:highlight>
            </a:endParaRPr>
          </a:p>
        </p:txBody>
      </p:sp>
      <p:sp>
        <p:nvSpPr>
          <p:cNvPr id="6" name="Rectangle: Rounded Corners 5">
            <a:extLst>
              <a:ext uri="{FF2B5EF4-FFF2-40B4-BE49-F238E27FC236}">
                <a16:creationId xmlns:a16="http://schemas.microsoft.com/office/drawing/2014/main" id="{15A422F5-E850-401B-8298-B3BA8BE74684}"/>
              </a:ext>
            </a:extLst>
          </p:cNvPr>
          <p:cNvSpPr/>
          <p:nvPr/>
        </p:nvSpPr>
        <p:spPr>
          <a:xfrm>
            <a:off x="699981" y="2265680"/>
            <a:ext cx="3265508" cy="1638496"/>
          </a:xfrm>
          <a:prstGeom prst="roundRect">
            <a:avLst/>
          </a:prstGeom>
        </p:spPr>
        <p:style>
          <a:lnRef idx="2">
            <a:schemeClr val="accent6"/>
          </a:lnRef>
          <a:fillRef idx="1">
            <a:schemeClr val="lt1"/>
          </a:fillRef>
          <a:effectRef idx="0">
            <a:schemeClr val="accent6"/>
          </a:effectRef>
          <a:fontRef idx="minor">
            <a:schemeClr val="dk1"/>
          </a:fontRef>
        </p:style>
        <p:txBody>
          <a:bodyPr numCol="2" rtlCol="0" anchor="ctr"/>
          <a:lstStyle/>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ID</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UPA</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Employer</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Address1</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Address2</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City</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State</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Zip</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Latitude</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Longitude</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NAICS</a:t>
            </a:r>
          </a:p>
        </p:txBody>
      </p:sp>
      <p:sp>
        <p:nvSpPr>
          <p:cNvPr id="16" name="Rectangle 15">
            <a:extLst>
              <a:ext uri="{FF2B5EF4-FFF2-40B4-BE49-F238E27FC236}">
                <a16:creationId xmlns:a16="http://schemas.microsoft.com/office/drawing/2014/main" id="{2378202B-DE8E-40D6-8BD8-3F3EE48B29BD}"/>
              </a:ext>
            </a:extLst>
          </p:cNvPr>
          <p:cNvSpPr/>
          <p:nvPr/>
        </p:nvSpPr>
        <p:spPr>
          <a:xfrm>
            <a:off x="686290" y="1850812"/>
            <a:ext cx="3292889" cy="338554"/>
          </a:xfrm>
          <a:prstGeom prst="rect">
            <a:avLst/>
          </a:prstGeom>
        </p:spPr>
        <p:txBody>
          <a:bodyPr wrap="none">
            <a:spAutoFit/>
          </a:bodyPr>
          <a:lstStyle/>
          <a:p>
            <a:pPr algn="ctr"/>
            <a:r>
              <a:rPr lang="en-ID" sz="1600" b="1" dirty="0">
                <a:solidFill>
                  <a:srgbClr val="233A49"/>
                </a:solidFill>
                <a:latin typeface="Inter"/>
                <a:ea typeface="Inter"/>
                <a:sym typeface="Inter"/>
              </a:rPr>
              <a:t>Company/Industry Information</a:t>
            </a:r>
            <a:endParaRPr lang="en-ID" sz="1600" dirty="0"/>
          </a:p>
        </p:txBody>
      </p:sp>
      <p:sp>
        <p:nvSpPr>
          <p:cNvPr id="17" name="Rectangle 16">
            <a:extLst>
              <a:ext uri="{FF2B5EF4-FFF2-40B4-BE49-F238E27FC236}">
                <a16:creationId xmlns:a16="http://schemas.microsoft.com/office/drawing/2014/main" id="{42F45972-9F8F-4F76-97D2-71A5382FBA40}"/>
              </a:ext>
            </a:extLst>
          </p:cNvPr>
          <p:cNvSpPr/>
          <p:nvPr/>
        </p:nvSpPr>
        <p:spPr>
          <a:xfrm>
            <a:off x="5565554" y="1484325"/>
            <a:ext cx="1978427" cy="338554"/>
          </a:xfrm>
          <a:prstGeom prst="rect">
            <a:avLst/>
          </a:prstGeom>
        </p:spPr>
        <p:txBody>
          <a:bodyPr wrap="none">
            <a:spAutoFit/>
          </a:bodyPr>
          <a:lstStyle/>
          <a:p>
            <a:pPr algn="ctr"/>
            <a:r>
              <a:rPr lang="en-US" sz="1600" b="1" dirty="0">
                <a:solidFill>
                  <a:srgbClr val="233A49"/>
                </a:solidFill>
                <a:latin typeface="Inter"/>
                <a:ea typeface="Inter"/>
                <a:sym typeface="Inter"/>
              </a:rPr>
              <a:t>Injury</a:t>
            </a:r>
            <a:r>
              <a:rPr lang="en-ID" sz="1600" b="1" dirty="0">
                <a:solidFill>
                  <a:srgbClr val="233A49"/>
                </a:solidFill>
                <a:latin typeface="Inter"/>
                <a:ea typeface="Inter"/>
                <a:sym typeface="Inter"/>
              </a:rPr>
              <a:t> Information</a:t>
            </a:r>
            <a:endParaRPr lang="en-ID" sz="1600" dirty="0"/>
          </a:p>
        </p:txBody>
      </p:sp>
      <p:sp>
        <p:nvSpPr>
          <p:cNvPr id="18" name="Rectangle: Rounded Corners 17">
            <a:extLst>
              <a:ext uri="{FF2B5EF4-FFF2-40B4-BE49-F238E27FC236}">
                <a16:creationId xmlns:a16="http://schemas.microsoft.com/office/drawing/2014/main" id="{8D36C009-2805-4E34-95C3-F111D3FEED21}"/>
              </a:ext>
            </a:extLst>
          </p:cNvPr>
          <p:cNvSpPr/>
          <p:nvPr/>
        </p:nvSpPr>
        <p:spPr>
          <a:xfrm>
            <a:off x="4571999" y="1899193"/>
            <a:ext cx="3965537" cy="2371470"/>
          </a:xfrm>
          <a:prstGeom prst="roundRect">
            <a:avLst/>
          </a:prstGeom>
        </p:spPr>
        <p:style>
          <a:lnRef idx="2">
            <a:schemeClr val="accent6"/>
          </a:lnRef>
          <a:fillRef idx="1">
            <a:schemeClr val="lt1"/>
          </a:fillRef>
          <a:effectRef idx="0">
            <a:schemeClr val="accent6"/>
          </a:effectRef>
          <a:fontRef idx="minor">
            <a:schemeClr val="dk1"/>
          </a:fontRef>
        </p:style>
        <p:txBody>
          <a:bodyPr numCol="2" rtlCol="0" anchor="ctr"/>
          <a:lstStyle/>
          <a:p>
            <a:pPr marL="285750" indent="-285750">
              <a:buFont typeface="Arial" panose="020B0604020202020204" pitchFamily="34" charset="0"/>
              <a:buChar char="•"/>
            </a:pPr>
            <a:r>
              <a:rPr lang="en-US" dirty="0" err="1">
                <a:solidFill>
                  <a:srgbClr val="283944"/>
                </a:solidFill>
                <a:latin typeface="Nanum Gothic" panose="020B0604020202020204" charset="-127"/>
                <a:ea typeface="Nanum Gothic" panose="020B0604020202020204" charset="-127"/>
              </a:rPr>
              <a:t>EventDate</a:t>
            </a:r>
            <a:endParaRPr lang="en-US" dirty="0">
              <a:solidFill>
                <a:srgbClr val="283944"/>
              </a:solidFill>
              <a:latin typeface="Nanum Gothic" panose="020B0604020202020204" charset="-127"/>
              <a:ea typeface="Nanum Gothic" panose="020B0604020202020204" charset="-127"/>
            </a:endParaRP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Hospitalized</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Amputation</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Inspection</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Final Narrative</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Nature</a:t>
            </a:r>
          </a:p>
          <a:p>
            <a:pPr marL="285750" indent="-285750">
              <a:buFont typeface="Arial" panose="020B0604020202020204" pitchFamily="34" charset="0"/>
              <a:buChar char="•"/>
            </a:pPr>
            <a:r>
              <a:rPr lang="en-US" dirty="0" err="1">
                <a:solidFill>
                  <a:srgbClr val="283944"/>
                </a:solidFill>
                <a:latin typeface="Nanum Gothic" panose="020B0604020202020204" charset="-127"/>
                <a:ea typeface="Nanum Gothic" panose="020B0604020202020204" charset="-127"/>
              </a:rPr>
              <a:t>NatureTitle</a:t>
            </a:r>
            <a:endParaRPr lang="en-US" dirty="0">
              <a:solidFill>
                <a:srgbClr val="283944"/>
              </a:solidFill>
              <a:latin typeface="Nanum Gothic" panose="020B0604020202020204" charset="-127"/>
              <a:ea typeface="Nanum Gothic" panose="020B0604020202020204" charset="-127"/>
            </a:endParaRPr>
          </a:p>
          <a:p>
            <a:pPr marL="285750" indent="-285750">
              <a:buFont typeface="Arial" panose="020B0604020202020204" pitchFamily="34" charset="0"/>
              <a:buChar char="•"/>
            </a:pPr>
            <a:r>
              <a:rPr lang="en-US" dirty="0" err="1">
                <a:solidFill>
                  <a:srgbClr val="283944"/>
                </a:solidFill>
                <a:latin typeface="Nanum Gothic" panose="020B0604020202020204" charset="-127"/>
                <a:ea typeface="Nanum Gothic" panose="020B0604020202020204" charset="-127"/>
              </a:rPr>
              <a:t>BodyPart</a:t>
            </a:r>
            <a:endParaRPr lang="en-US" dirty="0">
              <a:solidFill>
                <a:srgbClr val="283944"/>
              </a:solidFill>
              <a:latin typeface="Nanum Gothic" panose="020B0604020202020204" charset="-127"/>
              <a:ea typeface="Nanum Gothic" panose="020B0604020202020204" charset="-127"/>
            </a:endParaRPr>
          </a:p>
          <a:p>
            <a:pPr marL="285750" indent="-285750">
              <a:buFont typeface="Arial" panose="020B0604020202020204" pitchFamily="34" charset="0"/>
              <a:buChar char="•"/>
            </a:pPr>
            <a:r>
              <a:rPr lang="en-US" dirty="0" err="1">
                <a:solidFill>
                  <a:srgbClr val="283944"/>
                </a:solidFill>
                <a:latin typeface="Nanum Gothic" panose="020B0604020202020204" charset="-127"/>
                <a:ea typeface="Nanum Gothic" panose="020B0604020202020204" charset="-127"/>
              </a:rPr>
              <a:t>BodyPartTitle</a:t>
            </a:r>
            <a:endParaRPr lang="en-US" dirty="0">
              <a:solidFill>
                <a:srgbClr val="283944"/>
              </a:solidFill>
              <a:latin typeface="Nanum Gothic" panose="020B0604020202020204" charset="-127"/>
              <a:ea typeface="Nanum Gothic" panose="020B0604020202020204" charset="-127"/>
            </a:endParaRP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Event</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EventTitle</a:t>
            </a:r>
          </a:p>
          <a:p>
            <a:pPr marL="285750" indent="-285750">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Source</a:t>
            </a:r>
          </a:p>
          <a:p>
            <a:pPr marL="285750" indent="-285750">
              <a:buFont typeface="Arial" panose="020B0604020202020204" pitchFamily="34" charset="0"/>
              <a:buChar char="•"/>
            </a:pPr>
            <a:r>
              <a:rPr lang="en-US" dirty="0" err="1">
                <a:solidFill>
                  <a:srgbClr val="283944"/>
                </a:solidFill>
                <a:latin typeface="Nanum Gothic" panose="020B0604020202020204" charset="-127"/>
                <a:ea typeface="Nanum Gothic" panose="020B0604020202020204" charset="-127"/>
              </a:rPr>
              <a:t>SourceTitle</a:t>
            </a:r>
            <a:endParaRPr lang="en-US" dirty="0">
              <a:solidFill>
                <a:srgbClr val="283944"/>
              </a:solidFill>
              <a:latin typeface="Nanum Gothic" panose="020B0604020202020204" charset="-127"/>
              <a:ea typeface="Nanum Gothic" panose="020B0604020202020204" charset="-127"/>
            </a:endParaRPr>
          </a:p>
          <a:p>
            <a:pPr marL="285750" indent="-285750">
              <a:buFont typeface="Arial" panose="020B0604020202020204" pitchFamily="34" charset="0"/>
              <a:buChar char="•"/>
            </a:pPr>
            <a:r>
              <a:rPr lang="en-US" dirty="0" err="1">
                <a:solidFill>
                  <a:srgbClr val="283944"/>
                </a:solidFill>
                <a:latin typeface="Nanum Gothic" panose="020B0604020202020204" charset="-127"/>
                <a:ea typeface="Nanum Gothic" panose="020B0604020202020204" charset="-127"/>
              </a:rPr>
              <a:t>SecondarySource</a:t>
            </a:r>
            <a:endParaRPr lang="en-US" dirty="0">
              <a:solidFill>
                <a:srgbClr val="283944"/>
              </a:solidFill>
              <a:latin typeface="Nanum Gothic" panose="020B0604020202020204" charset="-127"/>
              <a:ea typeface="Nanum Gothic" panose="020B0604020202020204" charset="-127"/>
            </a:endParaRPr>
          </a:p>
          <a:p>
            <a:pPr marL="285750" indent="-285750">
              <a:buFont typeface="Arial" panose="020B0604020202020204" pitchFamily="34" charset="0"/>
              <a:buChar char="•"/>
            </a:pPr>
            <a:r>
              <a:rPr lang="en-US" dirty="0" err="1">
                <a:solidFill>
                  <a:srgbClr val="283944"/>
                </a:solidFill>
                <a:latin typeface="Nanum Gothic" panose="020B0604020202020204" charset="-127"/>
                <a:ea typeface="Nanum Gothic" panose="020B0604020202020204" charset="-127"/>
              </a:rPr>
              <a:t>SecondarySourceTitle</a:t>
            </a:r>
            <a:endParaRPr lang="en-US" dirty="0">
              <a:solidFill>
                <a:srgbClr val="283944"/>
              </a:solidFill>
              <a:latin typeface="Nanum Gothic" panose="020B0604020202020204" charset="-127"/>
              <a:ea typeface="Nanum Gothic" panose="020B0604020202020204" charset="-127"/>
            </a:endParaRPr>
          </a:p>
        </p:txBody>
      </p:sp>
    </p:spTree>
    <p:extLst>
      <p:ext uri="{BB962C8B-B14F-4D97-AF65-F5344CB8AC3E}">
        <p14:creationId xmlns:p14="http://schemas.microsoft.com/office/powerpoint/2010/main" val="3140546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0"/>
        <p:cNvGrpSpPr/>
        <p:nvPr/>
      </p:nvGrpSpPr>
      <p:grpSpPr>
        <a:xfrm>
          <a:off x="0" y="0"/>
          <a:ext cx="0" cy="0"/>
          <a:chOff x="0" y="0"/>
          <a:chExt cx="0" cy="0"/>
        </a:xfrm>
      </p:grpSpPr>
      <p:cxnSp>
        <p:nvCxnSpPr>
          <p:cNvPr id="1563" name="Google Shape;1563;p34"/>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13" name="Google Shape;1552;p34">
            <a:extLst>
              <a:ext uri="{FF2B5EF4-FFF2-40B4-BE49-F238E27FC236}">
                <a16:creationId xmlns:a16="http://schemas.microsoft.com/office/drawing/2014/main" id="{522490FB-9BAA-4CF8-8828-788F415D08EF}"/>
              </a:ext>
            </a:extLst>
          </p:cNvPr>
          <p:cNvSpPr txBox="1">
            <a:spLocks/>
          </p:cNvSpPr>
          <p:nvPr/>
        </p:nvSpPr>
        <p:spPr>
          <a:xfrm>
            <a:off x="367893" y="402632"/>
            <a:ext cx="8408213" cy="6922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pPr algn="ctr"/>
            <a:r>
              <a:rPr lang="en-ID" sz="3200" dirty="0"/>
              <a:t>Data Pre-Processing</a:t>
            </a:r>
            <a:endParaRPr lang="en-ID" sz="3200" dirty="0">
              <a:highlight>
                <a:schemeClr val="lt1"/>
              </a:highlight>
            </a:endParaRPr>
          </a:p>
        </p:txBody>
      </p:sp>
      <p:sp>
        <p:nvSpPr>
          <p:cNvPr id="2" name="Rectangle: Rounded Corners 1">
            <a:extLst>
              <a:ext uri="{FF2B5EF4-FFF2-40B4-BE49-F238E27FC236}">
                <a16:creationId xmlns:a16="http://schemas.microsoft.com/office/drawing/2014/main" id="{E299EA52-B862-48BA-8AAD-21F8BFEA4876}"/>
              </a:ext>
            </a:extLst>
          </p:cNvPr>
          <p:cNvSpPr/>
          <p:nvPr/>
        </p:nvSpPr>
        <p:spPr>
          <a:xfrm>
            <a:off x="1049480" y="1371599"/>
            <a:ext cx="2867891" cy="3293915"/>
          </a:xfrm>
          <a:prstGeom prst="roundRect">
            <a:avLst/>
          </a:prstGeom>
          <a:noFill/>
          <a:effectLst/>
        </p:spPr>
        <p:style>
          <a:lnRef idx="3">
            <a:schemeClr val="lt1"/>
          </a:lnRef>
          <a:fillRef idx="1">
            <a:schemeClr val="dk1"/>
          </a:fillRef>
          <a:effectRef idx="1">
            <a:schemeClr val="dk1"/>
          </a:effectRef>
          <a:fontRef idx="minor">
            <a:schemeClr val="lt1"/>
          </a:fontRef>
        </p:style>
        <p:txBody>
          <a:bodyPr rtlCol="0" anchor="ctr"/>
          <a:lstStyle/>
          <a:p>
            <a:pPr marL="216000" indent="-216000">
              <a:spcBef>
                <a:spcPts val="600"/>
              </a:spcBef>
              <a:spcAft>
                <a:spcPts val="600"/>
              </a:spcAft>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Dropped 19 features and kept: ID, NAICS, </a:t>
            </a:r>
            <a:r>
              <a:rPr lang="en-US" dirty="0" err="1">
                <a:solidFill>
                  <a:srgbClr val="283944"/>
                </a:solidFill>
                <a:latin typeface="Nanum Gothic" panose="020B0604020202020204" charset="-127"/>
                <a:ea typeface="Nanum Gothic" panose="020B0604020202020204" charset="-127"/>
              </a:rPr>
              <a:t>EventDate,Hospitalized</a:t>
            </a:r>
            <a:r>
              <a:rPr lang="en-US" dirty="0">
                <a:solidFill>
                  <a:srgbClr val="283944"/>
                </a:solidFill>
                <a:latin typeface="Nanum Gothic" panose="020B0604020202020204" charset="-127"/>
                <a:ea typeface="Nanum Gothic" panose="020B0604020202020204" charset="-127"/>
              </a:rPr>
              <a:t>, Amputation, EventTitle, and </a:t>
            </a:r>
            <a:r>
              <a:rPr lang="en-US" dirty="0" err="1">
                <a:solidFill>
                  <a:srgbClr val="283944"/>
                </a:solidFill>
                <a:latin typeface="Nanum Gothic" panose="020B0604020202020204" charset="-127"/>
                <a:ea typeface="Nanum Gothic" panose="020B0604020202020204" charset="-127"/>
              </a:rPr>
              <a:t>SourceTitle</a:t>
            </a:r>
            <a:r>
              <a:rPr lang="en-US" dirty="0">
                <a:solidFill>
                  <a:srgbClr val="283944"/>
                </a:solidFill>
                <a:latin typeface="Nanum Gothic" panose="020B0604020202020204" charset="-127"/>
                <a:ea typeface="Nanum Gothic" panose="020B0604020202020204" charset="-127"/>
              </a:rPr>
              <a:t> for analysis</a:t>
            </a:r>
          </a:p>
          <a:p>
            <a:pPr marL="216000" indent="-216000">
              <a:spcBef>
                <a:spcPts val="600"/>
              </a:spcBef>
              <a:spcAft>
                <a:spcPts val="600"/>
              </a:spcAft>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Dropped rows with NAICS started with other than ‘23 ‘ (Construction)</a:t>
            </a:r>
          </a:p>
          <a:p>
            <a:pPr marL="216000" indent="-216000">
              <a:spcBef>
                <a:spcPts val="600"/>
              </a:spcBef>
              <a:spcAft>
                <a:spcPts val="600"/>
              </a:spcAft>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Dropped rows with missing value</a:t>
            </a:r>
          </a:p>
        </p:txBody>
      </p:sp>
      <p:sp>
        <p:nvSpPr>
          <p:cNvPr id="9" name="Rectangle: Rounded Corners 8">
            <a:extLst>
              <a:ext uri="{FF2B5EF4-FFF2-40B4-BE49-F238E27FC236}">
                <a16:creationId xmlns:a16="http://schemas.microsoft.com/office/drawing/2014/main" id="{A4E37CF1-5EF2-4115-8CFB-F96B13288D13}"/>
              </a:ext>
            </a:extLst>
          </p:cNvPr>
          <p:cNvSpPr/>
          <p:nvPr/>
        </p:nvSpPr>
        <p:spPr>
          <a:xfrm>
            <a:off x="5226629" y="1371599"/>
            <a:ext cx="2867891" cy="3293915"/>
          </a:xfrm>
          <a:prstGeom prst="roundRect">
            <a:avLst/>
          </a:prstGeom>
          <a:noFill/>
          <a:ln w="38100">
            <a:solidFill>
              <a:srgbClr val="2839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16000" indent="-216000">
              <a:spcBef>
                <a:spcPts val="600"/>
              </a:spcBef>
              <a:spcAft>
                <a:spcPts val="600"/>
              </a:spcAft>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Change </a:t>
            </a:r>
            <a:r>
              <a:rPr lang="en-US" dirty="0" err="1">
                <a:solidFill>
                  <a:srgbClr val="283944"/>
                </a:solidFill>
                <a:latin typeface="Nanum Gothic" panose="020B0604020202020204" charset="-127"/>
                <a:ea typeface="Nanum Gothic" panose="020B0604020202020204" charset="-127"/>
              </a:rPr>
              <a:t>EventDate</a:t>
            </a:r>
            <a:r>
              <a:rPr lang="en-US" dirty="0">
                <a:solidFill>
                  <a:srgbClr val="283944"/>
                </a:solidFill>
                <a:latin typeface="Nanum Gothic" panose="020B0604020202020204" charset="-127"/>
                <a:ea typeface="Nanum Gothic" panose="020B0604020202020204" charset="-127"/>
              </a:rPr>
              <a:t> data type to datetime</a:t>
            </a:r>
          </a:p>
          <a:p>
            <a:pPr marL="216000" indent="-216000">
              <a:spcBef>
                <a:spcPts val="600"/>
              </a:spcBef>
              <a:spcAft>
                <a:spcPts val="600"/>
              </a:spcAft>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Change ‘Amputation’ = 0 to ‘No’ and ‘Amputation’ = 1 &amp; 2 to ‘Yes’</a:t>
            </a:r>
          </a:p>
          <a:p>
            <a:pPr marL="216000" indent="-216000">
              <a:spcBef>
                <a:spcPts val="600"/>
              </a:spcBef>
              <a:spcAft>
                <a:spcPts val="600"/>
              </a:spcAft>
              <a:buFont typeface="Arial" panose="020B0604020202020204" pitchFamily="34" charset="0"/>
              <a:buChar char="•"/>
            </a:pPr>
            <a:r>
              <a:rPr lang="en-US" dirty="0">
                <a:solidFill>
                  <a:srgbClr val="283944"/>
                </a:solidFill>
                <a:latin typeface="Nanum Gothic" panose="020B0604020202020204" charset="-127"/>
                <a:ea typeface="Nanum Gothic" panose="020B0604020202020204" charset="-127"/>
              </a:rPr>
              <a:t>Made a new column ‘</a:t>
            </a:r>
            <a:r>
              <a:rPr lang="en-US" dirty="0" err="1">
                <a:solidFill>
                  <a:srgbClr val="283944"/>
                </a:solidFill>
                <a:latin typeface="Nanum Gothic" panose="020B0604020202020204" charset="-127"/>
                <a:ea typeface="Nanum Gothic" panose="020B0604020202020204" charset="-127"/>
              </a:rPr>
              <a:t>HazardType</a:t>
            </a:r>
            <a:r>
              <a:rPr lang="en-US" dirty="0">
                <a:solidFill>
                  <a:srgbClr val="283944"/>
                </a:solidFill>
                <a:latin typeface="Nanum Gothic" panose="020B0604020202020204" charset="-127"/>
                <a:ea typeface="Nanum Gothic" panose="020B0604020202020204" charset="-127"/>
              </a:rPr>
              <a:t>’ to group the 'EventTitle' by its hazard type</a:t>
            </a:r>
          </a:p>
        </p:txBody>
      </p:sp>
    </p:spTree>
    <p:extLst>
      <p:ext uri="{BB962C8B-B14F-4D97-AF65-F5344CB8AC3E}">
        <p14:creationId xmlns:p14="http://schemas.microsoft.com/office/powerpoint/2010/main" val="331040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cxnSp>
        <p:nvCxnSpPr>
          <p:cNvPr id="1076" name="Google Shape;1076;p31"/>
          <p:cNvCxnSpPr/>
          <p:nvPr/>
        </p:nvCxnSpPr>
        <p:spPr>
          <a:xfrm>
            <a:off x="340650" y="3509791"/>
            <a:ext cx="8462700" cy="0"/>
          </a:xfrm>
          <a:prstGeom prst="straightConnector1">
            <a:avLst/>
          </a:prstGeom>
          <a:noFill/>
          <a:ln w="9525" cap="flat" cmpd="sng">
            <a:solidFill>
              <a:schemeClr val="dk1"/>
            </a:solidFill>
            <a:prstDash val="dash"/>
            <a:round/>
            <a:headEnd type="none" w="med" len="med"/>
            <a:tailEnd type="none" w="med" len="med"/>
          </a:ln>
        </p:spPr>
      </p:cxnSp>
      <p:sp>
        <p:nvSpPr>
          <p:cNvPr id="1077" name="Google Shape;1077;p31"/>
          <p:cNvSpPr txBox="1">
            <a:spLocks noGrp="1"/>
          </p:cNvSpPr>
          <p:nvPr>
            <p:ph type="title"/>
          </p:nvPr>
        </p:nvSpPr>
        <p:spPr>
          <a:xfrm>
            <a:off x="497568" y="2598526"/>
            <a:ext cx="4680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Exploratory Data </a:t>
            </a:r>
            <a:r>
              <a:rPr lang="en-ID" dirty="0"/>
              <a:t>Analysis</a:t>
            </a:r>
            <a:endParaRPr dirty="0"/>
          </a:p>
        </p:txBody>
      </p:sp>
      <p:sp>
        <p:nvSpPr>
          <p:cNvPr id="1079" name="Google Shape;1079;p31"/>
          <p:cNvSpPr txBox="1">
            <a:spLocks noGrp="1"/>
          </p:cNvSpPr>
          <p:nvPr>
            <p:ph type="title" idx="2"/>
          </p:nvPr>
        </p:nvSpPr>
        <p:spPr>
          <a:xfrm>
            <a:off x="497913" y="674487"/>
            <a:ext cx="1415100" cy="119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grpSp>
        <p:nvGrpSpPr>
          <p:cNvPr id="441" name="Google Shape;1894;p36">
            <a:extLst>
              <a:ext uri="{FF2B5EF4-FFF2-40B4-BE49-F238E27FC236}">
                <a16:creationId xmlns:a16="http://schemas.microsoft.com/office/drawing/2014/main" id="{0E58205E-8D12-4A78-A8E4-A425A942596B}"/>
              </a:ext>
            </a:extLst>
          </p:cNvPr>
          <p:cNvGrpSpPr/>
          <p:nvPr/>
        </p:nvGrpSpPr>
        <p:grpSpPr>
          <a:xfrm>
            <a:off x="6081175" y="540340"/>
            <a:ext cx="2521619" cy="4009044"/>
            <a:chOff x="6384200" y="2072125"/>
            <a:chExt cx="977675" cy="1554375"/>
          </a:xfrm>
        </p:grpSpPr>
        <p:sp>
          <p:nvSpPr>
            <p:cNvPr id="442" name="Google Shape;1895;p36">
              <a:extLst>
                <a:ext uri="{FF2B5EF4-FFF2-40B4-BE49-F238E27FC236}">
                  <a16:creationId xmlns:a16="http://schemas.microsoft.com/office/drawing/2014/main" id="{7600628D-01F3-4E6B-B98A-5F8DAC71A65C}"/>
                </a:ext>
              </a:extLst>
            </p:cNvPr>
            <p:cNvSpPr/>
            <p:nvPr/>
          </p:nvSpPr>
          <p:spPr>
            <a:xfrm>
              <a:off x="6994600" y="2072125"/>
              <a:ext cx="367275" cy="1529625"/>
            </a:xfrm>
            <a:custGeom>
              <a:avLst/>
              <a:gdLst/>
              <a:ahLst/>
              <a:cxnLst/>
              <a:rect l="l" t="t" r="r" b="b"/>
              <a:pathLst>
                <a:path w="14691" h="61185" extrusionOk="0">
                  <a:moveTo>
                    <a:pt x="14690" y="1"/>
                  </a:moveTo>
                  <a:lnTo>
                    <a:pt x="14437" y="127"/>
                  </a:lnTo>
                  <a:lnTo>
                    <a:pt x="11887" y="1476"/>
                  </a:lnTo>
                  <a:lnTo>
                    <a:pt x="8978" y="3015"/>
                  </a:lnTo>
                  <a:lnTo>
                    <a:pt x="6850" y="4132"/>
                  </a:lnTo>
                  <a:lnTo>
                    <a:pt x="6597" y="4279"/>
                  </a:lnTo>
                  <a:lnTo>
                    <a:pt x="4974" y="5122"/>
                  </a:lnTo>
                  <a:lnTo>
                    <a:pt x="4721" y="5270"/>
                  </a:lnTo>
                  <a:lnTo>
                    <a:pt x="0" y="7757"/>
                  </a:lnTo>
                  <a:lnTo>
                    <a:pt x="0" y="53070"/>
                  </a:lnTo>
                  <a:lnTo>
                    <a:pt x="358" y="53281"/>
                  </a:lnTo>
                  <a:lnTo>
                    <a:pt x="1855" y="54187"/>
                  </a:lnTo>
                  <a:lnTo>
                    <a:pt x="3499" y="55199"/>
                  </a:lnTo>
                  <a:lnTo>
                    <a:pt x="4721" y="55936"/>
                  </a:lnTo>
                  <a:lnTo>
                    <a:pt x="4974" y="56084"/>
                  </a:lnTo>
                  <a:lnTo>
                    <a:pt x="6576" y="57053"/>
                  </a:lnTo>
                  <a:lnTo>
                    <a:pt x="6597" y="57074"/>
                  </a:lnTo>
                  <a:lnTo>
                    <a:pt x="6850" y="57222"/>
                  </a:lnTo>
                  <a:lnTo>
                    <a:pt x="7988" y="57917"/>
                  </a:lnTo>
                  <a:lnTo>
                    <a:pt x="9548" y="58866"/>
                  </a:lnTo>
                  <a:lnTo>
                    <a:pt x="13362" y="61184"/>
                  </a:lnTo>
                  <a:lnTo>
                    <a:pt x="13615" y="49171"/>
                  </a:lnTo>
                  <a:lnTo>
                    <a:pt x="13721" y="44429"/>
                  </a:lnTo>
                  <a:lnTo>
                    <a:pt x="13826" y="40150"/>
                  </a:lnTo>
                  <a:lnTo>
                    <a:pt x="13931" y="35408"/>
                  </a:lnTo>
                  <a:lnTo>
                    <a:pt x="14016" y="31151"/>
                  </a:lnTo>
                  <a:lnTo>
                    <a:pt x="14016" y="30666"/>
                  </a:lnTo>
                  <a:lnTo>
                    <a:pt x="14037" y="30329"/>
                  </a:lnTo>
                  <a:lnTo>
                    <a:pt x="14058" y="29444"/>
                  </a:lnTo>
                  <a:lnTo>
                    <a:pt x="14058" y="29107"/>
                  </a:lnTo>
                  <a:lnTo>
                    <a:pt x="14121" y="26430"/>
                  </a:lnTo>
                  <a:lnTo>
                    <a:pt x="14205" y="22173"/>
                  </a:lnTo>
                  <a:lnTo>
                    <a:pt x="14311" y="17452"/>
                  </a:lnTo>
                  <a:lnTo>
                    <a:pt x="14416" y="13215"/>
                  </a:lnTo>
                  <a:lnTo>
                    <a:pt x="14522" y="8495"/>
                  </a:lnTo>
                  <a:lnTo>
                    <a:pt x="14606" y="4258"/>
                  </a:lnTo>
                  <a:lnTo>
                    <a:pt x="146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1896;p36">
              <a:extLst>
                <a:ext uri="{FF2B5EF4-FFF2-40B4-BE49-F238E27FC236}">
                  <a16:creationId xmlns:a16="http://schemas.microsoft.com/office/drawing/2014/main" id="{8229CF80-CC30-4F12-91A4-6EE418B3B9F5}"/>
                </a:ext>
              </a:extLst>
            </p:cNvPr>
            <p:cNvSpPr/>
            <p:nvPr/>
          </p:nvSpPr>
          <p:spPr>
            <a:xfrm>
              <a:off x="6994600" y="2109025"/>
              <a:ext cx="297175" cy="628600"/>
            </a:xfrm>
            <a:custGeom>
              <a:avLst/>
              <a:gdLst/>
              <a:ahLst/>
              <a:cxnLst/>
              <a:rect l="l" t="t" r="r" b="b"/>
              <a:pathLst>
                <a:path w="11887" h="25144" extrusionOk="0">
                  <a:moveTo>
                    <a:pt x="11887" y="0"/>
                  </a:moveTo>
                  <a:lnTo>
                    <a:pt x="8978" y="1539"/>
                  </a:lnTo>
                  <a:lnTo>
                    <a:pt x="0" y="20317"/>
                  </a:lnTo>
                  <a:lnTo>
                    <a:pt x="0" y="25144"/>
                  </a:lnTo>
                  <a:lnTo>
                    <a:pt x="11887"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1897;p36">
              <a:extLst>
                <a:ext uri="{FF2B5EF4-FFF2-40B4-BE49-F238E27FC236}">
                  <a16:creationId xmlns:a16="http://schemas.microsoft.com/office/drawing/2014/main" id="{BC521594-C7B8-4124-BDB8-25FBB4240281}"/>
                </a:ext>
              </a:extLst>
            </p:cNvPr>
            <p:cNvSpPr/>
            <p:nvPr/>
          </p:nvSpPr>
          <p:spPr>
            <a:xfrm>
              <a:off x="6994600" y="2284475"/>
              <a:ext cx="363050" cy="910500"/>
            </a:xfrm>
            <a:custGeom>
              <a:avLst/>
              <a:gdLst/>
              <a:ahLst/>
              <a:cxnLst/>
              <a:rect l="l" t="t" r="r" b="b"/>
              <a:pathLst>
                <a:path w="14522" h="36420" extrusionOk="0">
                  <a:moveTo>
                    <a:pt x="14522" y="1"/>
                  </a:moveTo>
                  <a:lnTo>
                    <a:pt x="0" y="31614"/>
                  </a:lnTo>
                  <a:lnTo>
                    <a:pt x="0" y="36420"/>
                  </a:lnTo>
                  <a:lnTo>
                    <a:pt x="14416" y="4721"/>
                  </a:lnTo>
                  <a:lnTo>
                    <a:pt x="14522"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1898;p36">
              <a:extLst>
                <a:ext uri="{FF2B5EF4-FFF2-40B4-BE49-F238E27FC236}">
                  <a16:creationId xmlns:a16="http://schemas.microsoft.com/office/drawing/2014/main" id="{A21D51F3-23FC-4236-A306-109B3AB27577}"/>
                </a:ext>
              </a:extLst>
            </p:cNvPr>
            <p:cNvSpPr/>
            <p:nvPr/>
          </p:nvSpPr>
          <p:spPr>
            <a:xfrm>
              <a:off x="6994600" y="2508400"/>
              <a:ext cx="357775" cy="895750"/>
            </a:xfrm>
            <a:custGeom>
              <a:avLst/>
              <a:gdLst/>
              <a:ahLst/>
              <a:cxnLst/>
              <a:rect l="l" t="t" r="r" b="b"/>
              <a:pathLst>
                <a:path w="14311" h="35830" extrusionOk="0">
                  <a:moveTo>
                    <a:pt x="14311" y="1"/>
                  </a:moveTo>
                  <a:lnTo>
                    <a:pt x="0" y="31804"/>
                  </a:lnTo>
                  <a:lnTo>
                    <a:pt x="0" y="35619"/>
                  </a:lnTo>
                  <a:lnTo>
                    <a:pt x="358" y="35830"/>
                  </a:lnTo>
                  <a:lnTo>
                    <a:pt x="14205" y="4722"/>
                  </a:lnTo>
                  <a:lnTo>
                    <a:pt x="14311"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1899;p36">
              <a:extLst>
                <a:ext uri="{FF2B5EF4-FFF2-40B4-BE49-F238E27FC236}">
                  <a16:creationId xmlns:a16="http://schemas.microsoft.com/office/drawing/2014/main" id="{B2BCCEA9-3AB2-47E8-B394-20A64264D761}"/>
                </a:ext>
              </a:extLst>
            </p:cNvPr>
            <p:cNvSpPr/>
            <p:nvPr/>
          </p:nvSpPr>
          <p:spPr>
            <a:xfrm>
              <a:off x="7118950" y="2957325"/>
              <a:ext cx="223950" cy="541150"/>
            </a:xfrm>
            <a:custGeom>
              <a:avLst/>
              <a:gdLst/>
              <a:ahLst/>
              <a:cxnLst/>
              <a:rect l="l" t="t" r="r" b="b"/>
              <a:pathLst>
                <a:path w="8958" h="21646" extrusionOk="0">
                  <a:moveTo>
                    <a:pt x="8957" y="0"/>
                  </a:moveTo>
                  <a:lnTo>
                    <a:pt x="1623" y="16924"/>
                  </a:lnTo>
                  <a:lnTo>
                    <a:pt x="0" y="20676"/>
                  </a:lnTo>
                  <a:lnTo>
                    <a:pt x="1602" y="21645"/>
                  </a:lnTo>
                  <a:lnTo>
                    <a:pt x="1623" y="21603"/>
                  </a:lnTo>
                  <a:lnTo>
                    <a:pt x="8852" y="4742"/>
                  </a:lnTo>
                  <a:lnTo>
                    <a:pt x="8957"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1900;p36">
              <a:extLst>
                <a:ext uri="{FF2B5EF4-FFF2-40B4-BE49-F238E27FC236}">
                  <a16:creationId xmlns:a16="http://schemas.microsoft.com/office/drawing/2014/main" id="{04FBA4FB-561B-4881-BC5D-5BBAC004B7CD}"/>
                </a:ext>
              </a:extLst>
            </p:cNvPr>
            <p:cNvSpPr/>
            <p:nvPr/>
          </p:nvSpPr>
          <p:spPr>
            <a:xfrm>
              <a:off x="7194275" y="3182825"/>
              <a:ext cx="143350" cy="360950"/>
            </a:xfrm>
            <a:custGeom>
              <a:avLst/>
              <a:gdLst/>
              <a:ahLst/>
              <a:cxnLst/>
              <a:rect l="l" t="t" r="r" b="b"/>
              <a:pathLst>
                <a:path w="5734" h="14438" extrusionOk="0">
                  <a:moveTo>
                    <a:pt x="5734" y="1"/>
                  </a:moveTo>
                  <a:lnTo>
                    <a:pt x="1" y="13489"/>
                  </a:lnTo>
                  <a:lnTo>
                    <a:pt x="1561" y="14438"/>
                  </a:lnTo>
                  <a:lnTo>
                    <a:pt x="5628" y="4743"/>
                  </a:lnTo>
                  <a:lnTo>
                    <a:pt x="5734"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901;p36">
              <a:extLst>
                <a:ext uri="{FF2B5EF4-FFF2-40B4-BE49-F238E27FC236}">
                  <a16:creationId xmlns:a16="http://schemas.microsoft.com/office/drawing/2014/main" id="{8A3AF0DC-B8DF-4953-89FF-EE60FC872E95}"/>
                </a:ext>
              </a:extLst>
            </p:cNvPr>
            <p:cNvSpPr/>
            <p:nvPr/>
          </p:nvSpPr>
          <p:spPr>
            <a:xfrm>
              <a:off x="7118950" y="2175400"/>
              <a:ext cx="46900" cy="1330450"/>
            </a:xfrm>
            <a:custGeom>
              <a:avLst/>
              <a:gdLst/>
              <a:ahLst/>
              <a:cxnLst/>
              <a:rect l="l" t="t" r="r" b="b"/>
              <a:pathLst>
                <a:path w="1876" h="53218" extrusionOk="0">
                  <a:moveTo>
                    <a:pt x="1876" y="1"/>
                  </a:moveTo>
                  <a:lnTo>
                    <a:pt x="1623" y="148"/>
                  </a:lnTo>
                  <a:lnTo>
                    <a:pt x="0" y="991"/>
                  </a:lnTo>
                  <a:lnTo>
                    <a:pt x="0" y="51995"/>
                  </a:lnTo>
                  <a:lnTo>
                    <a:pt x="253" y="52164"/>
                  </a:lnTo>
                  <a:lnTo>
                    <a:pt x="1855" y="53196"/>
                  </a:lnTo>
                  <a:lnTo>
                    <a:pt x="1876" y="53217"/>
                  </a:lnTo>
                  <a:lnTo>
                    <a:pt x="18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902;p36">
              <a:extLst>
                <a:ext uri="{FF2B5EF4-FFF2-40B4-BE49-F238E27FC236}">
                  <a16:creationId xmlns:a16="http://schemas.microsoft.com/office/drawing/2014/main" id="{B5A2CDCA-EFB1-4B35-BCB8-C0CDDD05A601}"/>
                </a:ext>
              </a:extLst>
            </p:cNvPr>
            <p:cNvSpPr/>
            <p:nvPr/>
          </p:nvSpPr>
          <p:spPr>
            <a:xfrm>
              <a:off x="6994600" y="2808200"/>
              <a:ext cx="351450" cy="76425"/>
            </a:xfrm>
            <a:custGeom>
              <a:avLst/>
              <a:gdLst/>
              <a:ahLst/>
              <a:cxnLst/>
              <a:rect l="l" t="t" r="r" b="b"/>
              <a:pathLst>
                <a:path w="14058" h="3057" extrusionOk="0">
                  <a:moveTo>
                    <a:pt x="14058" y="1"/>
                  </a:moveTo>
                  <a:lnTo>
                    <a:pt x="10770" y="570"/>
                  </a:lnTo>
                  <a:lnTo>
                    <a:pt x="10707" y="570"/>
                  </a:lnTo>
                  <a:lnTo>
                    <a:pt x="8473" y="970"/>
                  </a:lnTo>
                  <a:lnTo>
                    <a:pt x="8283" y="1013"/>
                  </a:lnTo>
                  <a:lnTo>
                    <a:pt x="6850" y="1265"/>
                  </a:lnTo>
                  <a:lnTo>
                    <a:pt x="6597" y="1287"/>
                  </a:lnTo>
                  <a:lnTo>
                    <a:pt x="6428" y="1329"/>
                  </a:lnTo>
                  <a:lnTo>
                    <a:pt x="6007" y="1392"/>
                  </a:lnTo>
                  <a:lnTo>
                    <a:pt x="5986" y="1413"/>
                  </a:lnTo>
                  <a:lnTo>
                    <a:pt x="4974" y="1582"/>
                  </a:lnTo>
                  <a:lnTo>
                    <a:pt x="4721" y="1624"/>
                  </a:lnTo>
                  <a:lnTo>
                    <a:pt x="4089" y="1729"/>
                  </a:lnTo>
                  <a:lnTo>
                    <a:pt x="3899" y="1771"/>
                  </a:lnTo>
                  <a:lnTo>
                    <a:pt x="3393" y="1856"/>
                  </a:lnTo>
                  <a:lnTo>
                    <a:pt x="0" y="2446"/>
                  </a:lnTo>
                  <a:lnTo>
                    <a:pt x="0" y="3057"/>
                  </a:lnTo>
                  <a:lnTo>
                    <a:pt x="2993" y="2656"/>
                  </a:lnTo>
                  <a:lnTo>
                    <a:pt x="3709" y="2572"/>
                  </a:lnTo>
                  <a:lnTo>
                    <a:pt x="3899" y="2551"/>
                  </a:lnTo>
                  <a:lnTo>
                    <a:pt x="4721" y="2446"/>
                  </a:lnTo>
                  <a:lnTo>
                    <a:pt x="4974" y="2404"/>
                  </a:lnTo>
                  <a:lnTo>
                    <a:pt x="5522" y="2340"/>
                  </a:lnTo>
                  <a:lnTo>
                    <a:pt x="5986" y="2277"/>
                  </a:lnTo>
                  <a:lnTo>
                    <a:pt x="6007" y="2277"/>
                  </a:lnTo>
                  <a:lnTo>
                    <a:pt x="6597" y="2193"/>
                  </a:lnTo>
                  <a:lnTo>
                    <a:pt x="6850" y="2151"/>
                  </a:lnTo>
                  <a:lnTo>
                    <a:pt x="7777" y="2045"/>
                  </a:lnTo>
                  <a:lnTo>
                    <a:pt x="8009" y="2003"/>
                  </a:lnTo>
                  <a:lnTo>
                    <a:pt x="10201" y="1729"/>
                  </a:lnTo>
                  <a:lnTo>
                    <a:pt x="14016" y="1223"/>
                  </a:lnTo>
                  <a:lnTo>
                    <a:pt x="14037" y="886"/>
                  </a:lnTo>
                  <a:lnTo>
                    <a:pt x="140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903;p36">
              <a:extLst>
                <a:ext uri="{FF2B5EF4-FFF2-40B4-BE49-F238E27FC236}">
                  <a16:creationId xmlns:a16="http://schemas.microsoft.com/office/drawing/2014/main" id="{F6203FFF-ADF7-46C9-8271-45C826B92B04}"/>
                </a:ext>
              </a:extLst>
            </p:cNvPr>
            <p:cNvSpPr/>
            <p:nvPr/>
          </p:nvSpPr>
          <p:spPr>
            <a:xfrm>
              <a:off x="7112625" y="2179100"/>
              <a:ext cx="46900" cy="1319900"/>
            </a:xfrm>
            <a:custGeom>
              <a:avLst/>
              <a:gdLst/>
              <a:ahLst/>
              <a:cxnLst/>
              <a:rect l="l" t="t" r="r" b="b"/>
              <a:pathLst>
                <a:path w="1876" h="52796" extrusionOk="0">
                  <a:moveTo>
                    <a:pt x="1876" y="0"/>
                  </a:moveTo>
                  <a:lnTo>
                    <a:pt x="253" y="843"/>
                  </a:lnTo>
                  <a:lnTo>
                    <a:pt x="0" y="991"/>
                  </a:lnTo>
                  <a:lnTo>
                    <a:pt x="0" y="51657"/>
                  </a:lnTo>
                  <a:lnTo>
                    <a:pt x="253" y="51805"/>
                  </a:lnTo>
                  <a:lnTo>
                    <a:pt x="1855" y="52774"/>
                  </a:lnTo>
                  <a:lnTo>
                    <a:pt x="1876" y="52795"/>
                  </a:lnTo>
                  <a:lnTo>
                    <a:pt x="18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904;p36">
              <a:extLst>
                <a:ext uri="{FF2B5EF4-FFF2-40B4-BE49-F238E27FC236}">
                  <a16:creationId xmlns:a16="http://schemas.microsoft.com/office/drawing/2014/main" id="{610069EB-1E26-4FAF-8875-B226072C357C}"/>
                </a:ext>
              </a:extLst>
            </p:cNvPr>
            <p:cNvSpPr/>
            <p:nvPr/>
          </p:nvSpPr>
          <p:spPr>
            <a:xfrm>
              <a:off x="6994600" y="2799775"/>
              <a:ext cx="351450" cy="74850"/>
            </a:xfrm>
            <a:custGeom>
              <a:avLst/>
              <a:gdLst/>
              <a:ahLst/>
              <a:cxnLst/>
              <a:rect l="l" t="t" r="r" b="b"/>
              <a:pathLst>
                <a:path w="14058" h="2994" extrusionOk="0">
                  <a:moveTo>
                    <a:pt x="14058" y="1"/>
                  </a:moveTo>
                  <a:lnTo>
                    <a:pt x="10875" y="549"/>
                  </a:lnTo>
                  <a:lnTo>
                    <a:pt x="8641" y="949"/>
                  </a:lnTo>
                  <a:lnTo>
                    <a:pt x="6850" y="1265"/>
                  </a:lnTo>
                  <a:lnTo>
                    <a:pt x="6597" y="1307"/>
                  </a:lnTo>
                  <a:lnTo>
                    <a:pt x="4974" y="1581"/>
                  </a:lnTo>
                  <a:lnTo>
                    <a:pt x="4721" y="1624"/>
                  </a:lnTo>
                  <a:lnTo>
                    <a:pt x="4257" y="1708"/>
                  </a:lnTo>
                  <a:lnTo>
                    <a:pt x="0" y="2467"/>
                  </a:lnTo>
                  <a:lnTo>
                    <a:pt x="0" y="2993"/>
                  </a:lnTo>
                  <a:lnTo>
                    <a:pt x="3899" y="2509"/>
                  </a:lnTo>
                  <a:lnTo>
                    <a:pt x="4721" y="2403"/>
                  </a:lnTo>
                  <a:lnTo>
                    <a:pt x="4974" y="2382"/>
                  </a:lnTo>
                  <a:lnTo>
                    <a:pt x="6175" y="2214"/>
                  </a:lnTo>
                  <a:lnTo>
                    <a:pt x="6597" y="2172"/>
                  </a:lnTo>
                  <a:lnTo>
                    <a:pt x="6850" y="2129"/>
                  </a:lnTo>
                  <a:lnTo>
                    <a:pt x="8178" y="1961"/>
                  </a:lnTo>
                  <a:lnTo>
                    <a:pt x="10370" y="1687"/>
                  </a:lnTo>
                  <a:lnTo>
                    <a:pt x="14037" y="1223"/>
                  </a:lnTo>
                  <a:lnTo>
                    <a:pt x="14058" y="338"/>
                  </a:lnTo>
                  <a:lnTo>
                    <a:pt x="140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905;p36">
              <a:extLst>
                <a:ext uri="{FF2B5EF4-FFF2-40B4-BE49-F238E27FC236}">
                  <a16:creationId xmlns:a16="http://schemas.microsoft.com/office/drawing/2014/main" id="{13591DEB-5CE2-47EB-B92A-4E5CC8164998}"/>
                </a:ext>
              </a:extLst>
            </p:cNvPr>
            <p:cNvSpPr/>
            <p:nvPr/>
          </p:nvSpPr>
          <p:spPr>
            <a:xfrm>
              <a:off x="6820175" y="2661725"/>
              <a:ext cx="199725" cy="96975"/>
            </a:xfrm>
            <a:custGeom>
              <a:avLst/>
              <a:gdLst/>
              <a:ahLst/>
              <a:cxnLst/>
              <a:rect l="l" t="t" r="r" b="b"/>
              <a:pathLst>
                <a:path w="7989" h="3879" extrusionOk="0">
                  <a:moveTo>
                    <a:pt x="7609" y="1"/>
                  </a:moveTo>
                  <a:lnTo>
                    <a:pt x="5502" y="254"/>
                  </a:lnTo>
                  <a:lnTo>
                    <a:pt x="2108" y="401"/>
                  </a:lnTo>
                  <a:cubicBezTo>
                    <a:pt x="2108" y="401"/>
                    <a:pt x="1" y="1076"/>
                    <a:pt x="85" y="1223"/>
                  </a:cubicBezTo>
                  <a:cubicBezTo>
                    <a:pt x="148" y="1329"/>
                    <a:pt x="401" y="3879"/>
                    <a:pt x="401" y="3879"/>
                  </a:cubicBezTo>
                  <a:cubicBezTo>
                    <a:pt x="401" y="3879"/>
                    <a:pt x="2467" y="3448"/>
                    <a:pt x="2867" y="3448"/>
                  </a:cubicBezTo>
                  <a:cubicBezTo>
                    <a:pt x="2901" y="3448"/>
                    <a:pt x="2922" y="3451"/>
                    <a:pt x="2930" y="3457"/>
                  </a:cubicBezTo>
                  <a:lnTo>
                    <a:pt x="5881" y="2488"/>
                  </a:lnTo>
                  <a:lnTo>
                    <a:pt x="7989" y="1771"/>
                  </a:lnTo>
                  <a:lnTo>
                    <a:pt x="76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906;p36">
              <a:extLst>
                <a:ext uri="{FF2B5EF4-FFF2-40B4-BE49-F238E27FC236}">
                  <a16:creationId xmlns:a16="http://schemas.microsoft.com/office/drawing/2014/main" id="{6810132C-D458-43A8-99BE-90CB2AC50C9C}"/>
                </a:ext>
              </a:extLst>
            </p:cNvPr>
            <p:cNvSpPr/>
            <p:nvPr/>
          </p:nvSpPr>
          <p:spPr>
            <a:xfrm>
              <a:off x="7037475" y="2677550"/>
              <a:ext cx="80425" cy="43750"/>
            </a:xfrm>
            <a:custGeom>
              <a:avLst/>
              <a:gdLst/>
              <a:ahLst/>
              <a:cxnLst/>
              <a:rect l="l" t="t" r="r" b="b"/>
              <a:pathLst>
                <a:path w="3217" h="1750" extrusionOk="0">
                  <a:moveTo>
                    <a:pt x="2587" y="1"/>
                  </a:moveTo>
                  <a:cubicBezTo>
                    <a:pt x="1717" y="1"/>
                    <a:pt x="1" y="848"/>
                    <a:pt x="98" y="1075"/>
                  </a:cubicBezTo>
                  <a:lnTo>
                    <a:pt x="435" y="1749"/>
                  </a:lnTo>
                  <a:lnTo>
                    <a:pt x="1236" y="1644"/>
                  </a:lnTo>
                  <a:cubicBezTo>
                    <a:pt x="1261" y="1627"/>
                    <a:pt x="1291" y="1620"/>
                    <a:pt x="1324" y="1620"/>
                  </a:cubicBezTo>
                  <a:cubicBezTo>
                    <a:pt x="1453" y="1620"/>
                    <a:pt x="1615" y="1728"/>
                    <a:pt x="1615" y="1728"/>
                  </a:cubicBezTo>
                  <a:lnTo>
                    <a:pt x="2353" y="1475"/>
                  </a:lnTo>
                  <a:lnTo>
                    <a:pt x="2395" y="1180"/>
                  </a:lnTo>
                  <a:cubicBezTo>
                    <a:pt x="2524" y="1273"/>
                    <a:pt x="2642" y="1300"/>
                    <a:pt x="2742" y="1300"/>
                  </a:cubicBezTo>
                  <a:cubicBezTo>
                    <a:pt x="2869" y="1300"/>
                    <a:pt x="2968" y="1255"/>
                    <a:pt x="3027" y="1244"/>
                  </a:cubicBezTo>
                  <a:cubicBezTo>
                    <a:pt x="3133" y="1201"/>
                    <a:pt x="3217" y="1117"/>
                    <a:pt x="3069" y="274"/>
                  </a:cubicBezTo>
                  <a:cubicBezTo>
                    <a:pt x="3035" y="78"/>
                    <a:pt x="2850" y="1"/>
                    <a:pt x="2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907;p36">
              <a:extLst>
                <a:ext uri="{FF2B5EF4-FFF2-40B4-BE49-F238E27FC236}">
                  <a16:creationId xmlns:a16="http://schemas.microsoft.com/office/drawing/2014/main" id="{1BA8E19D-7C34-42C0-A5F0-863917F83114}"/>
                </a:ext>
              </a:extLst>
            </p:cNvPr>
            <p:cNvSpPr/>
            <p:nvPr/>
          </p:nvSpPr>
          <p:spPr>
            <a:xfrm>
              <a:off x="6997225" y="2625375"/>
              <a:ext cx="127525" cy="91700"/>
            </a:xfrm>
            <a:custGeom>
              <a:avLst/>
              <a:gdLst/>
              <a:ahLst/>
              <a:cxnLst/>
              <a:rect l="l" t="t" r="r" b="b"/>
              <a:pathLst>
                <a:path w="5101" h="3668" extrusionOk="0">
                  <a:moveTo>
                    <a:pt x="3604" y="1"/>
                  </a:moveTo>
                  <a:lnTo>
                    <a:pt x="1792" y="633"/>
                  </a:lnTo>
                  <a:lnTo>
                    <a:pt x="0" y="1560"/>
                  </a:lnTo>
                  <a:lnTo>
                    <a:pt x="759" y="3668"/>
                  </a:lnTo>
                  <a:cubicBezTo>
                    <a:pt x="886" y="3626"/>
                    <a:pt x="3225" y="3162"/>
                    <a:pt x="3225" y="3162"/>
                  </a:cubicBezTo>
                  <a:lnTo>
                    <a:pt x="4616" y="2530"/>
                  </a:lnTo>
                  <a:lnTo>
                    <a:pt x="5101" y="1054"/>
                  </a:lnTo>
                  <a:lnTo>
                    <a:pt x="36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908;p36">
              <a:extLst>
                <a:ext uri="{FF2B5EF4-FFF2-40B4-BE49-F238E27FC236}">
                  <a16:creationId xmlns:a16="http://schemas.microsoft.com/office/drawing/2014/main" id="{ACDF08E2-C11F-4049-AB64-CFBA17AF255F}"/>
                </a:ext>
              </a:extLst>
            </p:cNvPr>
            <p:cNvSpPr/>
            <p:nvPr/>
          </p:nvSpPr>
          <p:spPr>
            <a:xfrm>
              <a:off x="7101025" y="2648550"/>
              <a:ext cx="57450" cy="43250"/>
            </a:xfrm>
            <a:custGeom>
              <a:avLst/>
              <a:gdLst/>
              <a:ahLst/>
              <a:cxnLst/>
              <a:rect l="l" t="t" r="r" b="b"/>
              <a:pathLst>
                <a:path w="2298" h="1730" extrusionOk="0">
                  <a:moveTo>
                    <a:pt x="2024" y="1"/>
                  </a:moveTo>
                  <a:cubicBezTo>
                    <a:pt x="2024" y="1"/>
                    <a:pt x="1012" y="254"/>
                    <a:pt x="0" y="486"/>
                  </a:cubicBezTo>
                  <a:lnTo>
                    <a:pt x="0" y="1708"/>
                  </a:lnTo>
                  <a:lnTo>
                    <a:pt x="0" y="1729"/>
                  </a:lnTo>
                  <a:lnTo>
                    <a:pt x="2298" y="1308"/>
                  </a:lnTo>
                  <a:lnTo>
                    <a:pt x="20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909;p36">
              <a:extLst>
                <a:ext uri="{FF2B5EF4-FFF2-40B4-BE49-F238E27FC236}">
                  <a16:creationId xmlns:a16="http://schemas.microsoft.com/office/drawing/2014/main" id="{45A33D18-4443-43EA-A468-3B789C10BE46}"/>
                </a:ext>
              </a:extLst>
            </p:cNvPr>
            <p:cNvSpPr/>
            <p:nvPr/>
          </p:nvSpPr>
          <p:spPr>
            <a:xfrm>
              <a:off x="7180575" y="2452025"/>
              <a:ext cx="55350" cy="427350"/>
            </a:xfrm>
            <a:custGeom>
              <a:avLst/>
              <a:gdLst/>
              <a:ahLst/>
              <a:cxnLst/>
              <a:rect l="l" t="t" r="r" b="b"/>
              <a:pathLst>
                <a:path w="2214" h="17094" extrusionOk="0">
                  <a:moveTo>
                    <a:pt x="2214" y="1"/>
                  </a:moveTo>
                  <a:cubicBezTo>
                    <a:pt x="1919" y="22"/>
                    <a:pt x="1603" y="43"/>
                    <a:pt x="1308" y="64"/>
                  </a:cubicBezTo>
                  <a:lnTo>
                    <a:pt x="928" y="5164"/>
                  </a:lnTo>
                  <a:cubicBezTo>
                    <a:pt x="928" y="5164"/>
                    <a:pt x="928" y="5185"/>
                    <a:pt x="928" y="5206"/>
                  </a:cubicBezTo>
                  <a:lnTo>
                    <a:pt x="1" y="16840"/>
                  </a:lnTo>
                  <a:lnTo>
                    <a:pt x="43" y="16861"/>
                  </a:lnTo>
                  <a:lnTo>
                    <a:pt x="949" y="17093"/>
                  </a:lnTo>
                  <a:lnTo>
                    <a:pt x="2214" y="22"/>
                  </a:lnTo>
                  <a:lnTo>
                    <a:pt x="22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910;p36">
              <a:extLst>
                <a:ext uri="{FF2B5EF4-FFF2-40B4-BE49-F238E27FC236}">
                  <a16:creationId xmlns:a16="http://schemas.microsoft.com/office/drawing/2014/main" id="{198F889B-597C-4BB9-9AD2-A0F03BB2A9BE}"/>
                </a:ext>
              </a:extLst>
            </p:cNvPr>
            <p:cNvSpPr/>
            <p:nvPr/>
          </p:nvSpPr>
          <p:spPr>
            <a:xfrm>
              <a:off x="7145800" y="2453600"/>
              <a:ext cx="66950" cy="419975"/>
            </a:xfrm>
            <a:custGeom>
              <a:avLst/>
              <a:gdLst/>
              <a:ahLst/>
              <a:cxnLst/>
              <a:rect l="l" t="t" r="r" b="b"/>
              <a:pathLst>
                <a:path w="2678" h="16799" extrusionOk="0">
                  <a:moveTo>
                    <a:pt x="2678" y="1"/>
                  </a:moveTo>
                  <a:cubicBezTo>
                    <a:pt x="2361" y="22"/>
                    <a:pt x="2151" y="43"/>
                    <a:pt x="1919" y="64"/>
                  </a:cubicBezTo>
                  <a:lnTo>
                    <a:pt x="1603" y="6260"/>
                  </a:lnTo>
                  <a:lnTo>
                    <a:pt x="170" y="7883"/>
                  </a:lnTo>
                  <a:lnTo>
                    <a:pt x="1" y="9190"/>
                  </a:lnTo>
                  <a:cubicBezTo>
                    <a:pt x="1" y="9190"/>
                    <a:pt x="1181" y="10728"/>
                    <a:pt x="1181" y="10876"/>
                  </a:cubicBezTo>
                  <a:cubicBezTo>
                    <a:pt x="1181" y="10939"/>
                    <a:pt x="823" y="13932"/>
                    <a:pt x="633" y="16545"/>
                  </a:cubicBezTo>
                  <a:lnTo>
                    <a:pt x="1392" y="16777"/>
                  </a:lnTo>
                  <a:lnTo>
                    <a:pt x="1434" y="16798"/>
                  </a:lnTo>
                  <a:cubicBezTo>
                    <a:pt x="1687" y="13637"/>
                    <a:pt x="2024" y="9085"/>
                    <a:pt x="2319" y="5164"/>
                  </a:cubicBezTo>
                  <a:cubicBezTo>
                    <a:pt x="2319" y="5143"/>
                    <a:pt x="2319" y="5122"/>
                    <a:pt x="2319" y="5101"/>
                  </a:cubicBezTo>
                  <a:cubicBezTo>
                    <a:pt x="2446" y="3331"/>
                    <a:pt x="2572" y="1329"/>
                    <a:pt x="2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911;p36">
              <a:extLst>
                <a:ext uri="{FF2B5EF4-FFF2-40B4-BE49-F238E27FC236}">
                  <a16:creationId xmlns:a16="http://schemas.microsoft.com/office/drawing/2014/main" id="{6AAD9C6D-B9B7-4F4F-8238-67DB03E73B29}"/>
                </a:ext>
              </a:extLst>
            </p:cNvPr>
            <p:cNvSpPr/>
            <p:nvPr/>
          </p:nvSpPr>
          <p:spPr>
            <a:xfrm>
              <a:off x="6619425" y="2498750"/>
              <a:ext cx="255050" cy="261000"/>
            </a:xfrm>
            <a:custGeom>
              <a:avLst/>
              <a:gdLst/>
              <a:ahLst/>
              <a:cxnLst/>
              <a:rect l="l" t="t" r="r" b="b"/>
              <a:pathLst>
                <a:path w="10202" h="10440" extrusionOk="0">
                  <a:moveTo>
                    <a:pt x="64" y="0"/>
                  </a:moveTo>
                  <a:cubicBezTo>
                    <a:pt x="35" y="0"/>
                    <a:pt x="13" y="2"/>
                    <a:pt x="1" y="7"/>
                  </a:cubicBezTo>
                  <a:lnTo>
                    <a:pt x="3078" y="7110"/>
                  </a:lnTo>
                  <a:lnTo>
                    <a:pt x="8389" y="10440"/>
                  </a:lnTo>
                  <a:cubicBezTo>
                    <a:pt x="8389" y="10440"/>
                    <a:pt x="9463" y="7425"/>
                    <a:pt x="9383" y="7425"/>
                  </a:cubicBezTo>
                  <a:lnTo>
                    <a:pt x="9383" y="7425"/>
                  </a:lnTo>
                  <a:cubicBezTo>
                    <a:pt x="9382" y="7425"/>
                    <a:pt x="9381" y="7425"/>
                    <a:pt x="9380" y="7426"/>
                  </a:cubicBezTo>
                  <a:cubicBezTo>
                    <a:pt x="10202" y="6899"/>
                    <a:pt x="8790" y="6478"/>
                    <a:pt x="8663" y="6225"/>
                  </a:cubicBezTo>
                  <a:lnTo>
                    <a:pt x="6029" y="4180"/>
                  </a:lnTo>
                  <a:lnTo>
                    <a:pt x="3015" y="598"/>
                  </a:lnTo>
                  <a:cubicBezTo>
                    <a:pt x="3015" y="598"/>
                    <a:pt x="532"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912;p36">
              <a:extLst>
                <a:ext uri="{FF2B5EF4-FFF2-40B4-BE49-F238E27FC236}">
                  <a16:creationId xmlns:a16="http://schemas.microsoft.com/office/drawing/2014/main" id="{A1D7440A-5DB7-4204-BB5C-B1147101C96F}"/>
                </a:ext>
              </a:extLst>
            </p:cNvPr>
            <p:cNvSpPr/>
            <p:nvPr/>
          </p:nvSpPr>
          <p:spPr>
            <a:xfrm>
              <a:off x="7069400" y="2652100"/>
              <a:ext cx="58525" cy="31250"/>
            </a:xfrm>
            <a:custGeom>
              <a:avLst/>
              <a:gdLst/>
              <a:ahLst/>
              <a:cxnLst/>
              <a:rect l="l" t="t" r="r" b="b"/>
              <a:pathLst>
                <a:path w="2341" h="1250" extrusionOk="0">
                  <a:moveTo>
                    <a:pt x="1748" y="0"/>
                  </a:moveTo>
                  <a:cubicBezTo>
                    <a:pt x="1099" y="0"/>
                    <a:pt x="147" y="450"/>
                    <a:pt x="11" y="450"/>
                  </a:cubicBezTo>
                  <a:cubicBezTo>
                    <a:pt x="7" y="450"/>
                    <a:pt x="3" y="450"/>
                    <a:pt x="1" y="449"/>
                  </a:cubicBezTo>
                  <a:lnTo>
                    <a:pt x="1" y="449"/>
                  </a:lnTo>
                  <a:cubicBezTo>
                    <a:pt x="1" y="449"/>
                    <a:pt x="106" y="997"/>
                    <a:pt x="401" y="1250"/>
                  </a:cubicBezTo>
                  <a:cubicBezTo>
                    <a:pt x="1139" y="1060"/>
                    <a:pt x="2277" y="1250"/>
                    <a:pt x="2340" y="365"/>
                  </a:cubicBezTo>
                  <a:cubicBezTo>
                    <a:pt x="2276" y="94"/>
                    <a:pt x="2043" y="0"/>
                    <a:pt x="17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913;p36">
              <a:extLst>
                <a:ext uri="{FF2B5EF4-FFF2-40B4-BE49-F238E27FC236}">
                  <a16:creationId xmlns:a16="http://schemas.microsoft.com/office/drawing/2014/main" id="{9CA69AB3-2369-4100-914C-B8F15CEF92CC}"/>
                </a:ext>
              </a:extLst>
            </p:cNvPr>
            <p:cNvSpPr/>
            <p:nvPr/>
          </p:nvSpPr>
          <p:spPr>
            <a:xfrm>
              <a:off x="6995125" y="2639075"/>
              <a:ext cx="34800" cy="78000"/>
            </a:xfrm>
            <a:custGeom>
              <a:avLst/>
              <a:gdLst/>
              <a:ahLst/>
              <a:cxnLst/>
              <a:rect l="l" t="t" r="r" b="b"/>
              <a:pathLst>
                <a:path w="1392" h="3120" extrusionOk="0">
                  <a:moveTo>
                    <a:pt x="696" y="1"/>
                  </a:moveTo>
                  <a:lnTo>
                    <a:pt x="0" y="317"/>
                  </a:lnTo>
                  <a:lnTo>
                    <a:pt x="696" y="3120"/>
                  </a:lnTo>
                  <a:lnTo>
                    <a:pt x="1391" y="2909"/>
                  </a:lnTo>
                  <a:lnTo>
                    <a:pt x="6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914;p36">
              <a:extLst>
                <a:ext uri="{FF2B5EF4-FFF2-40B4-BE49-F238E27FC236}">
                  <a16:creationId xmlns:a16="http://schemas.microsoft.com/office/drawing/2014/main" id="{C742ABD2-B80D-48D5-930F-C7FD1D1D4751}"/>
                </a:ext>
              </a:extLst>
            </p:cNvPr>
            <p:cNvSpPr/>
            <p:nvPr/>
          </p:nvSpPr>
          <p:spPr>
            <a:xfrm>
              <a:off x="6817550" y="2654875"/>
              <a:ext cx="55350" cy="114900"/>
            </a:xfrm>
            <a:custGeom>
              <a:avLst/>
              <a:gdLst/>
              <a:ahLst/>
              <a:cxnLst/>
              <a:rect l="l" t="t" r="r" b="b"/>
              <a:pathLst>
                <a:path w="2214" h="4596" extrusionOk="0">
                  <a:moveTo>
                    <a:pt x="738" y="1"/>
                  </a:moveTo>
                  <a:lnTo>
                    <a:pt x="0" y="4258"/>
                  </a:lnTo>
                  <a:lnTo>
                    <a:pt x="1897" y="4595"/>
                  </a:lnTo>
                  <a:lnTo>
                    <a:pt x="2213" y="169"/>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915;p36">
              <a:extLst>
                <a:ext uri="{FF2B5EF4-FFF2-40B4-BE49-F238E27FC236}">
                  <a16:creationId xmlns:a16="http://schemas.microsoft.com/office/drawing/2014/main" id="{4BEB9093-AB3A-4FDE-B17C-9647F9869527}"/>
                </a:ext>
              </a:extLst>
            </p:cNvPr>
            <p:cNvSpPr/>
            <p:nvPr/>
          </p:nvSpPr>
          <p:spPr>
            <a:xfrm>
              <a:off x="6832300" y="2541075"/>
              <a:ext cx="71675" cy="436825"/>
            </a:xfrm>
            <a:custGeom>
              <a:avLst/>
              <a:gdLst/>
              <a:ahLst/>
              <a:cxnLst/>
              <a:rect l="l" t="t" r="r" b="b"/>
              <a:pathLst>
                <a:path w="2867" h="17473" extrusionOk="0">
                  <a:moveTo>
                    <a:pt x="2867" y="0"/>
                  </a:moveTo>
                  <a:lnTo>
                    <a:pt x="2256" y="148"/>
                  </a:lnTo>
                  <a:lnTo>
                    <a:pt x="1" y="17177"/>
                  </a:lnTo>
                  <a:lnTo>
                    <a:pt x="1160" y="17472"/>
                  </a:lnTo>
                  <a:lnTo>
                    <a:pt x="2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916;p36">
              <a:extLst>
                <a:ext uri="{FF2B5EF4-FFF2-40B4-BE49-F238E27FC236}">
                  <a16:creationId xmlns:a16="http://schemas.microsoft.com/office/drawing/2014/main" id="{D89DBF57-FD67-4563-B49C-52D0B1642C30}"/>
                </a:ext>
              </a:extLst>
            </p:cNvPr>
            <p:cNvSpPr/>
            <p:nvPr/>
          </p:nvSpPr>
          <p:spPr>
            <a:xfrm>
              <a:off x="6714275" y="2543700"/>
              <a:ext cx="176550" cy="437875"/>
            </a:xfrm>
            <a:custGeom>
              <a:avLst/>
              <a:gdLst/>
              <a:ahLst/>
              <a:cxnLst/>
              <a:rect l="l" t="t" r="r" b="b"/>
              <a:pathLst>
                <a:path w="7062" h="17515" extrusionOk="0">
                  <a:moveTo>
                    <a:pt x="7061" y="1"/>
                  </a:moveTo>
                  <a:lnTo>
                    <a:pt x="6492" y="43"/>
                  </a:lnTo>
                  <a:lnTo>
                    <a:pt x="1" y="17346"/>
                  </a:lnTo>
                  <a:lnTo>
                    <a:pt x="1012" y="17515"/>
                  </a:lnTo>
                  <a:lnTo>
                    <a:pt x="7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917;p36">
              <a:extLst>
                <a:ext uri="{FF2B5EF4-FFF2-40B4-BE49-F238E27FC236}">
                  <a16:creationId xmlns:a16="http://schemas.microsoft.com/office/drawing/2014/main" id="{F721A743-C68A-4AA5-89AB-262FFC959565}"/>
                </a:ext>
              </a:extLst>
            </p:cNvPr>
            <p:cNvSpPr/>
            <p:nvPr/>
          </p:nvSpPr>
          <p:spPr>
            <a:xfrm>
              <a:off x="6804375" y="2385550"/>
              <a:ext cx="57450" cy="66500"/>
            </a:xfrm>
            <a:custGeom>
              <a:avLst/>
              <a:gdLst/>
              <a:ahLst/>
              <a:cxnLst/>
              <a:rect l="l" t="t" r="r" b="b"/>
              <a:pathLst>
                <a:path w="2298" h="2660" extrusionOk="0">
                  <a:moveTo>
                    <a:pt x="1587" y="1"/>
                  </a:moveTo>
                  <a:cubicBezTo>
                    <a:pt x="1421" y="1"/>
                    <a:pt x="1273" y="82"/>
                    <a:pt x="1160" y="215"/>
                  </a:cubicBezTo>
                  <a:lnTo>
                    <a:pt x="1" y="1500"/>
                  </a:lnTo>
                  <a:lnTo>
                    <a:pt x="1" y="1585"/>
                  </a:lnTo>
                  <a:cubicBezTo>
                    <a:pt x="148" y="1669"/>
                    <a:pt x="317" y="1753"/>
                    <a:pt x="464" y="1838"/>
                  </a:cubicBezTo>
                  <a:lnTo>
                    <a:pt x="485" y="1753"/>
                  </a:lnTo>
                  <a:lnTo>
                    <a:pt x="1518" y="573"/>
                  </a:lnTo>
                  <a:cubicBezTo>
                    <a:pt x="1557" y="547"/>
                    <a:pt x="1604" y="529"/>
                    <a:pt x="1654" y="529"/>
                  </a:cubicBezTo>
                  <a:cubicBezTo>
                    <a:pt x="1686" y="529"/>
                    <a:pt x="1718" y="536"/>
                    <a:pt x="1750" y="552"/>
                  </a:cubicBezTo>
                  <a:cubicBezTo>
                    <a:pt x="1771" y="573"/>
                    <a:pt x="1792" y="615"/>
                    <a:pt x="1792" y="636"/>
                  </a:cubicBezTo>
                  <a:lnTo>
                    <a:pt x="1539" y="2386"/>
                  </a:lnTo>
                  <a:cubicBezTo>
                    <a:pt x="1687" y="2491"/>
                    <a:pt x="1834" y="2575"/>
                    <a:pt x="1982" y="2660"/>
                  </a:cubicBezTo>
                  <a:lnTo>
                    <a:pt x="2024" y="2617"/>
                  </a:lnTo>
                  <a:lnTo>
                    <a:pt x="2277" y="742"/>
                  </a:lnTo>
                  <a:cubicBezTo>
                    <a:pt x="2298" y="489"/>
                    <a:pt x="2193" y="236"/>
                    <a:pt x="1982" y="109"/>
                  </a:cubicBezTo>
                  <a:cubicBezTo>
                    <a:pt x="1876" y="46"/>
                    <a:pt x="1771" y="4"/>
                    <a:pt x="1645" y="4"/>
                  </a:cubicBezTo>
                  <a:cubicBezTo>
                    <a:pt x="1625" y="2"/>
                    <a:pt x="1606" y="1"/>
                    <a:pt x="15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918;p36">
              <a:extLst>
                <a:ext uri="{FF2B5EF4-FFF2-40B4-BE49-F238E27FC236}">
                  <a16:creationId xmlns:a16="http://schemas.microsoft.com/office/drawing/2014/main" id="{412A104B-0107-4B17-8632-350E97497ADA}"/>
                </a:ext>
              </a:extLst>
            </p:cNvPr>
            <p:cNvSpPr/>
            <p:nvPr/>
          </p:nvSpPr>
          <p:spPr>
            <a:xfrm>
              <a:off x="6796475" y="2425150"/>
              <a:ext cx="57450" cy="62200"/>
            </a:xfrm>
            <a:custGeom>
              <a:avLst/>
              <a:gdLst/>
              <a:ahLst/>
              <a:cxnLst/>
              <a:rect l="l" t="t" r="r" b="b"/>
              <a:pathLst>
                <a:path w="2298" h="2488" extrusionOk="0">
                  <a:moveTo>
                    <a:pt x="317" y="1"/>
                  </a:moveTo>
                  <a:lnTo>
                    <a:pt x="0" y="2467"/>
                  </a:lnTo>
                  <a:lnTo>
                    <a:pt x="886" y="2488"/>
                  </a:lnTo>
                  <a:cubicBezTo>
                    <a:pt x="991" y="2488"/>
                    <a:pt x="1223" y="2488"/>
                    <a:pt x="2298" y="1076"/>
                  </a:cubicBezTo>
                  <a:cubicBezTo>
                    <a:pt x="2150" y="991"/>
                    <a:pt x="2003" y="886"/>
                    <a:pt x="1855" y="802"/>
                  </a:cubicBezTo>
                  <a:cubicBezTo>
                    <a:pt x="1792" y="886"/>
                    <a:pt x="1729" y="970"/>
                    <a:pt x="1644" y="1055"/>
                  </a:cubicBezTo>
                  <a:cubicBezTo>
                    <a:pt x="1602" y="1118"/>
                    <a:pt x="1539" y="1202"/>
                    <a:pt x="1497" y="1265"/>
                  </a:cubicBezTo>
                  <a:cubicBezTo>
                    <a:pt x="1455" y="1286"/>
                    <a:pt x="1434" y="1329"/>
                    <a:pt x="1413" y="1350"/>
                  </a:cubicBezTo>
                  <a:cubicBezTo>
                    <a:pt x="1286" y="1518"/>
                    <a:pt x="1160" y="1666"/>
                    <a:pt x="1054" y="1771"/>
                  </a:cubicBezTo>
                  <a:cubicBezTo>
                    <a:pt x="1033" y="1792"/>
                    <a:pt x="1033" y="1792"/>
                    <a:pt x="1012" y="1792"/>
                  </a:cubicBezTo>
                  <a:lnTo>
                    <a:pt x="970" y="1855"/>
                  </a:lnTo>
                  <a:cubicBezTo>
                    <a:pt x="928" y="1898"/>
                    <a:pt x="886" y="1919"/>
                    <a:pt x="865" y="1940"/>
                  </a:cubicBezTo>
                  <a:cubicBezTo>
                    <a:pt x="865" y="1940"/>
                    <a:pt x="843" y="1961"/>
                    <a:pt x="843" y="1961"/>
                  </a:cubicBezTo>
                  <a:lnTo>
                    <a:pt x="570" y="1940"/>
                  </a:lnTo>
                  <a:lnTo>
                    <a:pt x="780" y="254"/>
                  </a:lnTo>
                  <a:cubicBezTo>
                    <a:pt x="612" y="169"/>
                    <a:pt x="464" y="85"/>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919;p36">
              <a:extLst>
                <a:ext uri="{FF2B5EF4-FFF2-40B4-BE49-F238E27FC236}">
                  <a16:creationId xmlns:a16="http://schemas.microsoft.com/office/drawing/2014/main" id="{E0272BD2-98A9-4112-835E-65F8B43A9A45}"/>
                </a:ext>
              </a:extLst>
            </p:cNvPr>
            <p:cNvSpPr/>
            <p:nvPr/>
          </p:nvSpPr>
          <p:spPr>
            <a:xfrm>
              <a:off x="6796475" y="2425150"/>
              <a:ext cx="7925" cy="61675"/>
            </a:xfrm>
            <a:custGeom>
              <a:avLst/>
              <a:gdLst/>
              <a:ahLst/>
              <a:cxnLst/>
              <a:rect l="l" t="t" r="r" b="b"/>
              <a:pathLst>
                <a:path w="317" h="2467" extrusionOk="0">
                  <a:moveTo>
                    <a:pt x="0" y="2467"/>
                  </a:moveTo>
                  <a:lnTo>
                    <a:pt x="317" y="1"/>
                  </a:lnTo>
                  <a:lnTo>
                    <a:pt x="317" y="1"/>
                  </a:lnTo>
                  <a:close/>
                </a:path>
              </a:pathLst>
            </a:custGeom>
            <a:solidFill>
              <a:srgbClr val="FEC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1920;p36">
              <a:extLst>
                <a:ext uri="{FF2B5EF4-FFF2-40B4-BE49-F238E27FC236}">
                  <a16:creationId xmlns:a16="http://schemas.microsoft.com/office/drawing/2014/main" id="{89F0D061-E050-4F8F-9603-CD34EA69EFF7}"/>
                </a:ext>
              </a:extLst>
            </p:cNvPr>
            <p:cNvSpPr/>
            <p:nvPr/>
          </p:nvSpPr>
          <p:spPr>
            <a:xfrm>
              <a:off x="6863400" y="2390375"/>
              <a:ext cx="59025" cy="60100"/>
            </a:xfrm>
            <a:custGeom>
              <a:avLst/>
              <a:gdLst/>
              <a:ahLst/>
              <a:cxnLst/>
              <a:rect l="l" t="t" r="r" b="b"/>
              <a:pathLst>
                <a:path w="2361" h="2404" extrusionOk="0">
                  <a:moveTo>
                    <a:pt x="1117" y="1"/>
                  </a:moveTo>
                  <a:cubicBezTo>
                    <a:pt x="822" y="22"/>
                    <a:pt x="569" y="233"/>
                    <a:pt x="485" y="549"/>
                  </a:cubicBezTo>
                  <a:lnTo>
                    <a:pt x="0" y="2277"/>
                  </a:lnTo>
                  <a:lnTo>
                    <a:pt x="21" y="2361"/>
                  </a:lnTo>
                  <a:cubicBezTo>
                    <a:pt x="21" y="2382"/>
                    <a:pt x="21" y="2403"/>
                    <a:pt x="21" y="2403"/>
                  </a:cubicBezTo>
                  <a:cubicBezTo>
                    <a:pt x="190" y="2403"/>
                    <a:pt x="358" y="2382"/>
                    <a:pt x="527" y="2361"/>
                  </a:cubicBezTo>
                  <a:cubicBezTo>
                    <a:pt x="527" y="2319"/>
                    <a:pt x="506" y="2298"/>
                    <a:pt x="506" y="2277"/>
                  </a:cubicBezTo>
                  <a:lnTo>
                    <a:pt x="949" y="675"/>
                  </a:lnTo>
                  <a:cubicBezTo>
                    <a:pt x="970" y="591"/>
                    <a:pt x="1033" y="528"/>
                    <a:pt x="1117" y="528"/>
                  </a:cubicBezTo>
                  <a:cubicBezTo>
                    <a:pt x="1201" y="528"/>
                    <a:pt x="1265" y="570"/>
                    <a:pt x="1286" y="654"/>
                  </a:cubicBezTo>
                  <a:lnTo>
                    <a:pt x="1834" y="2193"/>
                  </a:lnTo>
                  <a:cubicBezTo>
                    <a:pt x="2002" y="2214"/>
                    <a:pt x="2192" y="2214"/>
                    <a:pt x="2361" y="2214"/>
                  </a:cubicBezTo>
                  <a:lnTo>
                    <a:pt x="1749" y="443"/>
                  </a:lnTo>
                  <a:cubicBezTo>
                    <a:pt x="1686" y="275"/>
                    <a:pt x="1560" y="148"/>
                    <a:pt x="1412" y="64"/>
                  </a:cubicBezTo>
                  <a:cubicBezTo>
                    <a:pt x="1328" y="22"/>
                    <a:pt x="1223" y="1"/>
                    <a:pt x="1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1921;p36">
              <a:extLst>
                <a:ext uri="{FF2B5EF4-FFF2-40B4-BE49-F238E27FC236}">
                  <a16:creationId xmlns:a16="http://schemas.microsoft.com/office/drawing/2014/main" id="{F18A0D54-77DF-4DB8-9CB2-0CB754F9E2D5}"/>
                </a:ext>
              </a:extLst>
            </p:cNvPr>
            <p:cNvSpPr/>
            <p:nvPr/>
          </p:nvSpPr>
          <p:spPr>
            <a:xfrm>
              <a:off x="6863925" y="2445175"/>
              <a:ext cx="59025" cy="63250"/>
            </a:xfrm>
            <a:custGeom>
              <a:avLst/>
              <a:gdLst/>
              <a:ahLst/>
              <a:cxnLst/>
              <a:rect l="l" t="t" r="r" b="b"/>
              <a:pathLst>
                <a:path w="2361" h="2530" extrusionOk="0">
                  <a:moveTo>
                    <a:pt x="1813" y="1"/>
                  </a:moveTo>
                  <a:lnTo>
                    <a:pt x="1855" y="106"/>
                  </a:lnTo>
                  <a:lnTo>
                    <a:pt x="1349" y="1813"/>
                  </a:lnTo>
                  <a:lnTo>
                    <a:pt x="1033" y="1666"/>
                  </a:lnTo>
                  <a:cubicBezTo>
                    <a:pt x="991" y="1602"/>
                    <a:pt x="928" y="1455"/>
                    <a:pt x="843" y="1244"/>
                  </a:cubicBezTo>
                  <a:cubicBezTo>
                    <a:pt x="843" y="1223"/>
                    <a:pt x="843" y="1202"/>
                    <a:pt x="822" y="1202"/>
                  </a:cubicBezTo>
                  <a:cubicBezTo>
                    <a:pt x="717" y="907"/>
                    <a:pt x="611" y="528"/>
                    <a:pt x="506" y="148"/>
                  </a:cubicBezTo>
                  <a:cubicBezTo>
                    <a:pt x="337" y="190"/>
                    <a:pt x="169" y="211"/>
                    <a:pt x="0" y="211"/>
                  </a:cubicBezTo>
                  <a:cubicBezTo>
                    <a:pt x="106" y="549"/>
                    <a:pt x="169" y="823"/>
                    <a:pt x="253" y="1033"/>
                  </a:cubicBezTo>
                  <a:cubicBezTo>
                    <a:pt x="253" y="1054"/>
                    <a:pt x="253" y="1076"/>
                    <a:pt x="274" y="1097"/>
                  </a:cubicBezTo>
                  <a:cubicBezTo>
                    <a:pt x="316" y="1265"/>
                    <a:pt x="380" y="1413"/>
                    <a:pt x="422" y="1518"/>
                  </a:cubicBezTo>
                  <a:cubicBezTo>
                    <a:pt x="422" y="1539"/>
                    <a:pt x="422" y="1560"/>
                    <a:pt x="443" y="1560"/>
                  </a:cubicBezTo>
                  <a:cubicBezTo>
                    <a:pt x="443" y="1602"/>
                    <a:pt x="464" y="1623"/>
                    <a:pt x="464" y="1645"/>
                  </a:cubicBezTo>
                  <a:cubicBezTo>
                    <a:pt x="485" y="1666"/>
                    <a:pt x="485" y="1666"/>
                    <a:pt x="485" y="1687"/>
                  </a:cubicBezTo>
                  <a:cubicBezTo>
                    <a:pt x="590" y="1919"/>
                    <a:pt x="675" y="2024"/>
                    <a:pt x="717" y="2066"/>
                  </a:cubicBezTo>
                  <a:cubicBezTo>
                    <a:pt x="717" y="2066"/>
                    <a:pt x="738" y="2087"/>
                    <a:pt x="738" y="2087"/>
                  </a:cubicBezTo>
                  <a:cubicBezTo>
                    <a:pt x="759" y="2108"/>
                    <a:pt x="780" y="2108"/>
                    <a:pt x="801" y="2129"/>
                  </a:cubicBezTo>
                  <a:lnTo>
                    <a:pt x="1644" y="2530"/>
                  </a:lnTo>
                  <a:lnTo>
                    <a:pt x="2361" y="64"/>
                  </a:lnTo>
                  <a:lnTo>
                    <a:pt x="2340" y="22"/>
                  </a:lnTo>
                  <a:cubicBezTo>
                    <a:pt x="2171" y="22"/>
                    <a:pt x="1981" y="22"/>
                    <a:pt x="1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1922;p36">
              <a:extLst>
                <a:ext uri="{FF2B5EF4-FFF2-40B4-BE49-F238E27FC236}">
                  <a16:creationId xmlns:a16="http://schemas.microsoft.com/office/drawing/2014/main" id="{10D6747D-BEC0-4269-BB20-A64DBE6E90BF}"/>
                </a:ext>
              </a:extLst>
            </p:cNvPr>
            <p:cNvSpPr/>
            <p:nvPr/>
          </p:nvSpPr>
          <p:spPr>
            <a:xfrm>
              <a:off x="6387600" y="2962900"/>
              <a:ext cx="486875" cy="139575"/>
            </a:xfrm>
            <a:custGeom>
              <a:avLst/>
              <a:gdLst/>
              <a:ahLst/>
              <a:cxnLst/>
              <a:rect l="l" t="t" r="r" b="b"/>
              <a:pathLst>
                <a:path w="19475" h="5583" extrusionOk="0">
                  <a:moveTo>
                    <a:pt x="524" y="1"/>
                  </a:moveTo>
                  <a:cubicBezTo>
                    <a:pt x="460" y="1"/>
                    <a:pt x="396" y="17"/>
                    <a:pt x="338" y="51"/>
                  </a:cubicBezTo>
                  <a:lnTo>
                    <a:pt x="211" y="94"/>
                  </a:lnTo>
                  <a:cubicBezTo>
                    <a:pt x="0" y="557"/>
                    <a:pt x="127" y="1021"/>
                    <a:pt x="548" y="1400"/>
                  </a:cubicBezTo>
                  <a:cubicBezTo>
                    <a:pt x="2192" y="2791"/>
                    <a:pt x="4089" y="4098"/>
                    <a:pt x="6218" y="5257"/>
                  </a:cubicBezTo>
                  <a:cubicBezTo>
                    <a:pt x="6450" y="5362"/>
                    <a:pt x="6703" y="5426"/>
                    <a:pt x="6934" y="5447"/>
                  </a:cubicBezTo>
                  <a:cubicBezTo>
                    <a:pt x="6915" y="5457"/>
                    <a:pt x="7499" y="5583"/>
                    <a:pt x="8498" y="5583"/>
                  </a:cubicBezTo>
                  <a:cubicBezTo>
                    <a:pt x="9626" y="5583"/>
                    <a:pt x="11283" y="5422"/>
                    <a:pt x="13194" y="4751"/>
                  </a:cubicBezTo>
                  <a:cubicBezTo>
                    <a:pt x="16717" y="3787"/>
                    <a:pt x="19093" y="1674"/>
                    <a:pt x="19095" y="1674"/>
                  </a:cubicBezTo>
                  <a:lnTo>
                    <a:pt x="19095" y="1674"/>
                  </a:lnTo>
                  <a:cubicBezTo>
                    <a:pt x="19095" y="1674"/>
                    <a:pt x="19095" y="1674"/>
                    <a:pt x="19095" y="1674"/>
                  </a:cubicBezTo>
                  <a:cubicBezTo>
                    <a:pt x="19285" y="1506"/>
                    <a:pt x="19475" y="1337"/>
                    <a:pt x="19433" y="1021"/>
                  </a:cubicBezTo>
                  <a:cubicBezTo>
                    <a:pt x="19396" y="730"/>
                    <a:pt x="19156" y="266"/>
                    <a:pt x="18888" y="266"/>
                  </a:cubicBezTo>
                  <a:cubicBezTo>
                    <a:pt x="18845" y="266"/>
                    <a:pt x="18802" y="278"/>
                    <a:pt x="18758" y="304"/>
                  </a:cubicBezTo>
                  <a:cubicBezTo>
                    <a:pt x="18590" y="389"/>
                    <a:pt x="18400" y="473"/>
                    <a:pt x="18210" y="536"/>
                  </a:cubicBezTo>
                  <a:cubicBezTo>
                    <a:pt x="17746" y="726"/>
                    <a:pt x="17262" y="915"/>
                    <a:pt x="16777" y="1105"/>
                  </a:cubicBezTo>
                  <a:cubicBezTo>
                    <a:pt x="15407" y="1590"/>
                    <a:pt x="13911" y="1969"/>
                    <a:pt x="12309" y="2180"/>
                  </a:cubicBezTo>
                  <a:cubicBezTo>
                    <a:pt x="11834" y="2240"/>
                    <a:pt x="11463" y="2265"/>
                    <a:pt x="11138" y="2265"/>
                  </a:cubicBezTo>
                  <a:cubicBezTo>
                    <a:pt x="10208" y="2265"/>
                    <a:pt x="9662" y="2062"/>
                    <a:pt x="8178" y="1906"/>
                  </a:cubicBezTo>
                  <a:cubicBezTo>
                    <a:pt x="6471" y="1716"/>
                    <a:pt x="4721" y="1379"/>
                    <a:pt x="2993" y="852"/>
                  </a:cubicBezTo>
                  <a:cubicBezTo>
                    <a:pt x="2213" y="620"/>
                    <a:pt x="1455" y="346"/>
                    <a:pt x="675" y="30"/>
                  </a:cubicBezTo>
                  <a:cubicBezTo>
                    <a:pt x="627" y="11"/>
                    <a:pt x="57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923;p36">
              <a:extLst>
                <a:ext uri="{FF2B5EF4-FFF2-40B4-BE49-F238E27FC236}">
                  <a16:creationId xmlns:a16="http://schemas.microsoft.com/office/drawing/2014/main" id="{9B3CE0F7-4F6D-4FDB-9FEC-4126782DF527}"/>
                </a:ext>
              </a:extLst>
            </p:cNvPr>
            <p:cNvSpPr/>
            <p:nvPr/>
          </p:nvSpPr>
          <p:spPr>
            <a:xfrm>
              <a:off x="6384200" y="2956050"/>
              <a:ext cx="492275" cy="113050"/>
            </a:xfrm>
            <a:custGeom>
              <a:avLst/>
              <a:gdLst/>
              <a:ahLst/>
              <a:cxnLst/>
              <a:rect l="l" t="t" r="r" b="b"/>
              <a:pathLst>
                <a:path w="19691" h="4522" extrusionOk="0">
                  <a:moveTo>
                    <a:pt x="136" y="1"/>
                  </a:moveTo>
                  <a:cubicBezTo>
                    <a:pt x="53" y="1"/>
                    <a:pt x="0" y="102"/>
                    <a:pt x="73" y="157"/>
                  </a:cubicBezTo>
                  <a:cubicBezTo>
                    <a:pt x="1612" y="1506"/>
                    <a:pt x="3382" y="2770"/>
                    <a:pt x="5405" y="3887"/>
                  </a:cubicBezTo>
                  <a:cubicBezTo>
                    <a:pt x="6143" y="4309"/>
                    <a:pt x="6965" y="4519"/>
                    <a:pt x="7766" y="4519"/>
                  </a:cubicBezTo>
                  <a:cubicBezTo>
                    <a:pt x="7894" y="4521"/>
                    <a:pt x="8021" y="4522"/>
                    <a:pt x="8147" y="4522"/>
                  </a:cubicBezTo>
                  <a:cubicBezTo>
                    <a:pt x="13638" y="4522"/>
                    <a:pt x="16686" y="3172"/>
                    <a:pt x="19653" y="473"/>
                  </a:cubicBezTo>
                  <a:cubicBezTo>
                    <a:pt x="19690" y="454"/>
                    <a:pt x="19644" y="385"/>
                    <a:pt x="19604" y="385"/>
                  </a:cubicBezTo>
                  <a:cubicBezTo>
                    <a:pt x="19599" y="385"/>
                    <a:pt x="19594" y="386"/>
                    <a:pt x="19590" y="389"/>
                  </a:cubicBezTo>
                  <a:cubicBezTo>
                    <a:pt x="18148" y="722"/>
                    <a:pt x="16630" y="881"/>
                    <a:pt x="15083" y="881"/>
                  </a:cubicBezTo>
                  <a:cubicBezTo>
                    <a:pt x="14481" y="881"/>
                    <a:pt x="13875" y="857"/>
                    <a:pt x="13267" y="810"/>
                  </a:cubicBezTo>
                  <a:cubicBezTo>
                    <a:pt x="11542" y="1348"/>
                    <a:pt x="9925" y="1606"/>
                    <a:pt x="8263" y="1606"/>
                  </a:cubicBezTo>
                  <a:cubicBezTo>
                    <a:pt x="5823" y="1606"/>
                    <a:pt x="3288" y="1050"/>
                    <a:pt x="179" y="9"/>
                  </a:cubicBezTo>
                  <a:cubicBezTo>
                    <a:pt x="164" y="3"/>
                    <a:pt x="150"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1924;p36">
              <a:extLst>
                <a:ext uri="{FF2B5EF4-FFF2-40B4-BE49-F238E27FC236}">
                  <a16:creationId xmlns:a16="http://schemas.microsoft.com/office/drawing/2014/main" id="{585B4D9B-1EB9-47AC-B2E5-7AA4D1D2DEEF}"/>
                </a:ext>
              </a:extLst>
            </p:cNvPr>
            <p:cNvSpPr/>
            <p:nvPr/>
          </p:nvSpPr>
          <p:spPr>
            <a:xfrm>
              <a:off x="6403400" y="2952050"/>
              <a:ext cx="443150" cy="103650"/>
            </a:xfrm>
            <a:custGeom>
              <a:avLst/>
              <a:gdLst/>
              <a:ahLst/>
              <a:cxnLst/>
              <a:rect l="l" t="t" r="r" b="b"/>
              <a:pathLst>
                <a:path w="17726" h="4146" extrusionOk="0">
                  <a:moveTo>
                    <a:pt x="85" y="1"/>
                  </a:moveTo>
                  <a:cubicBezTo>
                    <a:pt x="64" y="43"/>
                    <a:pt x="22" y="85"/>
                    <a:pt x="1" y="148"/>
                  </a:cubicBezTo>
                  <a:cubicBezTo>
                    <a:pt x="1645" y="1602"/>
                    <a:pt x="3626" y="2951"/>
                    <a:pt x="5860" y="4089"/>
                  </a:cubicBezTo>
                  <a:cubicBezTo>
                    <a:pt x="6490" y="4127"/>
                    <a:pt x="7089" y="4146"/>
                    <a:pt x="7660" y="4146"/>
                  </a:cubicBezTo>
                  <a:cubicBezTo>
                    <a:pt x="12222" y="4146"/>
                    <a:pt x="14991" y="2949"/>
                    <a:pt x="17726" y="570"/>
                  </a:cubicBezTo>
                  <a:lnTo>
                    <a:pt x="17599" y="443"/>
                  </a:lnTo>
                  <a:cubicBezTo>
                    <a:pt x="17367" y="549"/>
                    <a:pt x="17136" y="633"/>
                    <a:pt x="16904" y="717"/>
                  </a:cubicBezTo>
                  <a:cubicBezTo>
                    <a:pt x="15927" y="882"/>
                    <a:pt x="14919" y="955"/>
                    <a:pt x="13899" y="955"/>
                  </a:cubicBezTo>
                  <a:cubicBezTo>
                    <a:pt x="13225" y="955"/>
                    <a:pt x="12546" y="923"/>
                    <a:pt x="11867" y="865"/>
                  </a:cubicBezTo>
                  <a:cubicBezTo>
                    <a:pt x="10302" y="1354"/>
                    <a:pt x="8884" y="1584"/>
                    <a:pt x="7424" y="1584"/>
                  </a:cubicBezTo>
                  <a:cubicBezTo>
                    <a:pt x="5422" y="1584"/>
                    <a:pt x="3341" y="1151"/>
                    <a:pt x="696" y="359"/>
                  </a:cubicBezTo>
                  <a:cubicBezTo>
                    <a:pt x="338" y="148"/>
                    <a:pt x="85"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925;p36">
              <a:extLst>
                <a:ext uri="{FF2B5EF4-FFF2-40B4-BE49-F238E27FC236}">
                  <a16:creationId xmlns:a16="http://schemas.microsoft.com/office/drawing/2014/main" id="{D5F3F2D5-9BFD-4492-A18D-E3FCB947B0E7}"/>
                </a:ext>
              </a:extLst>
            </p:cNvPr>
            <p:cNvSpPr/>
            <p:nvPr/>
          </p:nvSpPr>
          <p:spPr>
            <a:xfrm>
              <a:off x="6403400" y="2951525"/>
              <a:ext cx="442100" cy="99450"/>
            </a:xfrm>
            <a:custGeom>
              <a:avLst/>
              <a:gdLst/>
              <a:ahLst/>
              <a:cxnLst/>
              <a:rect l="l" t="t" r="r" b="b"/>
              <a:pathLst>
                <a:path w="17684" h="3978" extrusionOk="0">
                  <a:moveTo>
                    <a:pt x="1" y="1"/>
                  </a:moveTo>
                  <a:lnTo>
                    <a:pt x="1" y="1"/>
                  </a:lnTo>
                  <a:cubicBezTo>
                    <a:pt x="1645" y="1455"/>
                    <a:pt x="3605" y="2783"/>
                    <a:pt x="5839" y="3921"/>
                  </a:cubicBezTo>
                  <a:cubicBezTo>
                    <a:pt x="6475" y="3959"/>
                    <a:pt x="7080" y="3978"/>
                    <a:pt x="7655" y="3978"/>
                  </a:cubicBezTo>
                  <a:cubicBezTo>
                    <a:pt x="12190" y="3978"/>
                    <a:pt x="14953" y="2799"/>
                    <a:pt x="17684" y="443"/>
                  </a:cubicBezTo>
                  <a:lnTo>
                    <a:pt x="17662" y="443"/>
                  </a:lnTo>
                  <a:cubicBezTo>
                    <a:pt x="16462" y="702"/>
                    <a:pt x="15208" y="829"/>
                    <a:pt x="13936" y="829"/>
                  </a:cubicBezTo>
                  <a:cubicBezTo>
                    <a:pt x="13243" y="829"/>
                    <a:pt x="12544" y="791"/>
                    <a:pt x="11845" y="717"/>
                  </a:cubicBezTo>
                  <a:cubicBezTo>
                    <a:pt x="10257" y="1213"/>
                    <a:pt x="8796" y="1448"/>
                    <a:pt x="7302" y="1448"/>
                  </a:cubicBezTo>
                  <a:cubicBezTo>
                    <a:pt x="5110" y="1448"/>
                    <a:pt x="2846" y="94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1926;p36">
              <a:extLst>
                <a:ext uri="{FF2B5EF4-FFF2-40B4-BE49-F238E27FC236}">
                  <a16:creationId xmlns:a16="http://schemas.microsoft.com/office/drawing/2014/main" id="{2439CD66-3F26-4E37-8032-97A0AA5C2A2B}"/>
                </a:ext>
              </a:extLst>
            </p:cNvPr>
            <p:cNvSpPr/>
            <p:nvPr/>
          </p:nvSpPr>
          <p:spPr>
            <a:xfrm>
              <a:off x="6785925" y="2471000"/>
              <a:ext cx="44825" cy="50600"/>
            </a:xfrm>
            <a:custGeom>
              <a:avLst/>
              <a:gdLst/>
              <a:ahLst/>
              <a:cxnLst/>
              <a:rect l="l" t="t" r="r" b="b"/>
              <a:pathLst>
                <a:path w="1793" h="2024" extrusionOk="0">
                  <a:moveTo>
                    <a:pt x="422" y="0"/>
                  </a:moveTo>
                  <a:lnTo>
                    <a:pt x="1" y="1729"/>
                  </a:lnTo>
                  <a:lnTo>
                    <a:pt x="1371" y="2024"/>
                  </a:lnTo>
                  <a:lnTo>
                    <a:pt x="1792" y="316"/>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927;p36">
              <a:extLst>
                <a:ext uri="{FF2B5EF4-FFF2-40B4-BE49-F238E27FC236}">
                  <a16:creationId xmlns:a16="http://schemas.microsoft.com/office/drawing/2014/main" id="{214F037C-2643-4B32-BFA3-D81A66F7C908}"/>
                </a:ext>
              </a:extLst>
            </p:cNvPr>
            <p:cNvSpPr/>
            <p:nvPr/>
          </p:nvSpPr>
          <p:spPr>
            <a:xfrm>
              <a:off x="6872875" y="2491025"/>
              <a:ext cx="33750" cy="55350"/>
            </a:xfrm>
            <a:custGeom>
              <a:avLst/>
              <a:gdLst/>
              <a:ahLst/>
              <a:cxnLst/>
              <a:rect l="l" t="t" r="r" b="b"/>
              <a:pathLst>
                <a:path w="1350" h="2214" extrusionOk="0">
                  <a:moveTo>
                    <a:pt x="401" y="0"/>
                  </a:moveTo>
                  <a:lnTo>
                    <a:pt x="0" y="2213"/>
                  </a:lnTo>
                  <a:lnTo>
                    <a:pt x="1265" y="2002"/>
                  </a:lnTo>
                  <a:lnTo>
                    <a:pt x="1349" y="63"/>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1928;p36">
              <a:extLst>
                <a:ext uri="{FF2B5EF4-FFF2-40B4-BE49-F238E27FC236}">
                  <a16:creationId xmlns:a16="http://schemas.microsoft.com/office/drawing/2014/main" id="{B5349A15-E17E-4A02-AFE5-B6C6DBAB9148}"/>
                </a:ext>
              </a:extLst>
            </p:cNvPr>
            <p:cNvSpPr/>
            <p:nvPr/>
          </p:nvSpPr>
          <p:spPr>
            <a:xfrm>
              <a:off x="6856550" y="2418825"/>
              <a:ext cx="13175" cy="21100"/>
            </a:xfrm>
            <a:custGeom>
              <a:avLst/>
              <a:gdLst/>
              <a:ahLst/>
              <a:cxnLst/>
              <a:rect l="l" t="t" r="r" b="b"/>
              <a:pathLst>
                <a:path w="527" h="844" extrusionOk="0">
                  <a:moveTo>
                    <a:pt x="106" y="1"/>
                  </a:moveTo>
                  <a:lnTo>
                    <a:pt x="0" y="739"/>
                  </a:lnTo>
                  <a:cubicBezTo>
                    <a:pt x="106" y="781"/>
                    <a:pt x="232" y="823"/>
                    <a:pt x="337" y="844"/>
                  </a:cubicBezTo>
                  <a:lnTo>
                    <a:pt x="527" y="191"/>
                  </a:lnTo>
                  <a:cubicBezTo>
                    <a:pt x="379" y="148"/>
                    <a:pt x="232" y="85"/>
                    <a:pt x="106" y="1"/>
                  </a:cubicBez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1929;p36">
              <a:extLst>
                <a:ext uri="{FF2B5EF4-FFF2-40B4-BE49-F238E27FC236}">
                  <a16:creationId xmlns:a16="http://schemas.microsoft.com/office/drawing/2014/main" id="{239EF15F-4E35-40FD-8C8A-6D58215AA267}"/>
                </a:ext>
              </a:extLst>
            </p:cNvPr>
            <p:cNvSpPr/>
            <p:nvPr/>
          </p:nvSpPr>
          <p:spPr>
            <a:xfrm>
              <a:off x="6831250" y="2286025"/>
              <a:ext cx="83800" cy="155500"/>
            </a:xfrm>
            <a:custGeom>
              <a:avLst/>
              <a:gdLst/>
              <a:ahLst/>
              <a:cxnLst/>
              <a:rect l="l" t="t" r="r" b="b"/>
              <a:pathLst>
                <a:path w="3352" h="6220" extrusionOk="0">
                  <a:moveTo>
                    <a:pt x="1613" y="0"/>
                  </a:moveTo>
                  <a:cubicBezTo>
                    <a:pt x="719" y="0"/>
                    <a:pt x="0" y="745"/>
                    <a:pt x="0" y="1709"/>
                  </a:cubicBezTo>
                  <a:lnTo>
                    <a:pt x="0" y="4364"/>
                  </a:lnTo>
                  <a:cubicBezTo>
                    <a:pt x="0" y="4575"/>
                    <a:pt x="22" y="4765"/>
                    <a:pt x="85" y="4955"/>
                  </a:cubicBezTo>
                  <a:cubicBezTo>
                    <a:pt x="190" y="5250"/>
                    <a:pt x="359" y="5524"/>
                    <a:pt x="570" y="5713"/>
                  </a:cubicBezTo>
                  <a:lnTo>
                    <a:pt x="696" y="4702"/>
                  </a:lnTo>
                  <a:cubicBezTo>
                    <a:pt x="675" y="4638"/>
                    <a:pt x="675" y="4596"/>
                    <a:pt x="654" y="4533"/>
                  </a:cubicBezTo>
                  <a:cubicBezTo>
                    <a:pt x="654" y="4491"/>
                    <a:pt x="654" y="4428"/>
                    <a:pt x="654" y="4386"/>
                  </a:cubicBezTo>
                  <a:lnTo>
                    <a:pt x="654" y="1751"/>
                  </a:lnTo>
                  <a:cubicBezTo>
                    <a:pt x="654" y="1153"/>
                    <a:pt x="1097" y="697"/>
                    <a:pt x="1649" y="697"/>
                  </a:cubicBezTo>
                  <a:cubicBezTo>
                    <a:pt x="1662" y="697"/>
                    <a:pt x="1674" y="697"/>
                    <a:pt x="1687" y="697"/>
                  </a:cubicBezTo>
                  <a:cubicBezTo>
                    <a:pt x="2235" y="718"/>
                    <a:pt x="2698" y="1245"/>
                    <a:pt x="2698" y="1835"/>
                  </a:cubicBezTo>
                  <a:cubicBezTo>
                    <a:pt x="2698" y="2447"/>
                    <a:pt x="2677" y="3037"/>
                    <a:pt x="2677" y="3627"/>
                  </a:cubicBezTo>
                  <a:cubicBezTo>
                    <a:pt x="2677" y="3816"/>
                    <a:pt x="2698" y="4027"/>
                    <a:pt x="2698" y="4238"/>
                  </a:cubicBezTo>
                  <a:cubicBezTo>
                    <a:pt x="2698" y="4470"/>
                    <a:pt x="2677" y="4702"/>
                    <a:pt x="2593" y="4891"/>
                  </a:cubicBezTo>
                  <a:cubicBezTo>
                    <a:pt x="2572" y="4997"/>
                    <a:pt x="2509" y="5102"/>
                    <a:pt x="2424" y="5186"/>
                  </a:cubicBezTo>
                  <a:cubicBezTo>
                    <a:pt x="2340" y="5292"/>
                    <a:pt x="2213" y="5397"/>
                    <a:pt x="2066" y="5439"/>
                  </a:cubicBezTo>
                  <a:lnTo>
                    <a:pt x="1855" y="6219"/>
                  </a:lnTo>
                  <a:cubicBezTo>
                    <a:pt x="1939" y="6198"/>
                    <a:pt x="2003" y="6198"/>
                    <a:pt x="2087" y="6177"/>
                  </a:cubicBezTo>
                  <a:cubicBezTo>
                    <a:pt x="2382" y="6093"/>
                    <a:pt x="2677" y="5945"/>
                    <a:pt x="2888" y="5692"/>
                  </a:cubicBezTo>
                  <a:cubicBezTo>
                    <a:pt x="2972" y="5587"/>
                    <a:pt x="3035" y="5481"/>
                    <a:pt x="3078" y="5355"/>
                  </a:cubicBezTo>
                  <a:cubicBezTo>
                    <a:pt x="3120" y="5250"/>
                    <a:pt x="3141" y="5144"/>
                    <a:pt x="3183" y="5039"/>
                  </a:cubicBezTo>
                  <a:cubicBezTo>
                    <a:pt x="3352" y="4407"/>
                    <a:pt x="3352" y="3753"/>
                    <a:pt x="3352" y="3100"/>
                  </a:cubicBezTo>
                  <a:lnTo>
                    <a:pt x="3352" y="1877"/>
                  </a:lnTo>
                  <a:cubicBezTo>
                    <a:pt x="3352" y="887"/>
                    <a:pt x="2593" y="44"/>
                    <a:pt x="1687" y="2"/>
                  </a:cubicBezTo>
                  <a:cubicBezTo>
                    <a:pt x="1662" y="1"/>
                    <a:pt x="1637" y="0"/>
                    <a:pt x="1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1930;p36">
              <a:extLst>
                <a:ext uri="{FF2B5EF4-FFF2-40B4-BE49-F238E27FC236}">
                  <a16:creationId xmlns:a16="http://schemas.microsoft.com/office/drawing/2014/main" id="{D88F30B3-C993-4E4C-92D6-1BA8DC98D23D}"/>
                </a:ext>
              </a:extLst>
            </p:cNvPr>
            <p:cNvSpPr/>
            <p:nvPr/>
          </p:nvSpPr>
          <p:spPr>
            <a:xfrm>
              <a:off x="6825450" y="2338150"/>
              <a:ext cx="27425" cy="19600"/>
            </a:xfrm>
            <a:custGeom>
              <a:avLst/>
              <a:gdLst/>
              <a:ahLst/>
              <a:cxnLst/>
              <a:rect l="l" t="t" r="r" b="b"/>
              <a:pathLst>
                <a:path w="1097" h="784" extrusionOk="0">
                  <a:moveTo>
                    <a:pt x="200" y="1"/>
                  </a:moveTo>
                  <a:cubicBezTo>
                    <a:pt x="89" y="1"/>
                    <a:pt x="1" y="98"/>
                    <a:pt x="1" y="214"/>
                  </a:cubicBezTo>
                  <a:lnTo>
                    <a:pt x="1" y="509"/>
                  </a:lnTo>
                  <a:cubicBezTo>
                    <a:pt x="1" y="636"/>
                    <a:pt x="106" y="762"/>
                    <a:pt x="232" y="762"/>
                  </a:cubicBezTo>
                  <a:lnTo>
                    <a:pt x="886" y="783"/>
                  </a:lnTo>
                  <a:cubicBezTo>
                    <a:pt x="1012" y="783"/>
                    <a:pt x="1097" y="699"/>
                    <a:pt x="1097" y="572"/>
                  </a:cubicBezTo>
                  <a:lnTo>
                    <a:pt x="1097" y="277"/>
                  </a:lnTo>
                  <a:cubicBezTo>
                    <a:pt x="1097" y="151"/>
                    <a:pt x="1012" y="24"/>
                    <a:pt x="886" y="24"/>
                  </a:cubicBezTo>
                  <a:lnTo>
                    <a:pt x="232" y="3"/>
                  </a:lnTo>
                  <a:cubicBezTo>
                    <a:pt x="222" y="1"/>
                    <a:pt x="2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931;p36">
              <a:extLst>
                <a:ext uri="{FF2B5EF4-FFF2-40B4-BE49-F238E27FC236}">
                  <a16:creationId xmlns:a16="http://schemas.microsoft.com/office/drawing/2014/main" id="{92D00148-7210-4635-845B-E61ECF30071C}"/>
                </a:ext>
              </a:extLst>
            </p:cNvPr>
            <p:cNvSpPr/>
            <p:nvPr/>
          </p:nvSpPr>
          <p:spPr>
            <a:xfrm>
              <a:off x="6825450" y="2360800"/>
              <a:ext cx="27425" cy="19600"/>
            </a:xfrm>
            <a:custGeom>
              <a:avLst/>
              <a:gdLst/>
              <a:ahLst/>
              <a:cxnLst/>
              <a:rect l="l" t="t" r="r" b="b"/>
              <a:pathLst>
                <a:path w="1097" h="784" extrusionOk="0">
                  <a:moveTo>
                    <a:pt x="200" y="1"/>
                  </a:moveTo>
                  <a:cubicBezTo>
                    <a:pt x="89" y="1"/>
                    <a:pt x="1" y="99"/>
                    <a:pt x="1" y="214"/>
                  </a:cubicBezTo>
                  <a:lnTo>
                    <a:pt x="1" y="509"/>
                  </a:lnTo>
                  <a:cubicBezTo>
                    <a:pt x="1" y="636"/>
                    <a:pt x="106" y="762"/>
                    <a:pt x="232" y="762"/>
                  </a:cubicBezTo>
                  <a:lnTo>
                    <a:pt x="886" y="783"/>
                  </a:lnTo>
                  <a:cubicBezTo>
                    <a:pt x="1012" y="783"/>
                    <a:pt x="1097" y="699"/>
                    <a:pt x="1097" y="551"/>
                  </a:cubicBezTo>
                  <a:lnTo>
                    <a:pt x="1097" y="256"/>
                  </a:lnTo>
                  <a:cubicBezTo>
                    <a:pt x="1097" y="130"/>
                    <a:pt x="1012" y="25"/>
                    <a:pt x="886" y="25"/>
                  </a:cubicBezTo>
                  <a:lnTo>
                    <a:pt x="232" y="4"/>
                  </a:lnTo>
                  <a:cubicBezTo>
                    <a:pt x="222" y="2"/>
                    <a:pt x="2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1932;p36">
              <a:extLst>
                <a:ext uri="{FF2B5EF4-FFF2-40B4-BE49-F238E27FC236}">
                  <a16:creationId xmlns:a16="http://schemas.microsoft.com/office/drawing/2014/main" id="{B5B0A631-9FBC-40ED-A5C1-B90E48CEF4AF}"/>
                </a:ext>
              </a:extLst>
            </p:cNvPr>
            <p:cNvSpPr/>
            <p:nvPr/>
          </p:nvSpPr>
          <p:spPr>
            <a:xfrm>
              <a:off x="6616800" y="2455725"/>
              <a:ext cx="65875" cy="145450"/>
            </a:xfrm>
            <a:custGeom>
              <a:avLst/>
              <a:gdLst/>
              <a:ahLst/>
              <a:cxnLst/>
              <a:rect l="l" t="t" r="r" b="b"/>
              <a:pathLst>
                <a:path w="2635" h="5818" extrusionOk="0">
                  <a:moveTo>
                    <a:pt x="422" y="0"/>
                  </a:moveTo>
                  <a:lnTo>
                    <a:pt x="422" y="0"/>
                  </a:lnTo>
                  <a:cubicBezTo>
                    <a:pt x="0" y="2108"/>
                    <a:pt x="2635" y="5817"/>
                    <a:pt x="2635" y="5817"/>
                  </a:cubicBezTo>
                  <a:lnTo>
                    <a:pt x="2635" y="1159"/>
                  </a:lnTo>
                  <a:lnTo>
                    <a:pt x="4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933;p36">
              <a:extLst>
                <a:ext uri="{FF2B5EF4-FFF2-40B4-BE49-F238E27FC236}">
                  <a16:creationId xmlns:a16="http://schemas.microsoft.com/office/drawing/2014/main" id="{75F711D6-A4DC-4DE0-B7E9-DE5233FA17BC}"/>
                </a:ext>
              </a:extLst>
            </p:cNvPr>
            <p:cNvSpPr/>
            <p:nvPr/>
          </p:nvSpPr>
          <p:spPr>
            <a:xfrm>
              <a:off x="6504050" y="2256550"/>
              <a:ext cx="223425" cy="235025"/>
            </a:xfrm>
            <a:custGeom>
              <a:avLst/>
              <a:gdLst/>
              <a:ahLst/>
              <a:cxnLst/>
              <a:rect l="l" t="t" r="r" b="b"/>
              <a:pathLst>
                <a:path w="8937" h="9401" extrusionOk="0">
                  <a:moveTo>
                    <a:pt x="2150" y="0"/>
                  </a:moveTo>
                  <a:lnTo>
                    <a:pt x="696" y="949"/>
                  </a:lnTo>
                  <a:cubicBezTo>
                    <a:pt x="696" y="949"/>
                    <a:pt x="63" y="3056"/>
                    <a:pt x="42" y="3162"/>
                  </a:cubicBezTo>
                  <a:cubicBezTo>
                    <a:pt x="0" y="3246"/>
                    <a:pt x="2255" y="6534"/>
                    <a:pt x="2255" y="6534"/>
                  </a:cubicBezTo>
                  <a:lnTo>
                    <a:pt x="1939" y="8557"/>
                  </a:lnTo>
                  <a:lnTo>
                    <a:pt x="6091" y="9400"/>
                  </a:lnTo>
                  <a:lnTo>
                    <a:pt x="6049" y="8304"/>
                  </a:lnTo>
                  <a:lnTo>
                    <a:pt x="7883" y="8220"/>
                  </a:lnTo>
                  <a:lnTo>
                    <a:pt x="8325" y="7925"/>
                  </a:lnTo>
                  <a:cubicBezTo>
                    <a:pt x="8388" y="7883"/>
                    <a:pt x="8410" y="7820"/>
                    <a:pt x="8388" y="7756"/>
                  </a:cubicBezTo>
                  <a:cubicBezTo>
                    <a:pt x="8367" y="7525"/>
                    <a:pt x="8283" y="6998"/>
                    <a:pt x="8367" y="6724"/>
                  </a:cubicBezTo>
                  <a:cubicBezTo>
                    <a:pt x="8388" y="6639"/>
                    <a:pt x="8346" y="6555"/>
                    <a:pt x="8283" y="6513"/>
                  </a:cubicBezTo>
                  <a:cubicBezTo>
                    <a:pt x="8157" y="6450"/>
                    <a:pt x="8157" y="6281"/>
                    <a:pt x="8283" y="6197"/>
                  </a:cubicBezTo>
                  <a:lnTo>
                    <a:pt x="8346" y="6155"/>
                  </a:lnTo>
                  <a:cubicBezTo>
                    <a:pt x="8410" y="6112"/>
                    <a:pt x="8452" y="6028"/>
                    <a:pt x="8431" y="5965"/>
                  </a:cubicBezTo>
                  <a:lnTo>
                    <a:pt x="8367" y="5670"/>
                  </a:lnTo>
                  <a:cubicBezTo>
                    <a:pt x="8346" y="5586"/>
                    <a:pt x="8388" y="5501"/>
                    <a:pt x="8473" y="5459"/>
                  </a:cubicBezTo>
                  <a:lnTo>
                    <a:pt x="8810" y="5291"/>
                  </a:lnTo>
                  <a:cubicBezTo>
                    <a:pt x="8915" y="5248"/>
                    <a:pt x="8936" y="5122"/>
                    <a:pt x="8894" y="5038"/>
                  </a:cubicBezTo>
                  <a:lnTo>
                    <a:pt x="8304" y="3984"/>
                  </a:lnTo>
                  <a:cubicBezTo>
                    <a:pt x="8220" y="3857"/>
                    <a:pt x="8241" y="3689"/>
                    <a:pt x="8325" y="3583"/>
                  </a:cubicBezTo>
                  <a:lnTo>
                    <a:pt x="8599" y="3246"/>
                  </a:lnTo>
                  <a:lnTo>
                    <a:pt x="8557" y="2298"/>
                  </a:lnTo>
                  <a:lnTo>
                    <a:pt x="8346" y="1771"/>
                  </a:lnTo>
                  <a:lnTo>
                    <a:pt x="7777" y="359"/>
                  </a:lnTo>
                  <a:cubicBezTo>
                    <a:pt x="7777" y="359"/>
                    <a:pt x="5363" y="26"/>
                    <a:pt x="4782" y="26"/>
                  </a:cubicBezTo>
                  <a:cubicBezTo>
                    <a:pt x="4709" y="26"/>
                    <a:pt x="4665" y="31"/>
                    <a:pt x="4658" y="43"/>
                  </a:cubicBezTo>
                  <a:lnTo>
                    <a:pt x="21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1934;p36">
              <a:extLst>
                <a:ext uri="{FF2B5EF4-FFF2-40B4-BE49-F238E27FC236}">
                  <a16:creationId xmlns:a16="http://schemas.microsoft.com/office/drawing/2014/main" id="{E0E1C188-FF95-4D83-A923-F28DD2EB66B4}"/>
                </a:ext>
              </a:extLst>
            </p:cNvPr>
            <p:cNvSpPr/>
            <p:nvPr/>
          </p:nvSpPr>
          <p:spPr>
            <a:xfrm>
              <a:off x="6501400" y="2247075"/>
              <a:ext cx="208675" cy="174950"/>
            </a:xfrm>
            <a:custGeom>
              <a:avLst/>
              <a:gdLst/>
              <a:ahLst/>
              <a:cxnLst/>
              <a:rect l="l" t="t" r="r" b="b"/>
              <a:pathLst>
                <a:path w="8347" h="6998" extrusionOk="0">
                  <a:moveTo>
                    <a:pt x="2151" y="0"/>
                  </a:moveTo>
                  <a:lnTo>
                    <a:pt x="696" y="1012"/>
                  </a:lnTo>
                  <a:cubicBezTo>
                    <a:pt x="696" y="1012"/>
                    <a:pt x="64" y="3267"/>
                    <a:pt x="43" y="3372"/>
                  </a:cubicBezTo>
                  <a:cubicBezTo>
                    <a:pt x="1" y="3478"/>
                    <a:pt x="2256" y="6997"/>
                    <a:pt x="2256" y="6997"/>
                  </a:cubicBezTo>
                  <a:lnTo>
                    <a:pt x="3099" y="6976"/>
                  </a:lnTo>
                  <a:lnTo>
                    <a:pt x="3626" y="6681"/>
                  </a:lnTo>
                  <a:lnTo>
                    <a:pt x="3310" y="5712"/>
                  </a:lnTo>
                  <a:cubicBezTo>
                    <a:pt x="3310" y="5712"/>
                    <a:pt x="2846" y="4363"/>
                    <a:pt x="4764" y="3731"/>
                  </a:cubicBezTo>
                  <a:cubicBezTo>
                    <a:pt x="6661" y="3098"/>
                    <a:pt x="8347" y="2002"/>
                    <a:pt x="8347" y="2002"/>
                  </a:cubicBezTo>
                  <a:cubicBezTo>
                    <a:pt x="8347" y="2002"/>
                    <a:pt x="8347" y="1960"/>
                    <a:pt x="8347" y="1876"/>
                  </a:cubicBezTo>
                  <a:lnTo>
                    <a:pt x="7778" y="379"/>
                  </a:lnTo>
                  <a:cubicBezTo>
                    <a:pt x="7778" y="379"/>
                    <a:pt x="5314" y="6"/>
                    <a:pt x="4765" y="6"/>
                  </a:cubicBezTo>
                  <a:cubicBezTo>
                    <a:pt x="4703" y="6"/>
                    <a:pt x="4665" y="10"/>
                    <a:pt x="4659" y="21"/>
                  </a:cubicBezTo>
                  <a:lnTo>
                    <a:pt x="2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1935;p36">
              <a:extLst>
                <a:ext uri="{FF2B5EF4-FFF2-40B4-BE49-F238E27FC236}">
                  <a16:creationId xmlns:a16="http://schemas.microsoft.com/office/drawing/2014/main" id="{8143A07A-55DC-4BA0-9749-1220D7E8205A}"/>
                </a:ext>
              </a:extLst>
            </p:cNvPr>
            <p:cNvSpPr/>
            <p:nvPr/>
          </p:nvSpPr>
          <p:spPr>
            <a:xfrm>
              <a:off x="6572550" y="2347175"/>
              <a:ext cx="39075" cy="51950"/>
            </a:xfrm>
            <a:custGeom>
              <a:avLst/>
              <a:gdLst/>
              <a:ahLst/>
              <a:cxnLst/>
              <a:rect l="l" t="t" r="r" b="b"/>
              <a:pathLst>
                <a:path w="1563" h="2078" extrusionOk="0">
                  <a:moveTo>
                    <a:pt x="440" y="1"/>
                  </a:moveTo>
                  <a:cubicBezTo>
                    <a:pt x="280" y="1"/>
                    <a:pt x="130" y="89"/>
                    <a:pt x="42" y="359"/>
                  </a:cubicBezTo>
                  <a:cubicBezTo>
                    <a:pt x="0" y="1139"/>
                    <a:pt x="422" y="1918"/>
                    <a:pt x="1075" y="2045"/>
                  </a:cubicBezTo>
                  <a:cubicBezTo>
                    <a:pt x="1256" y="2069"/>
                    <a:pt x="1361" y="2078"/>
                    <a:pt x="1418" y="2078"/>
                  </a:cubicBezTo>
                  <a:cubicBezTo>
                    <a:pt x="1563" y="2078"/>
                    <a:pt x="1412" y="2024"/>
                    <a:pt x="1412" y="2024"/>
                  </a:cubicBezTo>
                  <a:lnTo>
                    <a:pt x="1075" y="317"/>
                  </a:lnTo>
                  <a:cubicBezTo>
                    <a:pt x="1075" y="317"/>
                    <a:pt x="741" y="1"/>
                    <a:pt x="4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1936;p36">
              <a:extLst>
                <a:ext uri="{FF2B5EF4-FFF2-40B4-BE49-F238E27FC236}">
                  <a16:creationId xmlns:a16="http://schemas.microsoft.com/office/drawing/2014/main" id="{1061CD9C-EA24-45BC-8707-E68DA778DC96}"/>
                </a:ext>
              </a:extLst>
            </p:cNvPr>
            <p:cNvSpPr/>
            <p:nvPr/>
          </p:nvSpPr>
          <p:spPr>
            <a:xfrm>
              <a:off x="6448200" y="2461500"/>
              <a:ext cx="292975" cy="425250"/>
            </a:xfrm>
            <a:custGeom>
              <a:avLst/>
              <a:gdLst/>
              <a:ahLst/>
              <a:cxnLst/>
              <a:rect l="l" t="t" r="r" b="b"/>
              <a:pathLst>
                <a:path w="11719" h="17010" extrusionOk="0">
                  <a:moveTo>
                    <a:pt x="3857" y="64"/>
                  </a:moveTo>
                  <a:cubicBezTo>
                    <a:pt x="3225" y="233"/>
                    <a:pt x="2466" y="1202"/>
                    <a:pt x="1981" y="1624"/>
                  </a:cubicBezTo>
                  <a:cubicBezTo>
                    <a:pt x="0" y="3373"/>
                    <a:pt x="316" y="6050"/>
                    <a:pt x="84" y="8473"/>
                  </a:cubicBezTo>
                  <a:cubicBezTo>
                    <a:pt x="84" y="8473"/>
                    <a:pt x="401" y="12647"/>
                    <a:pt x="611" y="12604"/>
                  </a:cubicBezTo>
                  <a:cubicBezTo>
                    <a:pt x="864" y="12562"/>
                    <a:pt x="1518" y="16208"/>
                    <a:pt x="1539" y="16524"/>
                  </a:cubicBezTo>
                  <a:cubicBezTo>
                    <a:pt x="1518" y="16124"/>
                    <a:pt x="7187" y="16461"/>
                    <a:pt x="7693" y="16524"/>
                  </a:cubicBezTo>
                  <a:cubicBezTo>
                    <a:pt x="8157" y="16588"/>
                    <a:pt x="11676" y="16820"/>
                    <a:pt x="11718" y="17009"/>
                  </a:cubicBezTo>
                  <a:cubicBezTo>
                    <a:pt x="11065" y="14312"/>
                    <a:pt x="11360" y="11508"/>
                    <a:pt x="11318" y="8726"/>
                  </a:cubicBezTo>
                  <a:cubicBezTo>
                    <a:pt x="11276" y="6682"/>
                    <a:pt x="11023" y="4532"/>
                    <a:pt x="10053" y="2699"/>
                  </a:cubicBezTo>
                  <a:cubicBezTo>
                    <a:pt x="9906" y="2446"/>
                    <a:pt x="9695" y="1856"/>
                    <a:pt x="9400" y="1792"/>
                  </a:cubicBezTo>
                  <a:cubicBezTo>
                    <a:pt x="9316" y="2888"/>
                    <a:pt x="9527" y="4069"/>
                    <a:pt x="9611" y="5186"/>
                  </a:cubicBezTo>
                  <a:cubicBezTo>
                    <a:pt x="9295" y="4069"/>
                    <a:pt x="8873" y="2994"/>
                    <a:pt x="8304" y="2003"/>
                  </a:cubicBezTo>
                  <a:cubicBezTo>
                    <a:pt x="8051" y="1540"/>
                    <a:pt x="7883" y="970"/>
                    <a:pt x="7356" y="970"/>
                  </a:cubicBezTo>
                  <a:cubicBezTo>
                    <a:pt x="6787" y="992"/>
                    <a:pt x="6323" y="1097"/>
                    <a:pt x="5775" y="865"/>
                  </a:cubicBezTo>
                  <a:cubicBezTo>
                    <a:pt x="5206" y="633"/>
                    <a:pt x="4700" y="1"/>
                    <a:pt x="4026" y="43"/>
                  </a:cubicBezTo>
                  <a:cubicBezTo>
                    <a:pt x="3962" y="43"/>
                    <a:pt x="3920" y="43"/>
                    <a:pt x="3857" y="6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1937;p36">
              <a:extLst>
                <a:ext uri="{FF2B5EF4-FFF2-40B4-BE49-F238E27FC236}">
                  <a16:creationId xmlns:a16="http://schemas.microsoft.com/office/drawing/2014/main" id="{BD79BEA9-2DB3-4CD0-BB48-754604F70AC0}"/>
                </a:ext>
              </a:extLst>
            </p:cNvPr>
            <p:cNvSpPr/>
            <p:nvPr/>
          </p:nvSpPr>
          <p:spPr>
            <a:xfrm>
              <a:off x="6499575" y="2873950"/>
              <a:ext cx="487125" cy="563400"/>
            </a:xfrm>
            <a:custGeom>
              <a:avLst/>
              <a:gdLst/>
              <a:ahLst/>
              <a:cxnLst/>
              <a:rect l="l" t="t" r="r" b="b"/>
              <a:pathLst>
                <a:path w="19485" h="22536" extrusionOk="0">
                  <a:moveTo>
                    <a:pt x="4803" y="0"/>
                  </a:moveTo>
                  <a:cubicBezTo>
                    <a:pt x="2397" y="0"/>
                    <a:pt x="0" y="26"/>
                    <a:pt x="32" y="132"/>
                  </a:cubicBezTo>
                  <a:cubicBezTo>
                    <a:pt x="32" y="132"/>
                    <a:pt x="727" y="2872"/>
                    <a:pt x="1107" y="3441"/>
                  </a:cubicBezTo>
                  <a:cubicBezTo>
                    <a:pt x="1486" y="3989"/>
                    <a:pt x="5343" y="5043"/>
                    <a:pt x="5343" y="5043"/>
                  </a:cubicBezTo>
                  <a:lnTo>
                    <a:pt x="14511" y="9932"/>
                  </a:lnTo>
                  <a:lnTo>
                    <a:pt x="12003" y="12145"/>
                  </a:lnTo>
                  <a:lnTo>
                    <a:pt x="7261" y="20259"/>
                  </a:lnTo>
                  <a:lnTo>
                    <a:pt x="9937" y="22535"/>
                  </a:lnTo>
                  <a:lnTo>
                    <a:pt x="19485" y="11386"/>
                  </a:lnTo>
                  <a:cubicBezTo>
                    <a:pt x="19485" y="11386"/>
                    <a:pt x="19443" y="9026"/>
                    <a:pt x="19253" y="8857"/>
                  </a:cubicBezTo>
                  <a:cubicBezTo>
                    <a:pt x="19063" y="8689"/>
                    <a:pt x="9621" y="26"/>
                    <a:pt x="9621" y="26"/>
                  </a:cubicBezTo>
                  <a:cubicBezTo>
                    <a:pt x="9621" y="26"/>
                    <a:pt x="7208" y="0"/>
                    <a:pt x="4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1938;p36">
              <a:extLst>
                <a:ext uri="{FF2B5EF4-FFF2-40B4-BE49-F238E27FC236}">
                  <a16:creationId xmlns:a16="http://schemas.microsoft.com/office/drawing/2014/main" id="{F1FFAEBA-1851-4ED8-B04C-2481C56E769D}"/>
                </a:ext>
              </a:extLst>
            </p:cNvPr>
            <p:cNvSpPr/>
            <p:nvPr/>
          </p:nvSpPr>
          <p:spPr>
            <a:xfrm>
              <a:off x="6469800" y="2858800"/>
              <a:ext cx="572225" cy="649675"/>
            </a:xfrm>
            <a:custGeom>
              <a:avLst/>
              <a:gdLst/>
              <a:ahLst/>
              <a:cxnLst/>
              <a:rect l="l" t="t" r="r" b="b"/>
              <a:pathLst>
                <a:path w="22889" h="25987" extrusionOk="0">
                  <a:moveTo>
                    <a:pt x="485" y="0"/>
                  </a:moveTo>
                  <a:lnTo>
                    <a:pt x="485" y="0"/>
                  </a:lnTo>
                  <a:cubicBezTo>
                    <a:pt x="0" y="2045"/>
                    <a:pt x="1054" y="5016"/>
                    <a:pt x="1476" y="5143"/>
                  </a:cubicBezTo>
                  <a:cubicBezTo>
                    <a:pt x="1897" y="5290"/>
                    <a:pt x="5986" y="6702"/>
                    <a:pt x="6344" y="6766"/>
                  </a:cubicBezTo>
                  <a:cubicBezTo>
                    <a:pt x="6681" y="6829"/>
                    <a:pt x="14332" y="11866"/>
                    <a:pt x="14332" y="11866"/>
                  </a:cubicBezTo>
                  <a:lnTo>
                    <a:pt x="15323" y="16355"/>
                  </a:lnTo>
                  <a:lnTo>
                    <a:pt x="19454" y="25987"/>
                  </a:lnTo>
                  <a:lnTo>
                    <a:pt x="22889" y="24596"/>
                  </a:lnTo>
                  <a:lnTo>
                    <a:pt x="19327" y="11803"/>
                  </a:lnTo>
                  <a:lnTo>
                    <a:pt x="18315" y="9295"/>
                  </a:lnTo>
                  <a:cubicBezTo>
                    <a:pt x="18315" y="9295"/>
                    <a:pt x="10602" y="991"/>
                    <a:pt x="10328" y="780"/>
                  </a:cubicBezTo>
                  <a:cubicBezTo>
                    <a:pt x="10328" y="780"/>
                    <a:pt x="6302" y="696"/>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1939;p36">
              <a:extLst>
                <a:ext uri="{FF2B5EF4-FFF2-40B4-BE49-F238E27FC236}">
                  <a16:creationId xmlns:a16="http://schemas.microsoft.com/office/drawing/2014/main" id="{504AD751-44DA-443F-ABA8-B25F3439EA61}"/>
                </a:ext>
              </a:extLst>
            </p:cNvPr>
            <p:cNvSpPr/>
            <p:nvPr/>
          </p:nvSpPr>
          <p:spPr>
            <a:xfrm>
              <a:off x="6510900" y="2334000"/>
              <a:ext cx="24250" cy="36900"/>
            </a:xfrm>
            <a:custGeom>
              <a:avLst/>
              <a:gdLst/>
              <a:ahLst/>
              <a:cxnLst/>
              <a:rect l="l" t="t" r="r" b="b"/>
              <a:pathLst>
                <a:path w="970" h="1476" extrusionOk="0">
                  <a:moveTo>
                    <a:pt x="759" y="1"/>
                  </a:moveTo>
                  <a:lnTo>
                    <a:pt x="0" y="275"/>
                  </a:lnTo>
                  <a:lnTo>
                    <a:pt x="738" y="1476"/>
                  </a:lnTo>
                  <a:lnTo>
                    <a:pt x="970" y="717"/>
                  </a:lnTo>
                  <a:lnTo>
                    <a:pt x="759" y="1"/>
                  </a:ln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1940;p36">
              <a:extLst>
                <a:ext uri="{FF2B5EF4-FFF2-40B4-BE49-F238E27FC236}">
                  <a16:creationId xmlns:a16="http://schemas.microsoft.com/office/drawing/2014/main" id="{D3D15EBF-79C8-49A4-BEA8-2B1F2B9342D6}"/>
                </a:ext>
              </a:extLst>
            </p:cNvPr>
            <p:cNvSpPr/>
            <p:nvPr/>
          </p:nvSpPr>
          <p:spPr>
            <a:xfrm>
              <a:off x="6511950" y="2356650"/>
              <a:ext cx="24250" cy="18475"/>
            </a:xfrm>
            <a:custGeom>
              <a:avLst/>
              <a:gdLst/>
              <a:ahLst/>
              <a:cxnLst/>
              <a:rect l="l" t="t" r="r" b="b"/>
              <a:pathLst>
                <a:path w="970" h="739" extrusionOk="0">
                  <a:moveTo>
                    <a:pt x="886" y="1"/>
                  </a:moveTo>
                  <a:lnTo>
                    <a:pt x="85" y="212"/>
                  </a:lnTo>
                  <a:cubicBezTo>
                    <a:pt x="21" y="233"/>
                    <a:pt x="0" y="296"/>
                    <a:pt x="21" y="359"/>
                  </a:cubicBezTo>
                  <a:lnTo>
                    <a:pt x="127" y="654"/>
                  </a:lnTo>
                  <a:cubicBezTo>
                    <a:pt x="148" y="717"/>
                    <a:pt x="211" y="739"/>
                    <a:pt x="253" y="739"/>
                  </a:cubicBezTo>
                  <a:lnTo>
                    <a:pt x="970" y="549"/>
                  </a:lnTo>
                  <a:lnTo>
                    <a:pt x="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1941;p36">
              <a:extLst>
                <a:ext uri="{FF2B5EF4-FFF2-40B4-BE49-F238E27FC236}">
                  <a16:creationId xmlns:a16="http://schemas.microsoft.com/office/drawing/2014/main" id="{EE2170A7-A289-4129-BC43-6DF95A2BD36B}"/>
                </a:ext>
              </a:extLst>
            </p:cNvPr>
            <p:cNvSpPr/>
            <p:nvPr/>
          </p:nvSpPr>
          <p:spPr>
            <a:xfrm>
              <a:off x="6527225" y="2318200"/>
              <a:ext cx="153350" cy="155975"/>
            </a:xfrm>
            <a:custGeom>
              <a:avLst/>
              <a:gdLst/>
              <a:ahLst/>
              <a:cxnLst/>
              <a:rect l="l" t="t" r="r" b="b"/>
              <a:pathLst>
                <a:path w="6134" h="6239" extrusionOk="0">
                  <a:moveTo>
                    <a:pt x="5522" y="0"/>
                  </a:moveTo>
                  <a:cubicBezTo>
                    <a:pt x="5270" y="1223"/>
                    <a:pt x="4258" y="2719"/>
                    <a:pt x="3836" y="3942"/>
                  </a:cubicBezTo>
                  <a:lnTo>
                    <a:pt x="253" y="1265"/>
                  </a:lnTo>
                  <a:lnTo>
                    <a:pt x="1" y="1939"/>
                  </a:lnTo>
                  <a:lnTo>
                    <a:pt x="3668" y="4658"/>
                  </a:lnTo>
                  <a:cubicBezTo>
                    <a:pt x="3710" y="4932"/>
                    <a:pt x="4553" y="5817"/>
                    <a:pt x="4595" y="6239"/>
                  </a:cubicBezTo>
                  <a:cubicBezTo>
                    <a:pt x="4806" y="6218"/>
                    <a:pt x="5017" y="6197"/>
                    <a:pt x="5227" y="6155"/>
                  </a:cubicBezTo>
                  <a:cubicBezTo>
                    <a:pt x="5185" y="5733"/>
                    <a:pt x="4342" y="4848"/>
                    <a:pt x="4300" y="4595"/>
                  </a:cubicBezTo>
                  <a:cubicBezTo>
                    <a:pt x="4806" y="3204"/>
                    <a:pt x="5839" y="1581"/>
                    <a:pt x="6134" y="211"/>
                  </a:cubicBezTo>
                  <a:lnTo>
                    <a:pt x="55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1942;p36">
              <a:extLst>
                <a:ext uri="{FF2B5EF4-FFF2-40B4-BE49-F238E27FC236}">
                  <a16:creationId xmlns:a16="http://schemas.microsoft.com/office/drawing/2014/main" id="{F7B9F1FF-BEBC-4194-9DB6-85C7FB3C32D1}"/>
                </a:ext>
              </a:extLst>
            </p:cNvPr>
            <p:cNvSpPr/>
            <p:nvPr/>
          </p:nvSpPr>
          <p:spPr>
            <a:xfrm>
              <a:off x="6608375" y="2404600"/>
              <a:ext cx="34275" cy="42750"/>
            </a:xfrm>
            <a:custGeom>
              <a:avLst/>
              <a:gdLst/>
              <a:ahLst/>
              <a:cxnLst/>
              <a:rect l="l" t="t" r="r" b="b"/>
              <a:pathLst>
                <a:path w="1371" h="1710" extrusionOk="0">
                  <a:moveTo>
                    <a:pt x="820" y="271"/>
                  </a:moveTo>
                  <a:cubicBezTo>
                    <a:pt x="907" y="271"/>
                    <a:pt x="981" y="331"/>
                    <a:pt x="1054" y="422"/>
                  </a:cubicBezTo>
                  <a:cubicBezTo>
                    <a:pt x="1117" y="507"/>
                    <a:pt x="1138" y="633"/>
                    <a:pt x="1096" y="760"/>
                  </a:cubicBezTo>
                  <a:cubicBezTo>
                    <a:pt x="1075" y="886"/>
                    <a:pt x="1033" y="1034"/>
                    <a:pt x="1012" y="1160"/>
                  </a:cubicBezTo>
                  <a:cubicBezTo>
                    <a:pt x="991" y="1308"/>
                    <a:pt x="885" y="1413"/>
                    <a:pt x="738" y="1434"/>
                  </a:cubicBezTo>
                  <a:cubicBezTo>
                    <a:pt x="611" y="1434"/>
                    <a:pt x="506" y="1350"/>
                    <a:pt x="443" y="1223"/>
                  </a:cubicBezTo>
                  <a:lnTo>
                    <a:pt x="274" y="823"/>
                  </a:lnTo>
                  <a:cubicBezTo>
                    <a:pt x="232" y="717"/>
                    <a:pt x="232" y="612"/>
                    <a:pt x="274" y="507"/>
                  </a:cubicBezTo>
                  <a:cubicBezTo>
                    <a:pt x="316" y="401"/>
                    <a:pt x="380" y="338"/>
                    <a:pt x="485" y="317"/>
                  </a:cubicBezTo>
                  <a:cubicBezTo>
                    <a:pt x="569" y="296"/>
                    <a:pt x="675" y="275"/>
                    <a:pt x="759" y="275"/>
                  </a:cubicBezTo>
                  <a:lnTo>
                    <a:pt x="780" y="275"/>
                  </a:lnTo>
                  <a:cubicBezTo>
                    <a:pt x="794" y="272"/>
                    <a:pt x="807" y="271"/>
                    <a:pt x="820" y="271"/>
                  </a:cubicBezTo>
                  <a:close/>
                  <a:moveTo>
                    <a:pt x="759" y="1"/>
                  </a:moveTo>
                  <a:cubicBezTo>
                    <a:pt x="654" y="22"/>
                    <a:pt x="548" y="22"/>
                    <a:pt x="422" y="64"/>
                  </a:cubicBezTo>
                  <a:cubicBezTo>
                    <a:pt x="274" y="85"/>
                    <a:pt x="127" y="212"/>
                    <a:pt x="64" y="380"/>
                  </a:cubicBezTo>
                  <a:cubicBezTo>
                    <a:pt x="0" y="549"/>
                    <a:pt x="0" y="760"/>
                    <a:pt x="64" y="949"/>
                  </a:cubicBezTo>
                  <a:lnTo>
                    <a:pt x="232" y="1329"/>
                  </a:lnTo>
                  <a:cubicBezTo>
                    <a:pt x="332" y="1547"/>
                    <a:pt x="525" y="1710"/>
                    <a:pt x="723" y="1710"/>
                  </a:cubicBezTo>
                  <a:cubicBezTo>
                    <a:pt x="735" y="1710"/>
                    <a:pt x="747" y="1709"/>
                    <a:pt x="759" y="1708"/>
                  </a:cubicBezTo>
                  <a:cubicBezTo>
                    <a:pt x="991" y="1687"/>
                    <a:pt x="1181" y="1497"/>
                    <a:pt x="1223" y="1244"/>
                  </a:cubicBezTo>
                  <a:cubicBezTo>
                    <a:pt x="1244" y="1118"/>
                    <a:pt x="1286" y="970"/>
                    <a:pt x="1307" y="844"/>
                  </a:cubicBezTo>
                  <a:cubicBezTo>
                    <a:pt x="1370" y="654"/>
                    <a:pt x="1328" y="422"/>
                    <a:pt x="1223" y="254"/>
                  </a:cubicBezTo>
                  <a:cubicBezTo>
                    <a:pt x="1096" y="85"/>
                    <a:pt x="928"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1943;p36">
              <a:extLst>
                <a:ext uri="{FF2B5EF4-FFF2-40B4-BE49-F238E27FC236}">
                  <a16:creationId xmlns:a16="http://schemas.microsoft.com/office/drawing/2014/main" id="{F88C3A89-39DD-4B95-B5DA-EA0050D2C195}"/>
                </a:ext>
              </a:extLst>
            </p:cNvPr>
            <p:cNvSpPr/>
            <p:nvPr/>
          </p:nvSpPr>
          <p:spPr>
            <a:xfrm>
              <a:off x="6613100" y="2409350"/>
              <a:ext cx="26900" cy="31150"/>
            </a:xfrm>
            <a:custGeom>
              <a:avLst/>
              <a:gdLst/>
              <a:ahLst/>
              <a:cxnLst/>
              <a:rect l="l" t="t" r="r" b="b"/>
              <a:pathLst>
                <a:path w="1076" h="1246" extrusionOk="0">
                  <a:moveTo>
                    <a:pt x="465" y="0"/>
                  </a:moveTo>
                  <a:cubicBezTo>
                    <a:pt x="233" y="22"/>
                    <a:pt x="64" y="232"/>
                    <a:pt x="22" y="485"/>
                  </a:cubicBezTo>
                  <a:cubicBezTo>
                    <a:pt x="1" y="527"/>
                    <a:pt x="1" y="591"/>
                    <a:pt x="22" y="654"/>
                  </a:cubicBezTo>
                  <a:cubicBezTo>
                    <a:pt x="42" y="979"/>
                    <a:pt x="278" y="1245"/>
                    <a:pt x="540" y="1245"/>
                  </a:cubicBezTo>
                  <a:cubicBezTo>
                    <a:pt x="550" y="1245"/>
                    <a:pt x="560" y="1245"/>
                    <a:pt x="570" y="1244"/>
                  </a:cubicBezTo>
                  <a:cubicBezTo>
                    <a:pt x="865" y="1223"/>
                    <a:pt x="1076" y="928"/>
                    <a:pt x="1034" y="591"/>
                  </a:cubicBezTo>
                  <a:cubicBezTo>
                    <a:pt x="1034" y="527"/>
                    <a:pt x="1013" y="464"/>
                    <a:pt x="992" y="401"/>
                  </a:cubicBezTo>
                  <a:cubicBezTo>
                    <a:pt x="907" y="148"/>
                    <a:pt x="696"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1944;p36">
              <a:extLst>
                <a:ext uri="{FF2B5EF4-FFF2-40B4-BE49-F238E27FC236}">
                  <a16:creationId xmlns:a16="http://schemas.microsoft.com/office/drawing/2014/main" id="{91B25127-5DA6-4274-984E-226DECBCEAE7}"/>
                </a:ext>
              </a:extLst>
            </p:cNvPr>
            <p:cNvSpPr/>
            <p:nvPr/>
          </p:nvSpPr>
          <p:spPr>
            <a:xfrm>
              <a:off x="6616275" y="2413050"/>
              <a:ext cx="20050" cy="23225"/>
            </a:xfrm>
            <a:custGeom>
              <a:avLst/>
              <a:gdLst/>
              <a:ahLst/>
              <a:cxnLst/>
              <a:rect l="l" t="t" r="r" b="b"/>
              <a:pathLst>
                <a:path w="802" h="929" extrusionOk="0">
                  <a:moveTo>
                    <a:pt x="359" y="0"/>
                  </a:moveTo>
                  <a:cubicBezTo>
                    <a:pt x="190" y="21"/>
                    <a:pt x="43" y="169"/>
                    <a:pt x="21" y="358"/>
                  </a:cubicBezTo>
                  <a:cubicBezTo>
                    <a:pt x="0" y="400"/>
                    <a:pt x="0" y="443"/>
                    <a:pt x="0" y="506"/>
                  </a:cubicBezTo>
                  <a:cubicBezTo>
                    <a:pt x="20" y="746"/>
                    <a:pt x="211" y="929"/>
                    <a:pt x="411" y="929"/>
                  </a:cubicBezTo>
                  <a:cubicBezTo>
                    <a:pt x="422" y="929"/>
                    <a:pt x="432" y="928"/>
                    <a:pt x="443" y="927"/>
                  </a:cubicBezTo>
                  <a:cubicBezTo>
                    <a:pt x="654" y="927"/>
                    <a:pt x="801" y="696"/>
                    <a:pt x="780" y="443"/>
                  </a:cubicBezTo>
                  <a:cubicBezTo>
                    <a:pt x="780" y="379"/>
                    <a:pt x="780" y="337"/>
                    <a:pt x="759" y="295"/>
                  </a:cubicBezTo>
                  <a:lnTo>
                    <a:pt x="759" y="316"/>
                  </a:lnTo>
                  <a:cubicBezTo>
                    <a:pt x="696" y="126"/>
                    <a:pt x="527" y="0"/>
                    <a:pt x="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1945;p36">
              <a:extLst>
                <a:ext uri="{FF2B5EF4-FFF2-40B4-BE49-F238E27FC236}">
                  <a16:creationId xmlns:a16="http://schemas.microsoft.com/office/drawing/2014/main" id="{8B962C4F-88AC-4F6F-A380-A875B1425D9C}"/>
                </a:ext>
              </a:extLst>
            </p:cNvPr>
            <p:cNvSpPr/>
            <p:nvPr/>
          </p:nvSpPr>
          <p:spPr>
            <a:xfrm>
              <a:off x="6636825" y="2464575"/>
              <a:ext cx="30050" cy="8550"/>
            </a:xfrm>
            <a:custGeom>
              <a:avLst/>
              <a:gdLst/>
              <a:ahLst/>
              <a:cxnLst/>
              <a:rect l="l" t="t" r="r" b="b"/>
              <a:pathLst>
                <a:path w="1202" h="342" extrusionOk="0">
                  <a:moveTo>
                    <a:pt x="1100" y="0"/>
                  </a:moveTo>
                  <a:cubicBezTo>
                    <a:pt x="1092" y="0"/>
                    <a:pt x="1084" y="2"/>
                    <a:pt x="1075" y="4"/>
                  </a:cubicBezTo>
                  <a:lnTo>
                    <a:pt x="85" y="68"/>
                  </a:lnTo>
                  <a:cubicBezTo>
                    <a:pt x="43" y="68"/>
                    <a:pt x="0" y="131"/>
                    <a:pt x="0" y="194"/>
                  </a:cubicBezTo>
                  <a:lnTo>
                    <a:pt x="0" y="236"/>
                  </a:lnTo>
                  <a:cubicBezTo>
                    <a:pt x="21" y="300"/>
                    <a:pt x="64" y="342"/>
                    <a:pt x="127" y="342"/>
                  </a:cubicBezTo>
                  <a:lnTo>
                    <a:pt x="1117" y="257"/>
                  </a:lnTo>
                  <a:lnTo>
                    <a:pt x="1096" y="257"/>
                  </a:lnTo>
                  <a:cubicBezTo>
                    <a:pt x="1160" y="257"/>
                    <a:pt x="1202" y="194"/>
                    <a:pt x="1181" y="131"/>
                  </a:cubicBezTo>
                  <a:lnTo>
                    <a:pt x="1181" y="89"/>
                  </a:lnTo>
                  <a:cubicBezTo>
                    <a:pt x="1181" y="52"/>
                    <a:pt x="1149"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1946;p36">
              <a:extLst>
                <a:ext uri="{FF2B5EF4-FFF2-40B4-BE49-F238E27FC236}">
                  <a16:creationId xmlns:a16="http://schemas.microsoft.com/office/drawing/2014/main" id="{995093F8-FC78-4105-9BF2-8C9DA141FFA5}"/>
                </a:ext>
              </a:extLst>
            </p:cNvPr>
            <p:cNvSpPr/>
            <p:nvPr/>
          </p:nvSpPr>
          <p:spPr>
            <a:xfrm>
              <a:off x="6517225" y="2339225"/>
              <a:ext cx="44800" cy="45425"/>
            </a:xfrm>
            <a:custGeom>
              <a:avLst/>
              <a:gdLst/>
              <a:ahLst/>
              <a:cxnLst/>
              <a:rect l="l" t="t" r="r" b="b"/>
              <a:pathLst>
                <a:path w="1792" h="1817" extrusionOk="0">
                  <a:moveTo>
                    <a:pt x="906" y="403"/>
                  </a:moveTo>
                  <a:cubicBezTo>
                    <a:pt x="1012" y="403"/>
                    <a:pt x="1138" y="466"/>
                    <a:pt x="1180" y="593"/>
                  </a:cubicBezTo>
                  <a:lnTo>
                    <a:pt x="1307" y="951"/>
                  </a:lnTo>
                  <a:cubicBezTo>
                    <a:pt x="1370" y="1098"/>
                    <a:pt x="1286" y="1267"/>
                    <a:pt x="1159" y="1309"/>
                  </a:cubicBezTo>
                  <a:lnTo>
                    <a:pt x="970" y="1393"/>
                  </a:lnTo>
                  <a:lnTo>
                    <a:pt x="906" y="1393"/>
                  </a:lnTo>
                  <a:cubicBezTo>
                    <a:pt x="893" y="1396"/>
                    <a:pt x="880" y="1397"/>
                    <a:pt x="867" y="1397"/>
                  </a:cubicBezTo>
                  <a:cubicBezTo>
                    <a:pt x="754" y="1397"/>
                    <a:pt x="649" y="1319"/>
                    <a:pt x="611" y="1225"/>
                  </a:cubicBezTo>
                  <a:lnTo>
                    <a:pt x="485" y="845"/>
                  </a:lnTo>
                  <a:cubicBezTo>
                    <a:pt x="443" y="698"/>
                    <a:pt x="506" y="529"/>
                    <a:pt x="653" y="487"/>
                  </a:cubicBezTo>
                  <a:lnTo>
                    <a:pt x="822" y="424"/>
                  </a:lnTo>
                  <a:cubicBezTo>
                    <a:pt x="843" y="403"/>
                    <a:pt x="864" y="403"/>
                    <a:pt x="906" y="403"/>
                  </a:cubicBezTo>
                  <a:close/>
                  <a:moveTo>
                    <a:pt x="928" y="1"/>
                  </a:moveTo>
                  <a:cubicBezTo>
                    <a:pt x="914" y="1"/>
                    <a:pt x="900" y="1"/>
                    <a:pt x="885" y="2"/>
                  </a:cubicBezTo>
                  <a:cubicBezTo>
                    <a:pt x="822" y="2"/>
                    <a:pt x="759" y="2"/>
                    <a:pt x="717" y="23"/>
                  </a:cubicBezTo>
                  <a:lnTo>
                    <a:pt x="485" y="129"/>
                  </a:lnTo>
                  <a:cubicBezTo>
                    <a:pt x="169" y="234"/>
                    <a:pt x="0" y="593"/>
                    <a:pt x="127" y="909"/>
                  </a:cubicBezTo>
                  <a:lnTo>
                    <a:pt x="295" y="1393"/>
                  </a:lnTo>
                  <a:cubicBezTo>
                    <a:pt x="395" y="1652"/>
                    <a:pt x="625" y="1817"/>
                    <a:pt x="864" y="1817"/>
                  </a:cubicBezTo>
                  <a:cubicBezTo>
                    <a:pt x="878" y="1817"/>
                    <a:pt x="892" y="1816"/>
                    <a:pt x="906" y="1815"/>
                  </a:cubicBezTo>
                  <a:cubicBezTo>
                    <a:pt x="970" y="1815"/>
                    <a:pt x="1033" y="1794"/>
                    <a:pt x="1096" y="1773"/>
                  </a:cubicBezTo>
                  <a:lnTo>
                    <a:pt x="1328" y="1688"/>
                  </a:lnTo>
                  <a:cubicBezTo>
                    <a:pt x="1623" y="1562"/>
                    <a:pt x="1792" y="1204"/>
                    <a:pt x="1665" y="888"/>
                  </a:cubicBezTo>
                  <a:lnTo>
                    <a:pt x="1475" y="403"/>
                  </a:lnTo>
                  <a:cubicBezTo>
                    <a:pt x="1396" y="164"/>
                    <a:pt x="1166"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1947;p36">
              <a:extLst>
                <a:ext uri="{FF2B5EF4-FFF2-40B4-BE49-F238E27FC236}">
                  <a16:creationId xmlns:a16="http://schemas.microsoft.com/office/drawing/2014/main" id="{3293FBA7-054E-443A-96B2-78D45BB13FD5}"/>
                </a:ext>
              </a:extLst>
            </p:cNvPr>
            <p:cNvSpPr/>
            <p:nvPr/>
          </p:nvSpPr>
          <p:spPr>
            <a:xfrm>
              <a:off x="6527225" y="2347425"/>
              <a:ext cx="37425" cy="24550"/>
            </a:xfrm>
            <a:custGeom>
              <a:avLst/>
              <a:gdLst/>
              <a:ahLst/>
              <a:cxnLst/>
              <a:rect l="l" t="t" r="r" b="b"/>
              <a:pathLst>
                <a:path w="1497" h="982" extrusionOk="0">
                  <a:moveTo>
                    <a:pt x="1301" y="1"/>
                  </a:moveTo>
                  <a:cubicBezTo>
                    <a:pt x="1282" y="1"/>
                    <a:pt x="1263" y="4"/>
                    <a:pt x="1244" y="12"/>
                  </a:cubicBezTo>
                  <a:lnTo>
                    <a:pt x="1" y="454"/>
                  </a:lnTo>
                  <a:lnTo>
                    <a:pt x="190" y="981"/>
                  </a:lnTo>
                  <a:lnTo>
                    <a:pt x="1371" y="602"/>
                  </a:lnTo>
                  <a:cubicBezTo>
                    <a:pt x="1455" y="581"/>
                    <a:pt x="1497" y="496"/>
                    <a:pt x="1497" y="412"/>
                  </a:cubicBezTo>
                  <a:lnTo>
                    <a:pt x="1476" y="159"/>
                  </a:lnTo>
                  <a:cubicBezTo>
                    <a:pt x="1459" y="73"/>
                    <a:pt x="1385" y="1"/>
                    <a:pt x="13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1948;p36">
              <a:extLst>
                <a:ext uri="{FF2B5EF4-FFF2-40B4-BE49-F238E27FC236}">
                  <a16:creationId xmlns:a16="http://schemas.microsoft.com/office/drawing/2014/main" id="{FA7F1837-4765-41E3-A892-B3EF9713AE0A}"/>
                </a:ext>
              </a:extLst>
            </p:cNvPr>
            <p:cNvSpPr/>
            <p:nvPr/>
          </p:nvSpPr>
          <p:spPr>
            <a:xfrm>
              <a:off x="6665800" y="2339800"/>
              <a:ext cx="550" cy="550"/>
            </a:xfrm>
            <a:custGeom>
              <a:avLst/>
              <a:gdLst/>
              <a:ahLst/>
              <a:cxnLst/>
              <a:rect l="l" t="t" r="r" b="b"/>
              <a:pathLst>
                <a:path w="22" h="22" extrusionOk="0">
                  <a:moveTo>
                    <a:pt x="22" y="0"/>
                  </a:moveTo>
                  <a:cubicBezTo>
                    <a:pt x="22" y="0"/>
                    <a:pt x="1" y="0"/>
                    <a:pt x="1" y="22"/>
                  </a:cubicBezTo>
                  <a:cubicBezTo>
                    <a:pt x="1" y="0"/>
                    <a:pt x="22" y="0"/>
                    <a:pt x="22"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1949;p36">
              <a:extLst>
                <a:ext uri="{FF2B5EF4-FFF2-40B4-BE49-F238E27FC236}">
                  <a16:creationId xmlns:a16="http://schemas.microsoft.com/office/drawing/2014/main" id="{80E4CE67-BCE9-4B31-B5D4-E0702FE05FB7}"/>
                </a:ext>
              </a:extLst>
            </p:cNvPr>
            <p:cNvSpPr/>
            <p:nvPr/>
          </p:nvSpPr>
          <p:spPr>
            <a:xfrm>
              <a:off x="6664225" y="2340325"/>
              <a:ext cx="1075" cy="550"/>
            </a:xfrm>
            <a:custGeom>
              <a:avLst/>
              <a:gdLst/>
              <a:ahLst/>
              <a:cxnLst/>
              <a:rect l="l" t="t" r="r" b="b"/>
              <a:pathLst>
                <a:path w="43" h="22" extrusionOk="0">
                  <a:moveTo>
                    <a:pt x="42" y="1"/>
                  </a:moveTo>
                  <a:cubicBezTo>
                    <a:pt x="42" y="1"/>
                    <a:pt x="0" y="22"/>
                    <a:pt x="0" y="22"/>
                  </a:cubicBezTo>
                  <a:cubicBezTo>
                    <a:pt x="0" y="22"/>
                    <a:pt x="21" y="22"/>
                    <a:pt x="42"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1950;p36">
              <a:extLst>
                <a:ext uri="{FF2B5EF4-FFF2-40B4-BE49-F238E27FC236}">
                  <a16:creationId xmlns:a16="http://schemas.microsoft.com/office/drawing/2014/main" id="{22E7EE3C-FCD8-41F5-A77E-21E55C35368F}"/>
                </a:ext>
              </a:extLst>
            </p:cNvPr>
            <p:cNvSpPr/>
            <p:nvPr/>
          </p:nvSpPr>
          <p:spPr>
            <a:xfrm>
              <a:off x="6676875" y="2333475"/>
              <a:ext cx="550" cy="25"/>
            </a:xfrm>
            <a:custGeom>
              <a:avLst/>
              <a:gdLst/>
              <a:ahLst/>
              <a:cxnLst/>
              <a:rect l="l" t="t" r="r" b="b"/>
              <a:pathLst>
                <a:path w="22" h="1" extrusionOk="0">
                  <a:moveTo>
                    <a:pt x="21" y="1"/>
                  </a:moveTo>
                  <a:cubicBezTo>
                    <a:pt x="21" y="1"/>
                    <a:pt x="21" y="1"/>
                    <a:pt x="0" y="1"/>
                  </a:cubicBezTo>
                  <a:cubicBezTo>
                    <a:pt x="21" y="1"/>
                    <a:pt x="21" y="1"/>
                    <a:pt x="2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1951;p36">
              <a:extLst>
                <a:ext uri="{FF2B5EF4-FFF2-40B4-BE49-F238E27FC236}">
                  <a16:creationId xmlns:a16="http://schemas.microsoft.com/office/drawing/2014/main" id="{AD589772-36B5-484F-96D6-741C47D1FDC3}"/>
                </a:ext>
              </a:extLst>
            </p:cNvPr>
            <p:cNvSpPr/>
            <p:nvPr/>
          </p:nvSpPr>
          <p:spPr>
            <a:xfrm>
              <a:off x="6674750" y="2334525"/>
              <a:ext cx="550" cy="25"/>
            </a:xfrm>
            <a:custGeom>
              <a:avLst/>
              <a:gdLst/>
              <a:ahLst/>
              <a:cxnLst/>
              <a:rect l="l" t="t" r="r" b="b"/>
              <a:pathLst>
                <a:path w="22" h="1" extrusionOk="0">
                  <a:moveTo>
                    <a:pt x="22" y="1"/>
                  </a:moveTo>
                  <a:cubicBezTo>
                    <a:pt x="22" y="1"/>
                    <a:pt x="22" y="1"/>
                    <a:pt x="1" y="1"/>
                  </a:cubicBezTo>
                  <a:cubicBezTo>
                    <a:pt x="1" y="1"/>
                    <a:pt x="22" y="1"/>
                    <a:pt x="22"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952;p36">
              <a:extLst>
                <a:ext uri="{FF2B5EF4-FFF2-40B4-BE49-F238E27FC236}">
                  <a16:creationId xmlns:a16="http://schemas.microsoft.com/office/drawing/2014/main" id="{392128BD-D61A-4C3D-A56D-414EEEBDF52C}"/>
                </a:ext>
              </a:extLst>
            </p:cNvPr>
            <p:cNvSpPr/>
            <p:nvPr/>
          </p:nvSpPr>
          <p:spPr>
            <a:xfrm>
              <a:off x="6662650" y="2341375"/>
              <a:ext cx="1075" cy="550"/>
            </a:xfrm>
            <a:custGeom>
              <a:avLst/>
              <a:gdLst/>
              <a:ahLst/>
              <a:cxnLst/>
              <a:rect l="l" t="t" r="r" b="b"/>
              <a:pathLst>
                <a:path w="43" h="22" extrusionOk="0">
                  <a:moveTo>
                    <a:pt x="42" y="1"/>
                  </a:moveTo>
                  <a:cubicBezTo>
                    <a:pt x="21" y="1"/>
                    <a:pt x="21" y="22"/>
                    <a:pt x="0" y="22"/>
                  </a:cubicBezTo>
                  <a:cubicBezTo>
                    <a:pt x="21" y="22"/>
                    <a:pt x="21" y="1"/>
                    <a:pt x="42"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953;p36">
              <a:extLst>
                <a:ext uri="{FF2B5EF4-FFF2-40B4-BE49-F238E27FC236}">
                  <a16:creationId xmlns:a16="http://schemas.microsoft.com/office/drawing/2014/main" id="{144C1388-05F6-40CE-AE0F-8A22447E8DF7}"/>
                </a:ext>
              </a:extLst>
            </p:cNvPr>
            <p:cNvSpPr/>
            <p:nvPr/>
          </p:nvSpPr>
          <p:spPr>
            <a:xfrm>
              <a:off x="6675825" y="2334000"/>
              <a:ext cx="550" cy="25"/>
            </a:xfrm>
            <a:custGeom>
              <a:avLst/>
              <a:gdLst/>
              <a:ahLst/>
              <a:cxnLst/>
              <a:rect l="l" t="t" r="r" b="b"/>
              <a:pathLst>
                <a:path w="22" h="1" extrusionOk="0">
                  <a:moveTo>
                    <a:pt x="21" y="1"/>
                  </a:moveTo>
                  <a:cubicBezTo>
                    <a:pt x="21" y="1"/>
                    <a:pt x="21" y="1"/>
                    <a:pt x="0" y="1"/>
                  </a:cubicBezTo>
                  <a:cubicBezTo>
                    <a:pt x="21" y="1"/>
                    <a:pt x="21" y="1"/>
                    <a:pt x="2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954;p36">
              <a:extLst>
                <a:ext uri="{FF2B5EF4-FFF2-40B4-BE49-F238E27FC236}">
                  <a16:creationId xmlns:a16="http://schemas.microsoft.com/office/drawing/2014/main" id="{D7A91F09-14C3-460D-9B7A-D17C74825D5E}"/>
                </a:ext>
              </a:extLst>
            </p:cNvPr>
            <p:cNvSpPr/>
            <p:nvPr/>
          </p:nvSpPr>
          <p:spPr>
            <a:xfrm>
              <a:off x="6651575" y="2346125"/>
              <a:ext cx="1600" cy="550"/>
            </a:xfrm>
            <a:custGeom>
              <a:avLst/>
              <a:gdLst/>
              <a:ahLst/>
              <a:cxnLst/>
              <a:rect l="l" t="t" r="r" b="b"/>
              <a:pathLst>
                <a:path w="64" h="22" extrusionOk="0">
                  <a:moveTo>
                    <a:pt x="64" y="0"/>
                  </a:moveTo>
                  <a:cubicBezTo>
                    <a:pt x="43" y="0"/>
                    <a:pt x="22" y="0"/>
                    <a:pt x="1" y="21"/>
                  </a:cubicBezTo>
                  <a:cubicBezTo>
                    <a:pt x="22" y="0"/>
                    <a:pt x="43" y="0"/>
                    <a:pt x="64"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955;p36">
              <a:extLst>
                <a:ext uri="{FF2B5EF4-FFF2-40B4-BE49-F238E27FC236}">
                  <a16:creationId xmlns:a16="http://schemas.microsoft.com/office/drawing/2014/main" id="{BC19EAAD-D133-4C9D-9241-07987064C26D}"/>
                </a:ext>
              </a:extLst>
            </p:cNvPr>
            <p:cNvSpPr/>
            <p:nvPr/>
          </p:nvSpPr>
          <p:spPr>
            <a:xfrm>
              <a:off x="6660525" y="2341900"/>
              <a:ext cx="1625" cy="1075"/>
            </a:xfrm>
            <a:custGeom>
              <a:avLst/>
              <a:gdLst/>
              <a:ahLst/>
              <a:cxnLst/>
              <a:rect l="l" t="t" r="r" b="b"/>
              <a:pathLst>
                <a:path w="65" h="43" extrusionOk="0">
                  <a:moveTo>
                    <a:pt x="64" y="1"/>
                  </a:moveTo>
                  <a:cubicBezTo>
                    <a:pt x="43" y="22"/>
                    <a:pt x="22" y="22"/>
                    <a:pt x="1" y="43"/>
                  </a:cubicBezTo>
                  <a:cubicBezTo>
                    <a:pt x="22" y="22"/>
                    <a:pt x="43" y="22"/>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956;p36">
              <a:extLst>
                <a:ext uri="{FF2B5EF4-FFF2-40B4-BE49-F238E27FC236}">
                  <a16:creationId xmlns:a16="http://schemas.microsoft.com/office/drawing/2014/main" id="{F49DE00D-65D1-48D3-9C3B-82F8E84545BC}"/>
                </a:ext>
              </a:extLst>
            </p:cNvPr>
            <p:cNvSpPr/>
            <p:nvPr/>
          </p:nvSpPr>
          <p:spPr>
            <a:xfrm>
              <a:off x="6653675" y="2344550"/>
              <a:ext cx="3200" cy="1600"/>
            </a:xfrm>
            <a:custGeom>
              <a:avLst/>
              <a:gdLst/>
              <a:ahLst/>
              <a:cxnLst/>
              <a:rect l="l" t="t" r="r" b="b"/>
              <a:pathLst>
                <a:path w="128" h="64" extrusionOk="0">
                  <a:moveTo>
                    <a:pt x="127" y="0"/>
                  </a:moveTo>
                  <a:cubicBezTo>
                    <a:pt x="85" y="21"/>
                    <a:pt x="43" y="42"/>
                    <a:pt x="1" y="63"/>
                  </a:cubicBezTo>
                  <a:cubicBezTo>
                    <a:pt x="43" y="42"/>
                    <a:pt x="85" y="21"/>
                    <a:pt x="12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957;p36">
              <a:extLst>
                <a:ext uri="{FF2B5EF4-FFF2-40B4-BE49-F238E27FC236}">
                  <a16:creationId xmlns:a16="http://schemas.microsoft.com/office/drawing/2014/main" id="{420B56CA-BCB2-4475-BE82-5F9602CB4435}"/>
                </a:ext>
              </a:extLst>
            </p:cNvPr>
            <p:cNvSpPr/>
            <p:nvPr/>
          </p:nvSpPr>
          <p:spPr>
            <a:xfrm>
              <a:off x="6647875" y="2346650"/>
              <a:ext cx="3725" cy="1075"/>
            </a:xfrm>
            <a:custGeom>
              <a:avLst/>
              <a:gdLst/>
              <a:ahLst/>
              <a:cxnLst/>
              <a:rect l="l" t="t" r="r" b="b"/>
              <a:pathLst>
                <a:path w="149" h="43" extrusionOk="0">
                  <a:moveTo>
                    <a:pt x="149" y="0"/>
                  </a:moveTo>
                  <a:cubicBezTo>
                    <a:pt x="85" y="22"/>
                    <a:pt x="43" y="22"/>
                    <a:pt x="1" y="43"/>
                  </a:cubicBezTo>
                  <a:cubicBezTo>
                    <a:pt x="43" y="22"/>
                    <a:pt x="85" y="22"/>
                    <a:pt x="149"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958;p36">
              <a:extLst>
                <a:ext uri="{FF2B5EF4-FFF2-40B4-BE49-F238E27FC236}">
                  <a16:creationId xmlns:a16="http://schemas.microsoft.com/office/drawing/2014/main" id="{E8B6E218-436B-436A-BEDE-3E74B1C1C682}"/>
                </a:ext>
              </a:extLst>
            </p:cNvPr>
            <p:cNvSpPr/>
            <p:nvPr/>
          </p:nvSpPr>
          <p:spPr>
            <a:xfrm>
              <a:off x="6657375" y="2344025"/>
              <a:ext cx="1075" cy="550"/>
            </a:xfrm>
            <a:custGeom>
              <a:avLst/>
              <a:gdLst/>
              <a:ahLst/>
              <a:cxnLst/>
              <a:rect l="l" t="t" r="r" b="b"/>
              <a:pathLst>
                <a:path w="43" h="22" extrusionOk="0">
                  <a:moveTo>
                    <a:pt x="43" y="0"/>
                  </a:moveTo>
                  <a:cubicBezTo>
                    <a:pt x="43" y="0"/>
                    <a:pt x="21" y="0"/>
                    <a:pt x="0" y="21"/>
                  </a:cubicBezTo>
                  <a:cubicBezTo>
                    <a:pt x="21" y="0"/>
                    <a:pt x="43" y="0"/>
                    <a:pt x="4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959;p36">
              <a:extLst>
                <a:ext uri="{FF2B5EF4-FFF2-40B4-BE49-F238E27FC236}">
                  <a16:creationId xmlns:a16="http://schemas.microsoft.com/office/drawing/2014/main" id="{171E90A1-87D6-451A-800D-417AA22699E3}"/>
                </a:ext>
              </a:extLst>
            </p:cNvPr>
            <p:cNvSpPr/>
            <p:nvPr/>
          </p:nvSpPr>
          <p:spPr>
            <a:xfrm>
              <a:off x="6658950" y="2342950"/>
              <a:ext cx="1600" cy="550"/>
            </a:xfrm>
            <a:custGeom>
              <a:avLst/>
              <a:gdLst/>
              <a:ahLst/>
              <a:cxnLst/>
              <a:rect l="l" t="t" r="r" b="b"/>
              <a:pathLst>
                <a:path w="64" h="22" extrusionOk="0">
                  <a:moveTo>
                    <a:pt x="64" y="1"/>
                  </a:moveTo>
                  <a:cubicBezTo>
                    <a:pt x="43" y="1"/>
                    <a:pt x="22" y="22"/>
                    <a:pt x="1" y="22"/>
                  </a:cubicBezTo>
                  <a:cubicBezTo>
                    <a:pt x="22" y="22"/>
                    <a:pt x="43" y="1"/>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960;p36">
              <a:extLst>
                <a:ext uri="{FF2B5EF4-FFF2-40B4-BE49-F238E27FC236}">
                  <a16:creationId xmlns:a16="http://schemas.microsoft.com/office/drawing/2014/main" id="{760506D2-B97A-4C00-9E0A-D6EB0881F5A1}"/>
                </a:ext>
              </a:extLst>
            </p:cNvPr>
            <p:cNvSpPr/>
            <p:nvPr/>
          </p:nvSpPr>
          <p:spPr>
            <a:xfrm>
              <a:off x="6686875" y="2332425"/>
              <a:ext cx="1075" cy="25"/>
            </a:xfrm>
            <a:custGeom>
              <a:avLst/>
              <a:gdLst/>
              <a:ahLst/>
              <a:cxnLst/>
              <a:rect l="l" t="t" r="r" b="b"/>
              <a:pathLst>
                <a:path w="43" h="1" extrusionOk="0">
                  <a:moveTo>
                    <a:pt x="43"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961;p36">
              <a:extLst>
                <a:ext uri="{FF2B5EF4-FFF2-40B4-BE49-F238E27FC236}">
                  <a16:creationId xmlns:a16="http://schemas.microsoft.com/office/drawing/2014/main" id="{C2990107-856E-448D-AC3D-456FAC173EED}"/>
                </a:ext>
              </a:extLst>
            </p:cNvPr>
            <p:cNvSpPr/>
            <p:nvPr/>
          </p:nvSpPr>
          <p:spPr>
            <a:xfrm>
              <a:off x="6678975" y="2332950"/>
              <a:ext cx="550" cy="25"/>
            </a:xfrm>
            <a:custGeom>
              <a:avLst/>
              <a:gdLst/>
              <a:ahLst/>
              <a:cxnLst/>
              <a:rect l="l" t="t" r="r" b="b"/>
              <a:pathLst>
                <a:path w="22" h="1" extrusionOk="0">
                  <a:moveTo>
                    <a:pt x="22" y="0"/>
                  </a:moveTo>
                  <a:cubicBezTo>
                    <a:pt x="22" y="0"/>
                    <a:pt x="0" y="0"/>
                    <a:pt x="0" y="0"/>
                  </a:cubicBezTo>
                  <a:cubicBezTo>
                    <a:pt x="0" y="0"/>
                    <a:pt x="22" y="0"/>
                    <a:pt x="22"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962;p36">
              <a:extLst>
                <a:ext uri="{FF2B5EF4-FFF2-40B4-BE49-F238E27FC236}">
                  <a16:creationId xmlns:a16="http://schemas.microsoft.com/office/drawing/2014/main" id="{C56B6EBD-5B5E-4BAD-B6E7-402949ECCAA4}"/>
                </a:ext>
              </a:extLst>
            </p:cNvPr>
            <p:cNvSpPr/>
            <p:nvPr/>
          </p:nvSpPr>
          <p:spPr>
            <a:xfrm>
              <a:off x="6695300" y="2332950"/>
              <a:ext cx="1625" cy="550"/>
            </a:xfrm>
            <a:custGeom>
              <a:avLst/>
              <a:gdLst/>
              <a:ahLst/>
              <a:cxnLst/>
              <a:rect l="l" t="t" r="r" b="b"/>
              <a:pathLst>
                <a:path w="65" h="22" extrusionOk="0">
                  <a:moveTo>
                    <a:pt x="64" y="22"/>
                  </a:moveTo>
                  <a:cubicBezTo>
                    <a:pt x="43" y="0"/>
                    <a:pt x="22" y="0"/>
                    <a:pt x="1" y="0"/>
                  </a:cubicBezTo>
                  <a:cubicBezTo>
                    <a:pt x="22" y="0"/>
                    <a:pt x="43" y="0"/>
                    <a:pt x="64"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963;p36">
              <a:extLst>
                <a:ext uri="{FF2B5EF4-FFF2-40B4-BE49-F238E27FC236}">
                  <a16:creationId xmlns:a16="http://schemas.microsoft.com/office/drawing/2014/main" id="{724E4A35-6174-4E25-846D-848A88E6FB9E}"/>
                </a:ext>
              </a:extLst>
            </p:cNvPr>
            <p:cNvSpPr/>
            <p:nvPr/>
          </p:nvSpPr>
          <p:spPr>
            <a:xfrm>
              <a:off x="6700050" y="2333475"/>
              <a:ext cx="1600" cy="550"/>
            </a:xfrm>
            <a:custGeom>
              <a:avLst/>
              <a:gdLst/>
              <a:ahLst/>
              <a:cxnLst/>
              <a:rect l="l" t="t" r="r" b="b"/>
              <a:pathLst>
                <a:path w="64" h="22" extrusionOk="0">
                  <a:moveTo>
                    <a:pt x="64" y="22"/>
                  </a:moveTo>
                  <a:cubicBezTo>
                    <a:pt x="43" y="22"/>
                    <a:pt x="22" y="1"/>
                    <a:pt x="1" y="1"/>
                  </a:cubicBezTo>
                  <a:cubicBezTo>
                    <a:pt x="22" y="1"/>
                    <a:pt x="43" y="22"/>
                    <a:pt x="64"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964;p36">
              <a:extLst>
                <a:ext uri="{FF2B5EF4-FFF2-40B4-BE49-F238E27FC236}">
                  <a16:creationId xmlns:a16="http://schemas.microsoft.com/office/drawing/2014/main" id="{635786CF-B0BB-4479-A31B-ACE356CCAC13}"/>
                </a:ext>
              </a:extLst>
            </p:cNvPr>
            <p:cNvSpPr/>
            <p:nvPr/>
          </p:nvSpPr>
          <p:spPr>
            <a:xfrm>
              <a:off x="6697425" y="2333475"/>
              <a:ext cx="2125" cy="25"/>
            </a:xfrm>
            <a:custGeom>
              <a:avLst/>
              <a:gdLst/>
              <a:ahLst/>
              <a:cxnLst/>
              <a:rect l="l" t="t" r="r" b="b"/>
              <a:pathLst>
                <a:path w="85" h="1" extrusionOk="0">
                  <a:moveTo>
                    <a:pt x="84" y="1"/>
                  </a:moveTo>
                  <a:cubicBezTo>
                    <a:pt x="63" y="1"/>
                    <a:pt x="21" y="1"/>
                    <a:pt x="0" y="1"/>
                  </a:cubicBezTo>
                  <a:cubicBezTo>
                    <a:pt x="21" y="1"/>
                    <a:pt x="63" y="1"/>
                    <a:pt x="8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965;p36">
              <a:extLst>
                <a:ext uri="{FF2B5EF4-FFF2-40B4-BE49-F238E27FC236}">
                  <a16:creationId xmlns:a16="http://schemas.microsoft.com/office/drawing/2014/main" id="{32D077A2-8BAC-4C81-892D-B6296BD21003}"/>
                </a:ext>
              </a:extLst>
            </p:cNvPr>
            <p:cNvSpPr/>
            <p:nvPr/>
          </p:nvSpPr>
          <p:spPr>
            <a:xfrm>
              <a:off x="6702150" y="2334000"/>
              <a:ext cx="1625" cy="25"/>
            </a:xfrm>
            <a:custGeom>
              <a:avLst/>
              <a:gdLst/>
              <a:ahLst/>
              <a:cxnLst/>
              <a:rect l="l" t="t" r="r" b="b"/>
              <a:pathLst>
                <a:path w="65" h="1" extrusionOk="0">
                  <a:moveTo>
                    <a:pt x="64" y="1"/>
                  </a:moveTo>
                  <a:cubicBezTo>
                    <a:pt x="43" y="1"/>
                    <a:pt x="22" y="1"/>
                    <a:pt x="1" y="1"/>
                  </a:cubicBezTo>
                  <a:cubicBezTo>
                    <a:pt x="22" y="1"/>
                    <a:pt x="43" y="1"/>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966;p36">
              <a:extLst>
                <a:ext uri="{FF2B5EF4-FFF2-40B4-BE49-F238E27FC236}">
                  <a16:creationId xmlns:a16="http://schemas.microsoft.com/office/drawing/2014/main" id="{AEC3E845-391E-47AB-A7D1-07E5E2923975}"/>
                </a:ext>
              </a:extLst>
            </p:cNvPr>
            <p:cNvSpPr/>
            <p:nvPr/>
          </p:nvSpPr>
          <p:spPr>
            <a:xfrm>
              <a:off x="6710600" y="2334525"/>
              <a:ext cx="1600" cy="25"/>
            </a:xfrm>
            <a:custGeom>
              <a:avLst/>
              <a:gdLst/>
              <a:ahLst/>
              <a:cxnLst/>
              <a:rect l="l" t="t" r="r" b="b"/>
              <a:pathLst>
                <a:path w="64" h="1" extrusionOk="0">
                  <a:moveTo>
                    <a:pt x="63" y="1"/>
                  </a:moveTo>
                  <a:lnTo>
                    <a:pt x="0"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967;p36">
              <a:extLst>
                <a:ext uri="{FF2B5EF4-FFF2-40B4-BE49-F238E27FC236}">
                  <a16:creationId xmlns:a16="http://schemas.microsoft.com/office/drawing/2014/main" id="{1B3068C8-8A9B-47FA-B734-A69322F8A6DC}"/>
                </a:ext>
              </a:extLst>
            </p:cNvPr>
            <p:cNvSpPr/>
            <p:nvPr/>
          </p:nvSpPr>
          <p:spPr>
            <a:xfrm>
              <a:off x="6693200" y="2332950"/>
              <a:ext cx="1075" cy="25"/>
            </a:xfrm>
            <a:custGeom>
              <a:avLst/>
              <a:gdLst/>
              <a:ahLst/>
              <a:cxnLst/>
              <a:rect l="l" t="t" r="r" b="b"/>
              <a:pathLst>
                <a:path w="43" h="1" extrusionOk="0">
                  <a:moveTo>
                    <a:pt x="43" y="0"/>
                  </a:moveTo>
                  <a:cubicBezTo>
                    <a:pt x="43" y="0"/>
                    <a:pt x="1" y="0"/>
                    <a:pt x="1" y="0"/>
                  </a:cubicBezTo>
                  <a:cubicBezTo>
                    <a:pt x="22" y="0"/>
                    <a:pt x="22" y="0"/>
                    <a:pt x="4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968;p36">
              <a:extLst>
                <a:ext uri="{FF2B5EF4-FFF2-40B4-BE49-F238E27FC236}">
                  <a16:creationId xmlns:a16="http://schemas.microsoft.com/office/drawing/2014/main" id="{B2B4BF58-C93A-475B-81FE-51E9A334E497}"/>
                </a:ext>
              </a:extLst>
            </p:cNvPr>
            <p:cNvSpPr/>
            <p:nvPr/>
          </p:nvSpPr>
          <p:spPr>
            <a:xfrm>
              <a:off x="6683200" y="2332425"/>
              <a:ext cx="550" cy="25"/>
            </a:xfrm>
            <a:custGeom>
              <a:avLst/>
              <a:gdLst/>
              <a:ahLst/>
              <a:cxnLst/>
              <a:rect l="l" t="t" r="r" b="b"/>
              <a:pathLst>
                <a:path w="22" h="1" extrusionOk="0">
                  <a:moveTo>
                    <a:pt x="21" y="0"/>
                  </a:moveTo>
                  <a:lnTo>
                    <a:pt x="0"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969;p36">
              <a:extLst>
                <a:ext uri="{FF2B5EF4-FFF2-40B4-BE49-F238E27FC236}">
                  <a16:creationId xmlns:a16="http://schemas.microsoft.com/office/drawing/2014/main" id="{2FBD780C-40D7-4A85-BE09-4235C86E1F13}"/>
                </a:ext>
              </a:extLst>
            </p:cNvPr>
            <p:cNvSpPr/>
            <p:nvPr/>
          </p:nvSpPr>
          <p:spPr>
            <a:xfrm>
              <a:off x="6680025" y="2332425"/>
              <a:ext cx="550" cy="25"/>
            </a:xfrm>
            <a:custGeom>
              <a:avLst/>
              <a:gdLst/>
              <a:ahLst/>
              <a:cxnLst/>
              <a:rect l="l" t="t" r="r" b="b"/>
              <a:pathLst>
                <a:path w="22" h="1" extrusionOk="0">
                  <a:moveTo>
                    <a:pt x="22" y="0"/>
                  </a:moveTo>
                  <a:cubicBezTo>
                    <a:pt x="22" y="0"/>
                    <a:pt x="1" y="0"/>
                    <a:pt x="1" y="0"/>
                  </a:cubicBezTo>
                  <a:cubicBezTo>
                    <a:pt x="1" y="0"/>
                    <a:pt x="22" y="0"/>
                    <a:pt x="22"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970;p36">
              <a:extLst>
                <a:ext uri="{FF2B5EF4-FFF2-40B4-BE49-F238E27FC236}">
                  <a16:creationId xmlns:a16="http://schemas.microsoft.com/office/drawing/2014/main" id="{3F62E86B-A09E-47CD-AF26-6FC90A82779C}"/>
                </a:ext>
              </a:extLst>
            </p:cNvPr>
            <p:cNvSpPr/>
            <p:nvPr/>
          </p:nvSpPr>
          <p:spPr>
            <a:xfrm>
              <a:off x="6645775" y="2347700"/>
              <a:ext cx="1600" cy="25"/>
            </a:xfrm>
            <a:custGeom>
              <a:avLst/>
              <a:gdLst/>
              <a:ahLst/>
              <a:cxnLst/>
              <a:rect l="l" t="t" r="r" b="b"/>
              <a:pathLst>
                <a:path w="64" h="1" extrusionOk="0">
                  <a:moveTo>
                    <a:pt x="64" y="1"/>
                  </a:moveTo>
                  <a:cubicBezTo>
                    <a:pt x="43" y="1"/>
                    <a:pt x="22" y="1"/>
                    <a:pt x="1" y="1"/>
                  </a:cubicBezTo>
                  <a:cubicBezTo>
                    <a:pt x="22" y="1"/>
                    <a:pt x="43" y="1"/>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971;p36">
              <a:extLst>
                <a:ext uri="{FF2B5EF4-FFF2-40B4-BE49-F238E27FC236}">
                  <a16:creationId xmlns:a16="http://schemas.microsoft.com/office/drawing/2014/main" id="{3DB90DC9-A0C2-4DEC-A7A9-1596A1E9EDA8}"/>
                </a:ext>
              </a:extLst>
            </p:cNvPr>
            <p:cNvSpPr/>
            <p:nvPr/>
          </p:nvSpPr>
          <p:spPr>
            <a:xfrm>
              <a:off x="6685300" y="2332425"/>
              <a:ext cx="550" cy="25"/>
            </a:xfrm>
            <a:custGeom>
              <a:avLst/>
              <a:gdLst/>
              <a:ahLst/>
              <a:cxnLst/>
              <a:rect l="l" t="t" r="r" b="b"/>
              <a:pathLst>
                <a:path w="22" h="1" extrusionOk="0">
                  <a:moveTo>
                    <a:pt x="21" y="0"/>
                  </a:moveTo>
                  <a:lnTo>
                    <a:pt x="0"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972;p36">
              <a:extLst>
                <a:ext uri="{FF2B5EF4-FFF2-40B4-BE49-F238E27FC236}">
                  <a16:creationId xmlns:a16="http://schemas.microsoft.com/office/drawing/2014/main" id="{F0C4F1EA-DEB9-490B-A716-B1997C3E962D}"/>
                </a:ext>
              </a:extLst>
            </p:cNvPr>
            <p:cNvSpPr/>
            <p:nvPr/>
          </p:nvSpPr>
          <p:spPr>
            <a:xfrm>
              <a:off x="6691100" y="2332425"/>
              <a:ext cx="550" cy="25"/>
            </a:xfrm>
            <a:custGeom>
              <a:avLst/>
              <a:gdLst/>
              <a:ahLst/>
              <a:cxnLst/>
              <a:rect l="l" t="t" r="r" b="b"/>
              <a:pathLst>
                <a:path w="22" h="1" extrusionOk="0">
                  <a:moveTo>
                    <a:pt x="21" y="0"/>
                  </a:moveTo>
                  <a:cubicBezTo>
                    <a:pt x="21" y="0"/>
                    <a:pt x="0" y="0"/>
                    <a:pt x="0" y="0"/>
                  </a:cubicBezTo>
                  <a:cubicBezTo>
                    <a:pt x="0" y="0"/>
                    <a:pt x="21" y="0"/>
                    <a:pt x="2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973;p36">
              <a:extLst>
                <a:ext uri="{FF2B5EF4-FFF2-40B4-BE49-F238E27FC236}">
                  <a16:creationId xmlns:a16="http://schemas.microsoft.com/office/drawing/2014/main" id="{09D745AF-076A-44E3-BBD5-26BE33ECB0D7}"/>
                </a:ext>
              </a:extLst>
            </p:cNvPr>
            <p:cNvSpPr/>
            <p:nvPr/>
          </p:nvSpPr>
          <p:spPr>
            <a:xfrm>
              <a:off x="6677925" y="2332950"/>
              <a:ext cx="550" cy="25"/>
            </a:xfrm>
            <a:custGeom>
              <a:avLst/>
              <a:gdLst/>
              <a:ahLst/>
              <a:cxnLst/>
              <a:rect l="l" t="t" r="r" b="b"/>
              <a:pathLst>
                <a:path w="22" h="1" extrusionOk="0">
                  <a:moveTo>
                    <a:pt x="21" y="0"/>
                  </a:moveTo>
                  <a:cubicBezTo>
                    <a:pt x="21" y="0"/>
                    <a:pt x="21" y="0"/>
                    <a:pt x="0" y="0"/>
                  </a:cubicBezTo>
                  <a:cubicBezTo>
                    <a:pt x="21" y="0"/>
                    <a:pt x="21" y="0"/>
                    <a:pt x="2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974;p36">
              <a:extLst>
                <a:ext uri="{FF2B5EF4-FFF2-40B4-BE49-F238E27FC236}">
                  <a16:creationId xmlns:a16="http://schemas.microsoft.com/office/drawing/2014/main" id="{378C3D91-26A1-47D7-A435-578448A2B8BD}"/>
                </a:ext>
              </a:extLst>
            </p:cNvPr>
            <p:cNvSpPr/>
            <p:nvPr/>
          </p:nvSpPr>
          <p:spPr>
            <a:xfrm>
              <a:off x="6634725" y="2348225"/>
              <a:ext cx="2125" cy="25"/>
            </a:xfrm>
            <a:custGeom>
              <a:avLst/>
              <a:gdLst/>
              <a:ahLst/>
              <a:cxnLst/>
              <a:rect l="l" t="t" r="r" b="b"/>
              <a:pathLst>
                <a:path w="85" h="1" extrusionOk="0">
                  <a:moveTo>
                    <a:pt x="84" y="1"/>
                  </a:moveTo>
                  <a:cubicBezTo>
                    <a:pt x="63" y="1"/>
                    <a:pt x="42" y="1"/>
                    <a:pt x="0" y="1"/>
                  </a:cubicBezTo>
                  <a:cubicBezTo>
                    <a:pt x="42" y="1"/>
                    <a:pt x="63" y="1"/>
                    <a:pt x="8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1975;p36">
              <a:extLst>
                <a:ext uri="{FF2B5EF4-FFF2-40B4-BE49-F238E27FC236}">
                  <a16:creationId xmlns:a16="http://schemas.microsoft.com/office/drawing/2014/main" id="{D6CAA13E-FF0D-4A5D-B08C-51576253CC54}"/>
                </a:ext>
              </a:extLst>
            </p:cNvPr>
            <p:cNvSpPr/>
            <p:nvPr/>
          </p:nvSpPr>
          <p:spPr>
            <a:xfrm>
              <a:off x="6633125" y="2347700"/>
              <a:ext cx="1625" cy="550"/>
            </a:xfrm>
            <a:custGeom>
              <a:avLst/>
              <a:gdLst/>
              <a:ahLst/>
              <a:cxnLst/>
              <a:rect l="l" t="t" r="r" b="b"/>
              <a:pathLst>
                <a:path w="65" h="22" extrusionOk="0">
                  <a:moveTo>
                    <a:pt x="64" y="22"/>
                  </a:moveTo>
                  <a:cubicBezTo>
                    <a:pt x="43" y="22"/>
                    <a:pt x="22" y="22"/>
                    <a:pt x="1" y="1"/>
                  </a:cubicBezTo>
                  <a:cubicBezTo>
                    <a:pt x="22" y="22"/>
                    <a:pt x="43" y="22"/>
                    <a:pt x="64"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1976;p36">
              <a:extLst>
                <a:ext uri="{FF2B5EF4-FFF2-40B4-BE49-F238E27FC236}">
                  <a16:creationId xmlns:a16="http://schemas.microsoft.com/office/drawing/2014/main" id="{A2E6CC7A-E467-4695-8F71-7C62D6E3434C}"/>
                </a:ext>
              </a:extLst>
            </p:cNvPr>
            <p:cNvSpPr/>
            <p:nvPr/>
          </p:nvSpPr>
          <p:spPr>
            <a:xfrm>
              <a:off x="6681075" y="2332425"/>
              <a:ext cx="25" cy="25"/>
            </a:xfrm>
            <a:custGeom>
              <a:avLst/>
              <a:gdLst/>
              <a:ahLst/>
              <a:cxnLst/>
              <a:rect l="l" t="t" r="r" b="b"/>
              <a:pathLst>
                <a:path w="1" h="1" extrusionOk="0">
                  <a:moveTo>
                    <a:pt x="1"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1977;p36">
              <a:extLst>
                <a:ext uri="{FF2B5EF4-FFF2-40B4-BE49-F238E27FC236}">
                  <a16:creationId xmlns:a16="http://schemas.microsoft.com/office/drawing/2014/main" id="{C5FC6FA7-0400-4B04-8280-BAACAB9FAE5E}"/>
                </a:ext>
              </a:extLst>
            </p:cNvPr>
            <p:cNvSpPr/>
            <p:nvPr/>
          </p:nvSpPr>
          <p:spPr>
            <a:xfrm>
              <a:off x="6548300" y="2333075"/>
              <a:ext cx="81700" cy="14125"/>
            </a:xfrm>
            <a:custGeom>
              <a:avLst/>
              <a:gdLst/>
              <a:ahLst/>
              <a:cxnLst/>
              <a:rect l="l" t="t" r="r" b="b"/>
              <a:pathLst>
                <a:path w="3268" h="565" extrusionOk="0">
                  <a:moveTo>
                    <a:pt x="1109" y="0"/>
                  </a:moveTo>
                  <a:cubicBezTo>
                    <a:pt x="801" y="0"/>
                    <a:pt x="480" y="57"/>
                    <a:pt x="148" y="206"/>
                  </a:cubicBezTo>
                  <a:cubicBezTo>
                    <a:pt x="480" y="58"/>
                    <a:pt x="802" y="1"/>
                    <a:pt x="1111" y="0"/>
                  </a:cubicBezTo>
                  <a:lnTo>
                    <a:pt x="1111" y="0"/>
                  </a:lnTo>
                  <a:cubicBezTo>
                    <a:pt x="1111" y="0"/>
                    <a:pt x="1110" y="0"/>
                    <a:pt x="1109" y="0"/>
                  </a:cubicBezTo>
                  <a:close/>
                  <a:moveTo>
                    <a:pt x="148" y="206"/>
                  </a:moveTo>
                  <a:lnTo>
                    <a:pt x="1" y="269"/>
                  </a:lnTo>
                  <a:cubicBezTo>
                    <a:pt x="64" y="248"/>
                    <a:pt x="106" y="227"/>
                    <a:pt x="148" y="206"/>
                  </a:cubicBezTo>
                  <a:close/>
                  <a:moveTo>
                    <a:pt x="1113" y="0"/>
                  </a:moveTo>
                  <a:cubicBezTo>
                    <a:pt x="1112" y="0"/>
                    <a:pt x="1112" y="0"/>
                    <a:pt x="1111" y="0"/>
                  </a:cubicBezTo>
                  <a:lnTo>
                    <a:pt x="1111" y="0"/>
                  </a:lnTo>
                  <a:cubicBezTo>
                    <a:pt x="1937" y="1"/>
                    <a:pt x="2669" y="411"/>
                    <a:pt x="3267" y="565"/>
                  </a:cubicBezTo>
                  <a:cubicBezTo>
                    <a:pt x="2684" y="411"/>
                    <a:pt x="1944" y="0"/>
                    <a:pt x="111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1978;p36">
              <a:extLst>
                <a:ext uri="{FF2B5EF4-FFF2-40B4-BE49-F238E27FC236}">
                  <a16:creationId xmlns:a16="http://schemas.microsoft.com/office/drawing/2014/main" id="{D533FCD0-83E8-4D32-842C-5AF56C927A82}"/>
                </a:ext>
              </a:extLst>
            </p:cNvPr>
            <p:cNvSpPr/>
            <p:nvPr/>
          </p:nvSpPr>
          <p:spPr>
            <a:xfrm>
              <a:off x="6688975" y="2332425"/>
              <a:ext cx="1100" cy="25"/>
            </a:xfrm>
            <a:custGeom>
              <a:avLst/>
              <a:gdLst/>
              <a:ahLst/>
              <a:cxnLst/>
              <a:rect l="l" t="t" r="r" b="b"/>
              <a:pathLst>
                <a:path w="44" h="1" extrusionOk="0">
                  <a:moveTo>
                    <a:pt x="1" y="0"/>
                  </a:moveTo>
                  <a:lnTo>
                    <a:pt x="43"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979;p36">
              <a:extLst>
                <a:ext uri="{FF2B5EF4-FFF2-40B4-BE49-F238E27FC236}">
                  <a16:creationId xmlns:a16="http://schemas.microsoft.com/office/drawing/2014/main" id="{FC2877E6-F0A1-4397-93A0-D3241F62CB2F}"/>
                </a:ext>
              </a:extLst>
            </p:cNvPr>
            <p:cNvSpPr/>
            <p:nvPr/>
          </p:nvSpPr>
          <p:spPr>
            <a:xfrm>
              <a:off x="6631025" y="2347175"/>
              <a:ext cx="1075" cy="550"/>
            </a:xfrm>
            <a:custGeom>
              <a:avLst/>
              <a:gdLst/>
              <a:ahLst/>
              <a:cxnLst/>
              <a:rect l="l" t="t" r="r" b="b"/>
              <a:pathLst>
                <a:path w="43" h="22" extrusionOk="0">
                  <a:moveTo>
                    <a:pt x="1" y="1"/>
                  </a:moveTo>
                  <a:cubicBezTo>
                    <a:pt x="22" y="22"/>
                    <a:pt x="22" y="22"/>
                    <a:pt x="43" y="22"/>
                  </a:cubicBezTo>
                  <a:cubicBezTo>
                    <a:pt x="43" y="22"/>
                    <a:pt x="22" y="22"/>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980;p36">
              <a:extLst>
                <a:ext uri="{FF2B5EF4-FFF2-40B4-BE49-F238E27FC236}">
                  <a16:creationId xmlns:a16="http://schemas.microsoft.com/office/drawing/2014/main" id="{3DBF09B1-5AE0-4895-9DFF-82EFB5CE7292}"/>
                </a:ext>
              </a:extLst>
            </p:cNvPr>
            <p:cNvSpPr/>
            <p:nvPr/>
          </p:nvSpPr>
          <p:spPr>
            <a:xfrm>
              <a:off x="6534600" y="2341900"/>
              <a:ext cx="6875" cy="2675"/>
            </a:xfrm>
            <a:custGeom>
              <a:avLst/>
              <a:gdLst/>
              <a:ahLst/>
              <a:cxnLst/>
              <a:rect l="l" t="t" r="r" b="b"/>
              <a:pathLst>
                <a:path w="275" h="107" extrusionOk="0">
                  <a:moveTo>
                    <a:pt x="275" y="1"/>
                  </a:moveTo>
                  <a:cubicBezTo>
                    <a:pt x="190" y="43"/>
                    <a:pt x="85" y="64"/>
                    <a:pt x="1" y="106"/>
                  </a:cubicBezTo>
                  <a:cubicBezTo>
                    <a:pt x="85" y="64"/>
                    <a:pt x="190" y="43"/>
                    <a:pt x="275"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981;p36">
              <a:extLst>
                <a:ext uri="{FF2B5EF4-FFF2-40B4-BE49-F238E27FC236}">
                  <a16:creationId xmlns:a16="http://schemas.microsoft.com/office/drawing/2014/main" id="{979F3B60-4F32-4CCB-922A-9F6F46F83BD6}"/>
                </a:ext>
              </a:extLst>
            </p:cNvPr>
            <p:cNvSpPr/>
            <p:nvPr/>
          </p:nvSpPr>
          <p:spPr>
            <a:xfrm>
              <a:off x="6496675" y="2208550"/>
              <a:ext cx="239750" cy="125825"/>
            </a:xfrm>
            <a:custGeom>
              <a:avLst/>
              <a:gdLst/>
              <a:ahLst/>
              <a:cxnLst/>
              <a:rect l="l" t="t" r="r" b="b"/>
              <a:pathLst>
                <a:path w="9590" h="5033" extrusionOk="0">
                  <a:moveTo>
                    <a:pt x="4103" y="1"/>
                  </a:moveTo>
                  <a:cubicBezTo>
                    <a:pt x="3343" y="1"/>
                    <a:pt x="2553" y="171"/>
                    <a:pt x="1876" y="529"/>
                  </a:cubicBezTo>
                  <a:cubicBezTo>
                    <a:pt x="1581" y="677"/>
                    <a:pt x="1307" y="846"/>
                    <a:pt x="1075" y="1077"/>
                  </a:cubicBezTo>
                  <a:cubicBezTo>
                    <a:pt x="843" y="1267"/>
                    <a:pt x="632" y="1499"/>
                    <a:pt x="464" y="1773"/>
                  </a:cubicBezTo>
                  <a:cubicBezTo>
                    <a:pt x="443" y="1794"/>
                    <a:pt x="422" y="1836"/>
                    <a:pt x="401" y="1878"/>
                  </a:cubicBezTo>
                  <a:cubicBezTo>
                    <a:pt x="380" y="1920"/>
                    <a:pt x="358" y="1963"/>
                    <a:pt x="337" y="2005"/>
                  </a:cubicBezTo>
                  <a:cubicBezTo>
                    <a:pt x="316" y="2047"/>
                    <a:pt x="295" y="2089"/>
                    <a:pt x="274" y="2110"/>
                  </a:cubicBezTo>
                  <a:cubicBezTo>
                    <a:pt x="232" y="2216"/>
                    <a:pt x="190" y="2321"/>
                    <a:pt x="148" y="2426"/>
                  </a:cubicBezTo>
                  <a:cubicBezTo>
                    <a:pt x="127" y="2468"/>
                    <a:pt x="127" y="2532"/>
                    <a:pt x="106" y="2574"/>
                  </a:cubicBezTo>
                  <a:cubicBezTo>
                    <a:pt x="84" y="2637"/>
                    <a:pt x="63" y="2721"/>
                    <a:pt x="63" y="2785"/>
                  </a:cubicBezTo>
                  <a:cubicBezTo>
                    <a:pt x="42" y="2806"/>
                    <a:pt x="42" y="2827"/>
                    <a:pt x="42" y="2869"/>
                  </a:cubicBezTo>
                  <a:cubicBezTo>
                    <a:pt x="21" y="2974"/>
                    <a:pt x="0" y="3775"/>
                    <a:pt x="0" y="4471"/>
                  </a:cubicBezTo>
                  <a:cubicBezTo>
                    <a:pt x="193" y="4668"/>
                    <a:pt x="406" y="4739"/>
                    <a:pt x="644" y="4739"/>
                  </a:cubicBezTo>
                  <a:cubicBezTo>
                    <a:pt x="1265" y="4739"/>
                    <a:pt x="2056" y="4253"/>
                    <a:pt x="3104" y="4253"/>
                  </a:cubicBezTo>
                  <a:cubicBezTo>
                    <a:pt x="3540" y="4253"/>
                    <a:pt x="4021" y="4337"/>
                    <a:pt x="4553" y="4576"/>
                  </a:cubicBezTo>
                  <a:cubicBezTo>
                    <a:pt x="5238" y="4886"/>
                    <a:pt x="5634" y="5033"/>
                    <a:pt x="5992" y="5033"/>
                  </a:cubicBezTo>
                  <a:cubicBezTo>
                    <a:pt x="6316" y="5033"/>
                    <a:pt x="6610" y="4912"/>
                    <a:pt x="7061" y="4681"/>
                  </a:cubicBezTo>
                  <a:cubicBezTo>
                    <a:pt x="7269" y="4577"/>
                    <a:pt x="7422" y="4543"/>
                    <a:pt x="7632" y="4543"/>
                  </a:cubicBezTo>
                  <a:cubicBezTo>
                    <a:pt x="7974" y="4543"/>
                    <a:pt x="8466" y="4634"/>
                    <a:pt x="9590" y="4660"/>
                  </a:cubicBezTo>
                  <a:cubicBezTo>
                    <a:pt x="9442" y="4450"/>
                    <a:pt x="9295" y="4218"/>
                    <a:pt x="9168" y="3965"/>
                  </a:cubicBezTo>
                  <a:cubicBezTo>
                    <a:pt x="9042" y="3712"/>
                    <a:pt x="8915" y="3438"/>
                    <a:pt x="8789" y="3080"/>
                  </a:cubicBezTo>
                  <a:cubicBezTo>
                    <a:pt x="8789" y="3059"/>
                    <a:pt x="8789" y="3038"/>
                    <a:pt x="8768" y="3016"/>
                  </a:cubicBezTo>
                  <a:cubicBezTo>
                    <a:pt x="8768" y="2995"/>
                    <a:pt x="8768" y="2995"/>
                    <a:pt x="8747" y="2974"/>
                  </a:cubicBezTo>
                  <a:lnTo>
                    <a:pt x="8705" y="2806"/>
                  </a:lnTo>
                  <a:cubicBezTo>
                    <a:pt x="8599" y="2532"/>
                    <a:pt x="8494" y="2300"/>
                    <a:pt x="8346" y="2068"/>
                  </a:cubicBezTo>
                  <a:cubicBezTo>
                    <a:pt x="7946" y="1436"/>
                    <a:pt x="7356" y="951"/>
                    <a:pt x="6660" y="614"/>
                  </a:cubicBezTo>
                  <a:cubicBezTo>
                    <a:pt x="5901" y="255"/>
                    <a:pt x="5079" y="24"/>
                    <a:pt x="4236" y="3"/>
                  </a:cubicBezTo>
                  <a:cubicBezTo>
                    <a:pt x="4192" y="1"/>
                    <a:pt x="4148"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982;p36">
              <a:extLst>
                <a:ext uri="{FF2B5EF4-FFF2-40B4-BE49-F238E27FC236}">
                  <a16:creationId xmlns:a16="http://schemas.microsoft.com/office/drawing/2014/main" id="{594020F8-3994-46F6-903B-6D021D610119}"/>
                </a:ext>
              </a:extLst>
            </p:cNvPr>
            <p:cNvSpPr/>
            <p:nvPr/>
          </p:nvSpPr>
          <p:spPr>
            <a:xfrm>
              <a:off x="6508250" y="2208550"/>
              <a:ext cx="206050" cy="72400"/>
            </a:xfrm>
            <a:custGeom>
              <a:avLst/>
              <a:gdLst/>
              <a:ahLst/>
              <a:cxnLst/>
              <a:rect l="l" t="t" r="r" b="b"/>
              <a:pathLst>
                <a:path w="8242" h="2896" extrusionOk="0">
                  <a:moveTo>
                    <a:pt x="3640" y="1"/>
                  </a:moveTo>
                  <a:cubicBezTo>
                    <a:pt x="2879" y="1"/>
                    <a:pt x="2090" y="170"/>
                    <a:pt x="1413" y="508"/>
                  </a:cubicBezTo>
                  <a:cubicBezTo>
                    <a:pt x="1118" y="677"/>
                    <a:pt x="844" y="846"/>
                    <a:pt x="612" y="1056"/>
                  </a:cubicBezTo>
                  <a:cubicBezTo>
                    <a:pt x="380" y="1267"/>
                    <a:pt x="169" y="1499"/>
                    <a:pt x="1" y="1752"/>
                  </a:cubicBezTo>
                  <a:cubicBezTo>
                    <a:pt x="22" y="1773"/>
                    <a:pt x="22" y="1773"/>
                    <a:pt x="22" y="1794"/>
                  </a:cubicBezTo>
                  <a:cubicBezTo>
                    <a:pt x="275" y="2300"/>
                    <a:pt x="1034" y="2490"/>
                    <a:pt x="1518" y="2511"/>
                  </a:cubicBezTo>
                  <a:cubicBezTo>
                    <a:pt x="1543" y="2511"/>
                    <a:pt x="1568" y="2511"/>
                    <a:pt x="1592" y="2511"/>
                  </a:cubicBezTo>
                  <a:cubicBezTo>
                    <a:pt x="2578" y="2511"/>
                    <a:pt x="3550" y="2173"/>
                    <a:pt x="4519" y="2173"/>
                  </a:cubicBezTo>
                  <a:cubicBezTo>
                    <a:pt x="4706" y="2173"/>
                    <a:pt x="4893" y="2185"/>
                    <a:pt x="5080" y="2216"/>
                  </a:cubicBezTo>
                  <a:cubicBezTo>
                    <a:pt x="5565" y="2300"/>
                    <a:pt x="6029" y="2511"/>
                    <a:pt x="6513" y="2679"/>
                  </a:cubicBezTo>
                  <a:cubicBezTo>
                    <a:pt x="6874" y="2794"/>
                    <a:pt x="7273" y="2896"/>
                    <a:pt x="7650" y="2896"/>
                  </a:cubicBezTo>
                  <a:cubicBezTo>
                    <a:pt x="7758" y="2896"/>
                    <a:pt x="7865" y="2888"/>
                    <a:pt x="7968" y="2869"/>
                  </a:cubicBezTo>
                  <a:cubicBezTo>
                    <a:pt x="8052" y="2848"/>
                    <a:pt x="8136" y="2827"/>
                    <a:pt x="8220" y="2806"/>
                  </a:cubicBezTo>
                  <a:lnTo>
                    <a:pt x="8242" y="2806"/>
                  </a:lnTo>
                  <a:cubicBezTo>
                    <a:pt x="8136" y="2532"/>
                    <a:pt x="8031" y="2300"/>
                    <a:pt x="7883" y="2068"/>
                  </a:cubicBezTo>
                  <a:cubicBezTo>
                    <a:pt x="7483" y="1436"/>
                    <a:pt x="6893" y="951"/>
                    <a:pt x="6197" y="614"/>
                  </a:cubicBezTo>
                  <a:cubicBezTo>
                    <a:pt x="5438" y="255"/>
                    <a:pt x="4616" y="24"/>
                    <a:pt x="3773" y="3"/>
                  </a:cubicBezTo>
                  <a:cubicBezTo>
                    <a:pt x="3729" y="1"/>
                    <a:pt x="3684" y="1"/>
                    <a:pt x="3640"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983;p36">
              <a:extLst>
                <a:ext uri="{FF2B5EF4-FFF2-40B4-BE49-F238E27FC236}">
                  <a16:creationId xmlns:a16="http://schemas.microsoft.com/office/drawing/2014/main" id="{266F03BC-B3FD-40FB-B173-66709EDB8947}"/>
                </a:ext>
              </a:extLst>
            </p:cNvPr>
            <p:cNvSpPr/>
            <p:nvPr/>
          </p:nvSpPr>
          <p:spPr>
            <a:xfrm>
              <a:off x="6522075" y="2345600"/>
              <a:ext cx="8875" cy="2900"/>
            </a:xfrm>
            <a:custGeom>
              <a:avLst/>
              <a:gdLst/>
              <a:ahLst/>
              <a:cxnLst/>
              <a:rect l="l" t="t" r="r" b="b"/>
              <a:pathLst>
                <a:path w="355" h="116" extrusionOk="0">
                  <a:moveTo>
                    <a:pt x="354" y="0"/>
                  </a:moveTo>
                  <a:lnTo>
                    <a:pt x="354" y="0"/>
                  </a:lnTo>
                  <a:cubicBezTo>
                    <a:pt x="334" y="5"/>
                    <a:pt x="313" y="12"/>
                    <a:pt x="291" y="18"/>
                  </a:cubicBezTo>
                  <a:lnTo>
                    <a:pt x="291" y="18"/>
                  </a:lnTo>
                  <a:cubicBezTo>
                    <a:pt x="312" y="12"/>
                    <a:pt x="333" y="6"/>
                    <a:pt x="354" y="0"/>
                  </a:cubicBezTo>
                  <a:close/>
                  <a:moveTo>
                    <a:pt x="291" y="18"/>
                  </a:moveTo>
                  <a:cubicBezTo>
                    <a:pt x="228" y="37"/>
                    <a:pt x="167" y="57"/>
                    <a:pt x="118" y="74"/>
                  </a:cubicBezTo>
                  <a:lnTo>
                    <a:pt x="118" y="74"/>
                  </a:lnTo>
                  <a:cubicBezTo>
                    <a:pt x="173" y="58"/>
                    <a:pt x="234" y="36"/>
                    <a:pt x="291" y="18"/>
                  </a:cubicBezTo>
                  <a:close/>
                  <a:moveTo>
                    <a:pt x="118" y="74"/>
                  </a:moveTo>
                  <a:lnTo>
                    <a:pt x="118" y="74"/>
                  </a:lnTo>
                  <a:cubicBezTo>
                    <a:pt x="105" y="78"/>
                    <a:pt x="92" y="82"/>
                    <a:pt x="80" y="85"/>
                  </a:cubicBezTo>
                  <a:cubicBezTo>
                    <a:pt x="24" y="107"/>
                    <a:pt x="1" y="116"/>
                    <a:pt x="1" y="116"/>
                  </a:cubicBezTo>
                  <a:cubicBezTo>
                    <a:pt x="2" y="116"/>
                    <a:pt x="49" y="98"/>
                    <a:pt x="118" y="74"/>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984;p36">
              <a:extLst>
                <a:ext uri="{FF2B5EF4-FFF2-40B4-BE49-F238E27FC236}">
                  <a16:creationId xmlns:a16="http://schemas.microsoft.com/office/drawing/2014/main" id="{FAB73375-E5D0-4F24-8274-DF790407980A}"/>
                </a:ext>
              </a:extLst>
            </p:cNvPr>
            <p:cNvSpPr/>
            <p:nvPr/>
          </p:nvSpPr>
          <p:spPr>
            <a:xfrm>
              <a:off x="6637350" y="2348225"/>
              <a:ext cx="1600" cy="25"/>
            </a:xfrm>
            <a:custGeom>
              <a:avLst/>
              <a:gdLst/>
              <a:ahLst/>
              <a:cxnLst/>
              <a:rect l="l" t="t" r="r" b="b"/>
              <a:pathLst>
                <a:path w="64" h="1" extrusionOk="0">
                  <a:moveTo>
                    <a:pt x="64" y="1"/>
                  </a:moveTo>
                  <a:lnTo>
                    <a:pt x="0"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985;p36">
              <a:extLst>
                <a:ext uri="{FF2B5EF4-FFF2-40B4-BE49-F238E27FC236}">
                  <a16:creationId xmlns:a16="http://schemas.microsoft.com/office/drawing/2014/main" id="{C8F53E67-99FE-4129-B4BA-0D899913D6F4}"/>
                </a:ext>
              </a:extLst>
            </p:cNvPr>
            <p:cNvSpPr/>
            <p:nvPr/>
          </p:nvSpPr>
          <p:spPr>
            <a:xfrm>
              <a:off x="6641575" y="2348225"/>
              <a:ext cx="2125" cy="25"/>
            </a:xfrm>
            <a:custGeom>
              <a:avLst/>
              <a:gdLst/>
              <a:ahLst/>
              <a:cxnLst/>
              <a:rect l="l" t="t" r="r" b="b"/>
              <a:pathLst>
                <a:path w="85" h="1" extrusionOk="0">
                  <a:moveTo>
                    <a:pt x="84" y="1"/>
                  </a:moveTo>
                  <a:cubicBezTo>
                    <a:pt x="42" y="1"/>
                    <a:pt x="21" y="1"/>
                    <a:pt x="0" y="1"/>
                  </a:cubicBezTo>
                  <a:cubicBezTo>
                    <a:pt x="21" y="1"/>
                    <a:pt x="42" y="1"/>
                    <a:pt x="8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986;p36">
              <a:extLst>
                <a:ext uri="{FF2B5EF4-FFF2-40B4-BE49-F238E27FC236}">
                  <a16:creationId xmlns:a16="http://schemas.microsoft.com/office/drawing/2014/main" id="{CD606B86-DCDF-4947-B9CC-BD5134E850D4}"/>
                </a:ext>
              </a:extLst>
            </p:cNvPr>
            <p:cNvSpPr/>
            <p:nvPr/>
          </p:nvSpPr>
          <p:spPr>
            <a:xfrm>
              <a:off x="6639450" y="2348225"/>
              <a:ext cx="1600" cy="25"/>
            </a:xfrm>
            <a:custGeom>
              <a:avLst/>
              <a:gdLst/>
              <a:ahLst/>
              <a:cxnLst/>
              <a:rect l="l" t="t" r="r" b="b"/>
              <a:pathLst>
                <a:path w="64" h="1" extrusionOk="0">
                  <a:moveTo>
                    <a:pt x="64" y="1"/>
                  </a:moveTo>
                  <a:lnTo>
                    <a:pt x="1"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987;p36">
              <a:extLst>
                <a:ext uri="{FF2B5EF4-FFF2-40B4-BE49-F238E27FC236}">
                  <a16:creationId xmlns:a16="http://schemas.microsoft.com/office/drawing/2014/main" id="{A8016571-D9C2-46E5-94D1-3041CCF0276C}"/>
                </a:ext>
              </a:extLst>
            </p:cNvPr>
            <p:cNvSpPr/>
            <p:nvPr/>
          </p:nvSpPr>
          <p:spPr>
            <a:xfrm>
              <a:off x="6643675" y="2348225"/>
              <a:ext cx="1600" cy="25"/>
            </a:xfrm>
            <a:custGeom>
              <a:avLst/>
              <a:gdLst/>
              <a:ahLst/>
              <a:cxnLst/>
              <a:rect l="l" t="t" r="r" b="b"/>
              <a:pathLst>
                <a:path w="64" h="1" extrusionOk="0">
                  <a:moveTo>
                    <a:pt x="64" y="1"/>
                  </a:moveTo>
                  <a:cubicBezTo>
                    <a:pt x="43" y="1"/>
                    <a:pt x="21" y="1"/>
                    <a:pt x="0" y="1"/>
                  </a:cubicBezTo>
                  <a:cubicBezTo>
                    <a:pt x="21" y="1"/>
                    <a:pt x="43" y="1"/>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1988;p36">
              <a:extLst>
                <a:ext uri="{FF2B5EF4-FFF2-40B4-BE49-F238E27FC236}">
                  <a16:creationId xmlns:a16="http://schemas.microsoft.com/office/drawing/2014/main" id="{039AF620-27D5-4143-82B0-C9F3AE8E83DD}"/>
                </a:ext>
              </a:extLst>
            </p:cNvPr>
            <p:cNvSpPr/>
            <p:nvPr/>
          </p:nvSpPr>
          <p:spPr>
            <a:xfrm>
              <a:off x="6703750" y="2334000"/>
              <a:ext cx="6325" cy="550"/>
            </a:xfrm>
            <a:custGeom>
              <a:avLst/>
              <a:gdLst/>
              <a:ahLst/>
              <a:cxnLst/>
              <a:rect l="l" t="t" r="r" b="b"/>
              <a:pathLst>
                <a:path w="253" h="22" extrusionOk="0">
                  <a:moveTo>
                    <a:pt x="0" y="1"/>
                  </a:moveTo>
                  <a:cubicBezTo>
                    <a:pt x="84" y="22"/>
                    <a:pt x="169" y="22"/>
                    <a:pt x="253" y="22"/>
                  </a:cubicBezTo>
                  <a:cubicBezTo>
                    <a:pt x="169" y="22"/>
                    <a:pt x="84" y="22"/>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1989;p36">
              <a:extLst>
                <a:ext uri="{FF2B5EF4-FFF2-40B4-BE49-F238E27FC236}">
                  <a16:creationId xmlns:a16="http://schemas.microsoft.com/office/drawing/2014/main" id="{7D2033E4-0E1C-45D9-BBFB-ACE7E5660611}"/>
                </a:ext>
              </a:extLst>
            </p:cNvPr>
            <p:cNvSpPr/>
            <p:nvPr/>
          </p:nvSpPr>
          <p:spPr>
            <a:xfrm>
              <a:off x="6722175" y="2332425"/>
              <a:ext cx="3200" cy="1075"/>
            </a:xfrm>
            <a:custGeom>
              <a:avLst/>
              <a:gdLst/>
              <a:ahLst/>
              <a:cxnLst/>
              <a:rect l="l" t="t" r="r" b="b"/>
              <a:pathLst>
                <a:path w="128" h="43" extrusionOk="0">
                  <a:moveTo>
                    <a:pt x="127" y="0"/>
                  </a:moveTo>
                  <a:cubicBezTo>
                    <a:pt x="85" y="21"/>
                    <a:pt x="43" y="21"/>
                    <a:pt x="1" y="43"/>
                  </a:cubicBezTo>
                  <a:cubicBezTo>
                    <a:pt x="43" y="21"/>
                    <a:pt x="85" y="21"/>
                    <a:pt x="12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1990;p36">
              <a:extLst>
                <a:ext uri="{FF2B5EF4-FFF2-40B4-BE49-F238E27FC236}">
                  <a16:creationId xmlns:a16="http://schemas.microsoft.com/office/drawing/2014/main" id="{14F0B795-BFBA-42BA-A6D6-9D07D60725F2}"/>
                </a:ext>
              </a:extLst>
            </p:cNvPr>
            <p:cNvSpPr/>
            <p:nvPr/>
          </p:nvSpPr>
          <p:spPr>
            <a:xfrm>
              <a:off x="6691625" y="2332425"/>
              <a:ext cx="1600" cy="550"/>
            </a:xfrm>
            <a:custGeom>
              <a:avLst/>
              <a:gdLst/>
              <a:ahLst/>
              <a:cxnLst/>
              <a:rect l="l" t="t" r="r" b="b"/>
              <a:pathLst>
                <a:path w="64" h="22" extrusionOk="0">
                  <a:moveTo>
                    <a:pt x="64" y="21"/>
                  </a:moveTo>
                  <a:cubicBezTo>
                    <a:pt x="42" y="21"/>
                    <a:pt x="21" y="0"/>
                    <a:pt x="0" y="0"/>
                  </a:cubicBezTo>
                  <a:cubicBezTo>
                    <a:pt x="21" y="0"/>
                    <a:pt x="42" y="21"/>
                    <a:pt x="64" y="2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1991;p36">
              <a:extLst>
                <a:ext uri="{FF2B5EF4-FFF2-40B4-BE49-F238E27FC236}">
                  <a16:creationId xmlns:a16="http://schemas.microsoft.com/office/drawing/2014/main" id="{EAFD2147-C762-49C0-AF85-D5991C2A62D7}"/>
                </a:ext>
              </a:extLst>
            </p:cNvPr>
            <p:cNvSpPr/>
            <p:nvPr/>
          </p:nvSpPr>
          <p:spPr>
            <a:xfrm>
              <a:off x="6726925" y="2331375"/>
              <a:ext cx="3175" cy="1075"/>
            </a:xfrm>
            <a:custGeom>
              <a:avLst/>
              <a:gdLst/>
              <a:ahLst/>
              <a:cxnLst/>
              <a:rect l="l" t="t" r="r" b="b"/>
              <a:pathLst>
                <a:path w="127" h="43" extrusionOk="0">
                  <a:moveTo>
                    <a:pt x="127" y="0"/>
                  </a:moveTo>
                  <a:cubicBezTo>
                    <a:pt x="85" y="21"/>
                    <a:pt x="43" y="21"/>
                    <a:pt x="0" y="42"/>
                  </a:cubicBezTo>
                  <a:cubicBezTo>
                    <a:pt x="43" y="21"/>
                    <a:pt x="85" y="21"/>
                    <a:pt x="12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992;p36">
              <a:extLst>
                <a:ext uri="{FF2B5EF4-FFF2-40B4-BE49-F238E27FC236}">
                  <a16:creationId xmlns:a16="http://schemas.microsoft.com/office/drawing/2014/main" id="{10CD6E46-4C1A-435B-9917-B0B7EC0214D6}"/>
                </a:ext>
              </a:extLst>
            </p:cNvPr>
            <p:cNvSpPr/>
            <p:nvPr/>
          </p:nvSpPr>
          <p:spPr>
            <a:xfrm>
              <a:off x="6687925" y="2332425"/>
              <a:ext cx="1075" cy="25"/>
            </a:xfrm>
            <a:custGeom>
              <a:avLst/>
              <a:gdLst/>
              <a:ahLst/>
              <a:cxnLst/>
              <a:rect l="l" t="t" r="r" b="b"/>
              <a:pathLst>
                <a:path w="43" h="1" extrusionOk="0">
                  <a:moveTo>
                    <a:pt x="43" y="0"/>
                  </a:moveTo>
                  <a:cubicBezTo>
                    <a:pt x="22" y="0"/>
                    <a:pt x="22" y="0"/>
                    <a:pt x="1" y="0"/>
                  </a:cubicBezTo>
                  <a:cubicBezTo>
                    <a:pt x="22" y="0"/>
                    <a:pt x="22" y="0"/>
                    <a:pt x="43"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993;p36">
              <a:extLst>
                <a:ext uri="{FF2B5EF4-FFF2-40B4-BE49-F238E27FC236}">
                  <a16:creationId xmlns:a16="http://schemas.microsoft.com/office/drawing/2014/main" id="{B5D94044-668A-4D12-B0AB-362F693EF874}"/>
                </a:ext>
              </a:extLst>
            </p:cNvPr>
            <p:cNvSpPr/>
            <p:nvPr/>
          </p:nvSpPr>
          <p:spPr>
            <a:xfrm>
              <a:off x="6712175" y="2334525"/>
              <a:ext cx="2125" cy="25"/>
            </a:xfrm>
            <a:custGeom>
              <a:avLst/>
              <a:gdLst/>
              <a:ahLst/>
              <a:cxnLst/>
              <a:rect l="l" t="t" r="r" b="b"/>
              <a:pathLst>
                <a:path w="85" h="1" extrusionOk="0">
                  <a:moveTo>
                    <a:pt x="85" y="1"/>
                  </a:moveTo>
                  <a:cubicBezTo>
                    <a:pt x="42" y="1"/>
                    <a:pt x="21" y="1"/>
                    <a:pt x="0" y="1"/>
                  </a:cubicBezTo>
                  <a:cubicBezTo>
                    <a:pt x="21" y="1"/>
                    <a:pt x="42" y="1"/>
                    <a:pt x="85"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994;p36">
              <a:extLst>
                <a:ext uri="{FF2B5EF4-FFF2-40B4-BE49-F238E27FC236}">
                  <a16:creationId xmlns:a16="http://schemas.microsoft.com/office/drawing/2014/main" id="{80FE1CE3-470A-4FE4-A271-E20B5452D658}"/>
                </a:ext>
              </a:extLst>
            </p:cNvPr>
            <p:cNvSpPr/>
            <p:nvPr/>
          </p:nvSpPr>
          <p:spPr>
            <a:xfrm>
              <a:off x="6685825" y="2332425"/>
              <a:ext cx="1075" cy="25"/>
            </a:xfrm>
            <a:custGeom>
              <a:avLst/>
              <a:gdLst/>
              <a:ahLst/>
              <a:cxnLst/>
              <a:rect l="l" t="t" r="r" b="b"/>
              <a:pathLst>
                <a:path w="43" h="1" extrusionOk="0">
                  <a:moveTo>
                    <a:pt x="43"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995;p36">
              <a:extLst>
                <a:ext uri="{FF2B5EF4-FFF2-40B4-BE49-F238E27FC236}">
                  <a16:creationId xmlns:a16="http://schemas.microsoft.com/office/drawing/2014/main" id="{01C2B30B-FC0A-4097-B78A-FC22FEE47E8C}"/>
                </a:ext>
              </a:extLst>
            </p:cNvPr>
            <p:cNvSpPr/>
            <p:nvPr/>
          </p:nvSpPr>
          <p:spPr>
            <a:xfrm>
              <a:off x="6683725" y="2332425"/>
              <a:ext cx="1600" cy="25"/>
            </a:xfrm>
            <a:custGeom>
              <a:avLst/>
              <a:gdLst/>
              <a:ahLst/>
              <a:cxnLst/>
              <a:rect l="l" t="t" r="r" b="b"/>
              <a:pathLst>
                <a:path w="64" h="1" extrusionOk="0">
                  <a:moveTo>
                    <a:pt x="63"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996;p36">
              <a:extLst>
                <a:ext uri="{FF2B5EF4-FFF2-40B4-BE49-F238E27FC236}">
                  <a16:creationId xmlns:a16="http://schemas.microsoft.com/office/drawing/2014/main" id="{2DFF026E-A3EE-4570-B948-277B31CE4774}"/>
                </a:ext>
              </a:extLst>
            </p:cNvPr>
            <p:cNvSpPr/>
            <p:nvPr/>
          </p:nvSpPr>
          <p:spPr>
            <a:xfrm>
              <a:off x="6735350" y="2330325"/>
              <a:ext cx="3200" cy="550"/>
            </a:xfrm>
            <a:custGeom>
              <a:avLst/>
              <a:gdLst/>
              <a:ahLst/>
              <a:cxnLst/>
              <a:rect l="l" t="t" r="r" b="b"/>
              <a:pathLst>
                <a:path w="128" h="22" extrusionOk="0">
                  <a:moveTo>
                    <a:pt x="127" y="0"/>
                  </a:moveTo>
                  <a:cubicBezTo>
                    <a:pt x="85" y="0"/>
                    <a:pt x="22" y="0"/>
                    <a:pt x="1" y="21"/>
                  </a:cubicBezTo>
                  <a:cubicBezTo>
                    <a:pt x="22" y="0"/>
                    <a:pt x="85" y="0"/>
                    <a:pt x="12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997;p36">
              <a:extLst>
                <a:ext uri="{FF2B5EF4-FFF2-40B4-BE49-F238E27FC236}">
                  <a16:creationId xmlns:a16="http://schemas.microsoft.com/office/drawing/2014/main" id="{94104832-5FC2-4E21-918E-AFE6862FD5CF}"/>
                </a:ext>
              </a:extLst>
            </p:cNvPr>
            <p:cNvSpPr/>
            <p:nvPr/>
          </p:nvSpPr>
          <p:spPr>
            <a:xfrm>
              <a:off x="6696900" y="2333475"/>
              <a:ext cx="550" cy="25"/>
            </a:xfrm>
            <a:custGeom>
              <a:avLst/>
              <a:gdLst/>
              <a:ahLst/>
              <a:cxnLst/>
              <a:rect l="l" t="t" r="r" b="b"/>
              <a:pathLst>
                <a:path w="22" h="1" extrusionOk="0">
                  <a:moveTo>
                    <a:pt x="21"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998;p36">
              <a:extLst>
                <a:ext uri="{FF2B5EF4-FFF2-40B4-BE49-F238E27FC236}">
                  <a16:creationId xmlns:a16="http://schemas.microsoft.com/office/drawing/2014/main" id="{B7555863-C18A-4A91-A0CC-225595630359}"/>
                </a:ext>
              </a:extLst>
            </p:cNvPr>
            <p:cNvSpPr/>
            <p:nvPr/>
          </p:nvSpPr>
          <p:spPr>
            <a:xfrm>
              <a:off x="6736400" y="2325050"/>
              <a:ext cx="1875" cy="2400"/>
            </a:xfrm>
            <a:custGeom>
              <a:avLst/>
              <a:gdLst/>
              <a:ahLst/>
              <a:cxnLst/>
              <a:rect l="l" t="t" r="r" b="b"/>
              <a:pathLst>
                <a:path w="75" h="96" extrusionOk="0">
                  <a:moveTo>
                    <a:pt x="1" y="0"/>
                  </a:moveTo>
                  <a:cubicBezTo>
                    <a:pt x="43" y="64"/>
                    <a:pt x="69" y="95"/>
                    <a:pt x="72" y="95"/>
                  </a:cubicBezTo>
                  <a:cubicBezTo>
                    <a:pt x="75" y="95"/>
                    <a:pt x="53" y="64"/>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999;p36">
              <a:extLst>
                <a:ext uri="{FF2B5EF4-FFF2-40B4-BE49-F238E27FC236}">
                  <a16:creationId xmlns:a16="http://schemas.microsoft.com/office/drawing/2014/main" id="{31CF128E-726F-418E-A5D5-D0D4808F5EAF}"/>
                </a:ext>
              </a:extLst>
            </p:cNvPr>
            <p:cNvSpPr/>
            <p:nvPr/>
          </p:nvSpPr>
          <p:spPr>
            <a:xfrm>
              <a:off x="6699525" y="2333475"/>
              <a:ext cx="550" cy="25"/>
            </a:xfrm>
            <a:custGeom>
              <a:avLst/>
              <a:gdLst/>
              <a:ahLst/>
              <a:cxnLst/>
              <a:rect l="l" t="t" r="r" b="b"/>
              <a:pathLst>
                <a:path w="22" h="1" extrusionOk="0">
                  <a:moveTo>
                    <a:pt x="22"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2000;p36">
              <a:extLst>
                <a:ext uri="{FF2B5EF4-FFF2-40B4-BE49-F238E27FC236}">
                  <a16:creationId xmlns:a16="http://schemas.microsoft.com/office/drawing/2014/main" id="{E766C3FE-E70D-4A04-B766-828E5F70BA17}"/>
                </a:ext>
              </a:extLst>
            </p:cNvPr>
            <p:cNvSpPr/>
            <p:nvPr/>
          </p:nvSpPr>
          <p:spPr>
            <a:xfrm>
              <a:off x="6645250" y="2347700"/>
              <a:ext cx="550" cy="550"/>
            </a:xfrm>
            <a:custGeom>
              <a:avLst/>
              <a:gdLst/>
              <a:ahLst/>
              <a:cxnLst/>
              <a:rect l="l" t="t" r="r" b="b"/>
              <a:pathLst>
                <a:path w="22" h="22" extrusionOk="0">
                  <a:moveTo>
                    <a:pt x="22" y="1"/>
                  </a:moveTo>
                  <a:cubicBezTo>
                    <a:pt x="22" y="1"/>
                    <a:pt x="21" y="1"/>
                    <a:pt x="1" y="22"/>
                  </a:cubicBezTo>
                  <a:cubicBezTo>
                    <a:pt x="1" y="22"/>
                    <a:pt x="22" y="22"/>
                    <a:pt x="22"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2001;p36">
              <a:extLst>
                <a:ext uri="{FF2B5EF4-FFF2-40B4-BE49-F238E27FC236}">
                  <a16:creationId xmlns:a16="http://schemas.microsoft.com/office/drawing/2014/main" id="{1E8F9455-815A-4E63-8A59-4AE7EFB7C089}"/>
                </a:ext>
              </a:extLst>
            </p:cNvPr>
            <p:cNvSpPr/>
            <p:nvPr/>
          </p:nvSpPr>
          <p:spPr>
            <a:xfrm>
              <a:off x="6703750" y="2334000"/>
              <a:ext cx="25" cy="25"/>
            </a:xfrm>
            <a:custGeom>
              <a:avLst/>
              <a:gdLst/>
              <a:ahLst/>
              <a:cxnLst/>
              <a:rect l="l" t="t" r="r" b="b"/>
              <a:pathLst>
                <a:path w="1" h="1" extrusionOk="0">
                  <a:moveTo>
                    <a:pt x="0"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2002;p36">
              <a:extLst>
                <a:ext uri="{FF2B5EF4-FFF2-40B4-BE49-F238E27FC236}">
                  <a16:creationId xmlns:a16="http://schemas.microsoft.com/office/drawing/2014/main" id="{CADA34AF-D1D4-4268-984C-22C974B780AD}"/>
                </a:ext>
              </a:extLst>
            </p:cNvPr>
            <p:cNvSpPr/>
            <p:nvPr/>
          </p:nvSpPr>
          <p:spPr>
            <a:xfrm>
              <a:off x="6701625" y="2334000"/>
              <a:ext cx="550" cy="25"/>
            </a:xfrm>
            <a:custGeom>
              <a:avLst/>
              <a:gdLst/>
              <a:ahLst/>
              <a:cxnLst/>
              <a:rect l="l" t="t" r="r" b="b"/>
              <a:pathLst>
                <a:path w="22" h="1" extrusionOk="0">
                  <a:moveTo>
                    <a:pt x="22"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2003;p36">
              <a:extLst>
                <a:ext uri="{FF2B5EF4-FFF2-40B4-BE49-F238E27FC236}">
                  <a16:creationId xmlns:a16="http://schemas.microsoft.com/office/drawing/2014/main" id="{B2A60E4C-3F10-4F2C-8272-180E9389015D}"/>
                </a:ext>
              </a:extLst>
            </p:cNvPr>
            <p:cNvSpPr/>
            <p:nvPr/>
          </p:nvSpPr>
          <p:spPr>
            <a:xfrm>
              <a:off x="6666325" y="2334675"/>
              <a:ext cx="8900" cy="5150"/>
            </a:xfrm>
            <a:custGeom>
              <a:avLst/>
              <a:gdLst/>
              <a:ahLst/>
              <a:cxnLst/>
              <a:rect l="l" t="t" r="r" b="b"/>
              <a:pathLst>
                <a:path w="356" h="206" extrusionOk="0">
                  <a:moveTo>
                    <a:pt x="350" y="1"/>
                  </a:moveTo>
                  <a:lnTo>
                    <a:pt x="350" y="1"/>
                  </a:lnTo>
                  <a:cubicBezTo>
                    <a:pt x="348" y="1"/>
                    <a:pt x="325" y="12"/>
                    <a:pt x="275" y="37"/>
                  </a:cubicBezTo>
                  <a:cubicBezTo>
                    <a:pt x="243" y="61"/>
                    <a:pt x="211" y="82"/>
                    <a:pt x="178" y="102"/>
                  </a:cubicBezTo>
                  <a:lnTo>
                    <a:pt x="178" y="102"/>
                  </a:lnTo>
                  <a:cubicBezTo>
                    <a:pt x="277" y="45"/>
                    <a:pt x="355" y="1"/>
                    <a:pt x="350" y="1"/>
                  </a:cubicBezTo>
                  <a:close/>
                  <a:moveTo>
                    <a:pt x="178" y="102"/>
                  </a:moveTo>
                  <a:cubicBezTo>
                    <a:pt x="121" y="134"/>
                    <a:pt x="59" y="171"/>
                    <a:pt x="1" y="205"/>
                  </a:cubicBezTo>
                  <a:cubicBezTo>
                    <a:pt x="66" y="166"/>
                    <a:pt x="123" y="135"/>
                    <a:pt x="178" y="102"/>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2004;p36">
              <a:extLst>
                <a:ext uri="{FF2B5EF4-FFF2-40B4-BE49-F238E27FC236}">
                  <a16:creationId xmlns:a16="http://schemas.microsoft.com/office/drawing/2014/main" id="{7491B20E-1A68-4847-BF55-5C7144F1FD3D}"/>
                </a:ext>
              </a:extLst>
            </p:cNvPr>
            <p:cNvSpPr/>
            <p:nvPr/>
          </p:nvSpPr>
          <p:spPr>
            <a:xfrm>
              <a:off x="6694250" y="2332950"/>
              <a:ext cx="1075" cy="25"/>
            </a:xfrm>
            <a:custGeom>
              <a:avLst/>
              <a:gdLst/>
              <a:ahLst/>
              <a:cxnLst/>
              <a:rect l="l" t="t" r="r" b="b"/>
              <a:pathLst>
                <a:path w="43" h="1" extrusionOk="0">
                  <a:moveTo>
                    <a:pt x="43" y="0"/>
                  </a:moveTo>
                  <a:cubicBezTo>
                    <a:pt x="22" y="0"/>
                    <a:pt x="22" y="0"/>
                    <a:pt x="1" y="0"/>
                  </a:cubicBezTo>
                  <a:cubicBezTo>
                    <a:pt x="22" y="0"/>
                    <a:pt x="22" y="0"/>
                    <a:pt x="43"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2005;p36">
              <a:extLst>
                <a:ext uri="{FF2B5EF4-FFF2-40B4-BE49-F238E27FC236}">
                  <a16:creationId xmlns:a16="http://schemas.microsoft.com/office/drawing/2014/main" id="{771B7BD5-86A5-4D5F-ADAF-2FD9132411E2}"/>
                </a:ext>
              </a:extLst>
            </p:cNvPr>
            <p:cNvSpPr/>
            <p:nvPr/>
          </p:nvSpPr>
          <p:spPr>
            <a:xfrm>
              <a:off x="6710050" y="2334525"/>
              <a:ext cx="575" cy="25"/>
            </a:xfrm>
            <a:custGeom>
              <a:avLst/>
              <a:gdLst/>
              <a:ahLst/>
              <a:cxnLst/>
              <a:rect l="l" t="t" r="r" b="b"/>
              <a:pathLst>
                <a:path w="23" h="1" extrusionOk="0">
                  <a:moveTo>
                    <a:pt x="22"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2006;p36">
              <a:extLst>
                <a:ext uri="{FF2B5EF4-FFF2-40B4-BE49-F238E27FC236}">
                  <a16:creationId xmlns:a16="http://schemas.microsoft.com/office/drawing/2014/main" id="{401F529D-4BF1-48DC-A8DA-6E6BE90DBCD4}"/>
                </a:ext>
              </a:extLst>
            </p:cNvPr>
            <p:cNvSpPr/>
            <p:nvPr/>
          </p:nvSpPr>
          <p:spPr>
            <a:xfrm>
              <a:off x="6690050" y="2332425"/>
              <a:ext cx="1075" cy="25"/>
            </a:xfrm>
            <a:custGeom>
              <a:avLst/>
              <a:gdLst/>
              <a:ahLst/>
              <a:cxnLst/>
              <a:rect l="l" t="t" r="r" b="b"/>
              <a:pathLst>
                <a:path w="43" h="1" extrusionOk="0">
                  <a:moveTo>
                    <a:pt x="0" y="0"/>
                  </a:moveTo>
                  <a:cubicBezTo>
                    <a:pt x="0" y="0"/>
                    <a:pt x="21" y="0"/>
                    <a:pt x="42" y="0"/>
                  </a:cubicBezTo>
                  <a:cubicBezTo>
                    <a:pt x="21" y="0"/>
                    <a:pt x="0"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2007;p36">
              <a:extLst>
                <a:ext uri="{FF2B5EF4-FFF2-40B4-BE49-F238E27FC236}">
                  <a16:creationId xmlns:a16="http://schemas.microsoft.com/office/drawing/2014/main" id="{62C7B243-444C-4495-A666-9A01C0906614}"/>
                </a:ext>
              </a:extLst>
            </p:cNvPr>
            <p:cNvSpPr/>
            <p:nvPr/>
          </p:nvSpPr>
          <p:spPr>
            <a:xfrm>
              <a:off x="6641025" y="2348225"/>
              <a:ext cx="575" cy="25"/>
            </a:xfrm>
            <a:custGeom>
              <a:avLst/>
              <a:gdLst/>
              <a:ahLst/>
              <a:cxnLst/>
              <a:rect l="l" t="t" r="r" b="b"/>
              <a:pathLst>
                <a:path w="23" h="1" extrusionOk="0">
                  <a:moveTo>
                    <a:pt x="22"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2008;p36">
              <a:extLst>
                <a:ext uri="{FF2B5EF4-FFF2-40B4-BE49-F238E27FC236}">
                  <a16:creationId xmlns:a16="http://schemas.microsoft.com/office/drawing/2014/main" id="{93B040DD-69A6-4543-A189-3EDA0A252E61}"/>
                </a:ext>
              </a:extLst>
            </p:cNvPr>
            <p:cNvSpPr/>
            <p:nvPr/>
          </p:nvSpPr>
          <p:spPr>
            <a:xfrm>
              <a:off x="6660525" y="234295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2009;p36">
              <a:extLst>
                <a:ext uri="{FF2B5EF4-FFF2-40B4-BE49-F238E27FC236}">
                  <a16:creationId xmlns:a16="http://schemas.microsoft.com/office/drawing/2014/main" id="{5F072A68-39C1-4D98-AF9F-E2393B52A098}"/>
                </a:ext>
              </a:extLst>
            </p:cNvPr>
            <p:cNvSpPr/>
            <p:nvPr/>
          </p:nvSpPr>
          <p:spPr>
            <a:xfrm>
              <a:off x="6658425" y="2343500"/>
              <a:ext cx="550" cy="550"/>
            </a:xfrm>
            <a:custGeom>
              <a:avLst/>
              <a:gdLst/>
              <a:ahLst/>
              <a:cxnLst/>
              <a:rect l="l" t="t" r="r" b="b"/>
              <a:pathLst>
                <a:path w="22" h="22" extrusionOk="0">
                  <a:moveTo>
                    <a:pt x="22" y="0"/>
                  </a:moveTo>
                  <a:lnTo>
                    <a:pt x="1" y="21"/>
                  </a:lnTo>
                  <a:cubicBezTo>
                    <a:pt x="22" y="21"/>
                    <a:pt x="22" y="0"/>
                    <a:pt x="22"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2010;p36">
              <a:extLst>
                <a:ext uri="{FF2B5EF4-FFF2-40B4-BE49-F238E27FC236}">
                  <a16:creationId xmlns:a16="http://schemas.microsoft.com/office/drawing/2014/main" id="{31373351-D429-44D2-9915-D855F418B935}"/>
                </a:ext>
              </a:extLst>
            </p:cNvPr>
            <p:cNvSpPr/>
            <p:nvPr/>
          </p:nvSpPr>
          <p:spPr>
            <a:xfrm>
              <a:off x="6638925" y="2348225"/>
              <a:ext cx="550" cy="25"/>
            </a:xfrm>
            <a:custGeom>
              <a:avLst/>
              <a:gdLst/>
              <a:ahLst/>
              <a:cxnLst/>
              <a:rect l="l" t="t" r="r" b="b"/>
              <a:pathLst>
                <a:path w="22" h="1" extrusionOk="0">
                  <a:moveTo>
                    <a:pt x="22"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2011;p36">
              <a:extLst>
                <a:ext uri="{FF2B5EF4-FFF2-40B4-BE49-F238E27FC236}">
                  <a16:creationId xmlns:a16="http://schemas.microsoft.com/office/drawing/2014/main" id="{BA818461-ABF1-4DD3-A144-8222A711FF0C}"/>
                </a:ext>
              </a:extLst>
            </p:cNvPr>
            <p:cNvSpPr/>
            <p:nvPr/>
          </p:nvSpPr>
          <p:spPr>
            <a:xfrm>
              <a:off x="6663700" y="2340850"/>
              <a:ext cx="550" cy="550"/>
            </a:xfrm>
            <a:custGeom>
              <a:avLst/>
              <a:gdLst/>
              <a:ahLst/>
              <a:cxnLst/>
              <a:rect l="l" t="t" r="r" b="b"/>
              <a:pathLst>
                <a:path w="22" h="22" extrusionOk="0">
                  <a:moveTo>
                    <a:pt x="21" y="1"/>
                  </a:moveTo>
                  <a:cubicBezTo>
                    <a:pt x="0" y="1"/>
                    <a:pt x="0" y="22"/>
                    <a:pt x="0" y="22"/>
                  </a:cubicBezTo>
                  <a:cubicBezTo>
                    <a:pt x="0" y="22"/>
                    <a:pt x="21" y="1"/>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2012;p36">
              <a:extLst>
                <a:ext uri="{FF2B5EF4-FFF2-40B4-BE49-F238E27FC236}">
                  <a16:creationId xmlns:a16="http://schemas.microsoft.com/office/drawing/2014/main" id="{2DC63A02-D64C-4769-B476-8D0C725DC903}"/>
                </a:ext>
              </a:extLst>
            </p:cNvPr>
            <p:cNvSpPr/>
            <p:nvPr/>
          </p:nvSpPr>
          <p:spPr>
            <a:xfrm>
              <a:off x="6662125" y="2341900"/>
              <a:ext cx="550" cy="25"/>
            </a:xfrm>
            <a:custGeom>
              <a:avLst/>
              <a:gdLst/>
              <a:ahLst/>
              <a:cxnLst/>
              <a:rect l="l" t="t" r="r" b="b"/>
              <a:pathLst>
                <a:path w="22" h="1" extrusionOk="0">
                  <a:moveTo>
                    <a:pt x="21" y="1"/>
                  </a:moveTo>
                  <a:cubicBezTo>
                    <a:pt x="21" y="1"/>
                    <a:pt x="0" y="1"/>
                    <a:pt x="0" y="1"/>
                  </a:cubicBezTo>
                  <a:cubicBezTo>
                    <a:pt x="0" y="1"/>
                    <a:pt x="21" y="1"/>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2013;p36">
              <a:extLst>
                <a:ext uri="{FF2B5EF4-FFF2-40B4-BE49-F238E27FC236}">
                  <a16:creationId xmlns:a16="http://schemas.microsoft.com/office/drawing/2014/main" id="{D0A4B9C2-32A0-4500-B905-624E65064621}"/>
                </a:ext>
              </a:extLst>
            </p:cNvPr>
            <p:cNvSpPr/>
            <p:nvPr/>
          </p:nvSpPr>
          <p:spPr>
            <a:xfrm>
              <a:off x="6651575" y="2346650"/>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2014;p36">
              <a:extLst>
                <a:ext uri="{FF2B5EF4-FFF2-40B4-BE49-F238E27FC236}">
                  <a16:creationId xmlns:a16="http://schemas.microsoft.com/office/drawing/2014/main" id="{F3859D07-A1E9-4079-8570-299C03475DAC}"/>
                </a:ext>
              </a:extLst>
            </p:cNvPr>
            <p:cNvSpPr/>
            <p:nvPr/>
          </p:nvSpPr>
          <p:spPr>
            <a:xfrm>
              <a:off x="6647350" y="2347700"/>
              <a:ext cx="550" cy="25"/>
            </a:xfrm>
            <a:custGeom>
              <a:avLst/>
              <a:gdLst/>
              <a:ahLst/>
              <a:cxnLst/>
              <a:rect l="l" t="t" r="r" b="b"/>
              <a:pathLst>
                <a:path w="22" h="1" extrusionOk="0">
                  <a:moveTo>
                    <a:pt x="22" y="1"/>
                  </a:moveTo>
                  <a:cubicBezTo>
                    <a:pt x="22" y="1"/>
                    <a:pt x="1" y="1"/>
                    <a:pt x="1" y="1"/>
                  </a:cubicBezTo>
                  <a:cubicBezTo>
                    <a:pt x="1" y="1"/>
                    <a:pt x="1" y="1"/>
                    <a:pt x="22"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2015;p36">
              <a:extLst>
                <a:ext uri="{FF2B5EF4-FFF2-40B4-BE49-F238E27FC236}">
                  <a16:creationId xmlns:a16="http://schemas.microsoft.com/office/drawing/2014/main" id="{8C35B2BE-370C-4B7A-87DC-7BE4C7AE7058}"/>
                </a:ext>
              </a:extLst>
            </p:cNvPr>
            <p:cNvSpPr/>
            <p:nvPr/>
          </p:nvSpPr>
          <p:spPr>
            <a:xfrm>
              <a:off x="6656850" y="2344550"/>
              <a:ext cx="550" cy="25"/>
            </a:xfrm>
            <a:custGeom>
              <a:avLst/>
              <a:gdLst/>
              <a:ahLst/>
              <a:cxnLst/>
              <a:rect l="l" t="t" r="r" b="b"/>
              <a:pathLst>
                <a:path w="22" h="1" extrusionOk="0">
                  <a:moveTo>
                    <a:pt x="21" y="0"/>
                  </a:moveTo>
                  <a:cubicBezTo>
                    <a:pt x="21" y="0"/>
                    <a:pt x="21" y="0"/>
                    <a:pt x="0" y="0"/>
                  </a:cubicBezTo>
                  <a:cubicBezTo>
                    <a:pt x="21" y="0"/>
                    <a:pt x="21" y="0"/>
                    <a:pt x="2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2016;p36">
              <a:extLst>
                <a:ext uri="{FF2B5EF4-FFF2-40B4-BE49-F238E27FC236}">
                  <a16:creationId xmlns:a16="http://schemas.microsoft.com/office/drawing/2014/main" id="{95C61134-0E6A-45F1-8447-0BEBD97A242E}"/>
                </a:ext>
              </a:extLst>
            </p:cNvPr>
            <p:cNvSpPr/>
            <p:nvPr/>
          </p:nvSpPr>
          <p:spPr>
            <a:xfrm>
              <a:off x="6653150" y="2346125"/>
              <a:ext cx="550" cy="25"/>
            </a:xfrm>
            <a:custGeom>
              <a:avLst/>
              <a:gdLst/>
              <a:ahLst/>
              <a:cxnLst/>
              <a:rect l="l" t="t" r="r" b="b"/>
              <a:pathLst>
                <a:path w="22" h="1" extrusionOk="0">
                  <a:moveTo>
                    <a:pt x="22" y="0"/>
                  </a:moveTo>
                  <a:cubicBezTo>
                    <a:pt x="22" y="0"/>
                    <a:pt x="1" y="0"/>
                    <a:pt x="1" y="0"/>
                  </a:cubicBezTo>
                  <a:cubicBezTo>
                    <a:pt x="1" y="0"/>
                    <a:pt x="22" y="0"/>
                    <a:pt x="22"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2017;p36">
              <a:extLst>
                <a:ext uri="{FF2B5EF4-FFF2-40B4-BE49-F238E27FC236}">
                  <a16:creationId xmlns:a16="http://schemas.microsoft.com/office/drawing/2014/main" id="{5B898A72-5E63-45A9-B3D7-AA42E101E117}"/>
                </a:ext>
              </a:extLst>
            </p:cNvPr>
            <p:cNvSpPr/>
            <p:nvPr/>
          </p:nvSpPr>
          <p:spPr>
            <a:xfrm>
              <a:off x="6643675" y="2348225"/>
              <a:ext cx="25" cy="25"/>
            </a:xfrm>
            <a:custGeom>
              <a:avLst/>
              <a:gdLst/>
              <a:ahLst/>
              <a:cxnLst/>
              <a:rect l="l" t="t" r="r" b="b"/>
              <a:pathLst>
                <a:path w="1" h="1" extrusionOk="0">
                  <a:moveTo>
                    <a:pt x="0"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2018;p36">
              <a:extLst>
                <a:ext uri="{FF2B5EF4-FFF2-40B4-BE49-F238E27FC236}">
                  <a16:creationId xmlns:a16="http://schemas.microsoft.com/office/drawing/2014/main" id="{A767F033-FEA8-4CA6-A0B6-34CB5BD8A0A5}"/>
                </a:ext>
              </a:extLst>
            </p:cNvPr>
            <p:cNvSpPr/>
            <p:nvPr/>
          </p:nvSpPr>
          <p:spPr>
            <a:xfrm>
              <a:off x="6675275" y="2334000"/>
              <a:ext cx="550" cy="550"/>
            </a:xfrm>
            <a:custGeom>
              <a:avLst/>
              <a:gdLst/>
              <a:ahLst/>
              <a:cxnLst/>
              <a:rect l="l" t="t" r="r" b="b"/>
              <a:pathLst>
                <a:path w="22" h="22" extrusionOk="0">
                  <a:moveTo>
                    <a:pt x="22" y="1"/>
                  </a:moveTo>
                  <a:cubicBezTo>
                    <a:pt x="22" y="1"/>
                    <a:pt x="1" y="22"/>
                    <a:pt x="1" y="22"/>
                  </a:cubicBezTo>
                  <a:cubicBezTo>
                    <a:pt x="1" y="22"/>
                    <a:pt x="22" y="22"/>
                    <a:pt x="22"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2019;p36">
              <a:extLst>
                <a:ext uri="{FF2B5EF4-FFF2-40B4-BE49-F238E27FC236}">
                  <a16:creationId xmlns:a16="http://schemas.microsoft.com/office/drawing/2014/main" id="{F03810F6-E9EC-4791-A6A1-E804D3FDA2DA}"/>
                </a:ext>
              </a:extLst>
            </p:cNvPr>
            <p:cNvSpPr/>
            <p:nvPr/>
          </p:nvSpPr>
          <p:spPr>
            <a:xfrm>
              <a:off x="6678450" y="2332950"/>
              <a:ext cx="550" cy="25"/>
            </a:xfrm>
            <a:custGeom>
              <a:avLst/>
              <a:gdLst/>
              <a:ahLst/>
              <a:cxnLst/>
              <a:rect l="l" t="t" r="r" b="b"/>
              <a:pathLst>
                <a:path w="22" h="1" extrusionOk="0">
                  <a:moveTo>
                    <a:pt x="21"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2020;p36">
              <a:extLst>
                <a:ext uri="{FF2B5EF4-FFF2-40B4-BE49-F238E27FC236}">
                  <a16:creationId xmlns:a16="http://schemas.microsoft.com/office/drawing/2014/main" id="{3EB71A7E-7194-4B18-90D3-247F52338339}"/>
                </a:ext>
              </a:extLst>
            </p:cNvPr>
            <p:cNvSpPr/>
            <p:nvPr/>
          </p:nvSpPr>
          <p:spPr>
            <a:xfrm>
              <a:off x="6629975" y="2347175"/>
              <a:ext cx="1075" cy="25"/>
            </a:xfrm>
            <a:custGeom>
              <a:avLst/>
              <a:gdLst/>
              <a:ahLst/>
              <a:cxnLst/>
              <a:rect l="l" t="t" r="r" b="b"/>
              <a:pathLst>
                <a:path w="43" h="1" extrusionOk="0">
                  <a:moveTo>
                    <a:pt x="43" y="1"/>
                  </a:moveTo>
                  <a:cubicBezTo>
                    <a:pt x="43" y="1"/>
                    <a:pt x="21" y="1"/>
                    <a:pt x="0" y="1"/>
                  </a:cubicBezTo>
                  <a:cubicBezTo>
                    <a:pt x="21" y="1"/>
                    <a:pt x="21" y="1"/>
                    <a:pt x="43"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2021;p36">
              <a:extLst>
                <a:ext uri="{FF2B5EF4-FFF2-40B4-BE49-F238E27FC236}">
                  <a16:creationId xmlns:a16="http://schemas.microsoft.com/office/drawing/2014/main" id="{C4A61F21-474C-4892-9883-34A6FAF28F6F}"/>
                </a:ext>
              </a:extLst>
            </p:cNvPr>
            <p:cNvSpPr/>
            <p:nvPr/>
          </p:nvSpPr>
          <p:spPr>
            <a:xfrm>
              <a:off x="6680550" y="2332425"/>
              <a:ext cx="550" cy="25"/>
            </a:xfrm>
            <a:custGeom>
              <a:avLst/>
              <a:gdLst/>
              <a:ahLst/>
              <a:cxnLst/>
              <a:rect l="l" t="t" r="r" b="b"/>
              <a:pathLst>
                <a:path w="22" h="1" extrusionOk="0">
                  <a:moveTo>
                    <a:pt x="22" y="0"/>
                  </a:moveTo>
                  <a:cubicBezTo>
                    <a:pt x="22" y="0"/>
                    <a:pt x="1" y="0"/>
                    <a:pt x="1" y="0"/>
                  </a:cubicBezTo>
                  <a:cubicBezTo>
                    <a:pt x="1" y="0"/>
                    <a:pt x="22" y="0"/>
                    <a:pt x="22"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2022;p36">
              <a:extLst>
                <a:ext uri="{FF2B5EF4-FFF2-40B4-BE49-F238E27FC236}">
                  <a16:creationId xmlns:a16="http://schemas.microsoft.com/office/drawing/2014/main" id="{35205A78-28C6-43FF-A4D3-D263E00B6ECD}"/>
                </a:ext>
              </a:extLst>
            </p:cNvPr>
            <p:cNvSpPr/>
            <p:nvPr/>
          </p:nvSpPr>
          <p:spPr>
            <a:xfrm>
              <a:off x="6679500" y="2332425"/>
              <a:ext cx="550" cy="550"/>
            </a:xfrm>
            <a:custGeom>
              <a:avLst/>
              <a:gdLst/>
              <a:ahLst/>
              <a:cxnLst/>
              <a:rect l="l" t="t" r="r" b="b"/>
              <a:pathLst>
                <a:path w="22" h="22" extrusionOk="0">
                  <a:moveTo>
                    <a:pt x="22" y="0"/>
                  </a:moveTo>
                  <a:cubicBezTo>
                    <a:pt x="22" y="0"/>
                    <a:pt x="1" y="0"/>
                    <a:pt x="1" y="21"/>
                  </a:cubicBezTo>
                  <a:cubicBezTo>
                    <a:pt x="1" y="21"/>
                    <a:pt x="22" y="0"/>
                    <a:pt x="22"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2023;p36">
              <a:extLst>
                <a:ext uri="{FF2B5EF4-FFF2-40B4-BE49-F238E27FC236}">
                  <a16:creationId xmlns:a16="http://schemas.microsoft.com/office/drawing/2014/main" id="{319E1E7C-AD56-4DBA-8971-F06D3D780CC2}"/>
                </a:ext>
              </a:extLst>
            </p:cNvPr>
            <p:cNvSpPr/>
            <p:nvPr/>
          </p:nvSpPr>
          <p:spPr>
            <a:xfrm>
              <a:off x="6677400" y="2333475"/>
              <a:ext cx="550" cy="25"/>
            </a:xfrm>
            <a:custGeom>
              <a:avLst/>
              <a:gdLst/>
              <a:ahLst/>
              <a:cxnLst/>
              <a:rect l="l" t="t" r="r" b="b"/>
              <a:pathLst>
                <a:path w="22" h="1" extrusionOk="0">
                  <a:moveTo>
                    <a:pt x="21" y="1"/>
                  </a:moveTo>
                  <a:cubicBezTo>
                    <a:pt x="21" y="1"/>
                    <a:pt x="0" y="1"/>
                    <a:pt x="0" y="1"/>
                  </a:cubicBezTo>
                  <a:cubicBezTo>
                    <a:pt x="0" y="1"/>
                    <a:pt x="21" y="1"/>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2024;p36">
              <a:extLst>
                <a:ext uri="{FF2B5EF4-FFF2-40B4-BE49-F238E27FC236}">
                  <a16:creationId xmlns:a16="http://schemas.microsoft.com/office/drawing/2014/main" id="{9CE936F2-8EBC-4D0C-806A-C57563540A2D}"/>
                </a:ext>
              </a:extLst>
            </p:cNvPr>
            <p:cNvSpPr/>
            <p:nvPr/>
          </p:nvSpPr>
          <p:spPr>
            <a:xfrm>
              <a:off x="6634725" y="2348225"/>
              <a:ext cx="25" cy="25"/>
            </a:xfrm>
            <a:custGeom>
              <a:avLst/>
              <a:gdLst/>
              <a:ahLst/>
              <a:cxnLst/>
              <a:rect l="l" t="t" r="r" b="b"/>
              <a:pathLst>
                <a:path w="1" h="1" extrusionOk="0">
                  <a:moveTo>
                    <a:pt x="0"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2025;p36">
              <a:extLst>
                <a:ext uri="{FF2B5EF4-FFF2-40B4-BE49-F238E27FC236}">
                  <a16:creationId xmlns:a16="http://schemas.microsoft.com/office/drawing/2014/main" id="{02CFD0E8-FFCB-4B56-88B1-E339E2E1658D}"/>
                </a:ext>
              </a:extLst>
            </p:cNvPr>
            <p:cNvSpPr/>
            <p:nvPr/>
          </p:nvSpPr>
          <p:spPr>
            <a:xfrm>
              <a:off x="6681075" y="2332425"/>
              <a:ext cx="2150" cy="25"/>
            </a:xfrm>
            <a:custGeom>
              <a:avLst/>
              <a:gdLst/>
              <a:ahLst/>
              <a:cxnLst/>
              <a:rect l="l" t="t" r="r" b="b"/>
              <a:pathLst>
                <a:path w="86" h="1" extrusionOk="0">
                  <a:moveTo>
                    <a:pt x="85" y="0"/>
                  </a:moveTo>
                  <a:cubicBezTo>
                    <a:pt x="64" y="0"/>
                    <a:pt x="22" y="0"/>
                    <a:pt x="1" y="0"/>
                  </a:cubicBezTo>
                  <a:cubicBezTo>
                    <a:pt x="43" y="0"/>
                    <a:pt x="64" y="0"/>
                    <a:pt x="8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2026;p36">
              <a:extLst>
                <a:ext uri="{FF2B5EF4-FFF2-40B4-BE49-F238E27FC236}">
                  <a16:creationId xmlns:a16="http://schemas.microsoft.com/office/drawing/2014/main" id="{C5B76530-98F4-424E-BAED-74941F21CD21}"/>
                </a:ext>
              </a:extLst>
            </p:cNvPr>
            <p:cNvSpPr/>
            <p:nvPr/>
          </p:nvSpPr>
          <p:spPr>
            <a:xfrm>
              <a:off x="6632075" y="2347700"/>
              <a:ext cx="1075" cy="25"/>
            </a:xfrm>
            <a:custGeom>
              <a:avLst/>
              <a:gdLst/>
              <a:ahLst/>
              <a:cxnLst/>
              <a:rect l="l" t="t" r="r" b="b"/>
              <a:pathLst>
                <a:path w="43" h="1" extrusionOk="0">
                  <a:moveTo>
                    <a:pt x="43" y="1"/>
                  </a:moveTo>
                  <a:cubicBezTo>
                    <a:pt x="43" y="1"/>
                    <a:pt x="22" y="1"/>
                    <a:pt x="1" y="1"/>
                  </a:cubicBezTo>
                  <a:cubicBezTo>
                    <a:pt x="22" y="1"/>
                    <a:pt x="22" y="1"/>
                    <a:pt x="43"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2027;p36">
              <a:extLst>
                <a:ext uri="{FF2B5EF4-FFF2-40B4-BE49-F238E27FC236}">
                  <a16:creationId xmlns:a16="http://schemas.microsoft.com/office/drawing/2014/main" id="{29F644FE-6EC0-4987-AA52-A360C2AC926A}"/>
                </a:ext>
              </a:extLst>
            </p:cNvPr>
            <p:cNvSpPr/>
            <p:nvPr/>
          </p:nvSpPr>
          <p:spPr>
            <a:xfrm>
              <a:off x="6665275" y="2340325"/>
              <a:ext cx="550" cy="25"/>
            </a:xfrm>
            <a:custGeom>
              <a:avLst/>
              <a:gdLst/>
              <a:ahLst/>
              <a:cxnLst/>
              <a:rect l="l" t="t" r="r" b="b"/>
              <a:pathLst>
                <a:path w="22" h="1" extrusionOk="0">
                  <a:moveTo>
                    <a:pt x="22" y="1"/>
                  </a:moveTo>
                  <a:cubicBezTo>
                    <a:pt x="22" y="1"/>
                    <a:pt x="0" y="1"/>
                    <a:pt x="0" y="1"/>
                  </a:cubicBezTo>
                  <a:cubicBezTo>
                    <a:pt x="0" y="1"/>
                    <a:pt x="0" y="1"/>
                    <a:pt x="22"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2028;p36">
              <a:extLst>
                <a:ext uri="{FF2B5EF4-FFF2-40B4-BE49-F238E27FC236}">
                  <a16:creationId xmlns:a16="http://schemas.microsoft.com/office/drawing/2014/main" id="{0BCD190C-E776-4D4D-B2F7-9979C78734A5}"/>
                </a:ext>
              </a:extLst>
            </p:cNvPr>
            <p:cNvSpPr/>
            <p:nvPr/>
          </p:nvSpPr>
          <p:spPr>
            <a:xfrm>
              <a:off x="6636825" y="2348225"/>
              <a:ext cx="550" cy="25"/>
            </a:xfrm>
            <a:custGeom>
              <a:avLst/>
              <a:gdLst/>
              <a:ahLst/>
              <a:cxnLst/>
              <a:rect l="l" t="t" r="r" b="b"/>
              <a:pathLst>
                <a:path w="22" h="1" extrusionOk="0">
                  <a:moveTo>
                    <a:pt x="21"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2029;p36">
              <a:extLst>
                <a:ext uri="{FF2B5EF4-FFF2-40B4-BE49-F238E27FC236}">
                  <a16:creationId xmlns:a16="http://schemas.microsoft.com/office/drawing/2014/main" id="{74D15B81-E650-47DA-A983-AAB3D8A71FEF}"/>
                </a:ext>
              </a:extLst>
            </p:cNvPr>
            <p:cNvSpPr/>
            <p:nvPr/>
          </p:nvSpPr>
          <p:spPr>
            <a:xfrm>
              <a:off x="6676350" y="2333475"/>
              <a:ext cx="550" cy="550"/>
            </a:xfrm>
            <a:custGeom>
              <a:avLst/>
              <a:gdLst/>
              <a:ahLst/>
              <a:cxnLst/>
              <a:rect l="l" t="t" r="r" b="b"/>
              <a:pathLst>
                <a:path w="22" h="22" extrusionOk="0">
                  <a:moveTo>
                    <a:pt x="21" y="1"/>
                  </a:moveTo>
                  <a:lnTo>
                    <a:pt x="0" y="22"/>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2030;p36">
              <a:extLst>
                <a:ext uri="{FF2B5EF4-FFF2-40B4-BE49-F238E27FC236}">
                  <a16:creationId xmlns:a16="http://schemas.microsoft.com/office/drawing/2014/main" id="{17C54E2F-7ABC-4FD4-B1BF-62F12B243754}"/>
                </a:ext>
              </a:extLst>
            </p:cNvPr>
            <p:cNvSpPr/>
            <p:nvPr/>
          </p:nvSpPr>
          <p:spPr>
            <a:xfrm>
              <a:off x="6493750" y="2317500"/>
              <a:ext cx="178400" cy="35675"/>
            </a:xfrm>
            <a:custGeom>
              <a:avLst/>
              <a:gdLst/>
              <a:ahLst/>
              <a:cxnLst/>
              <a:rect l="l" t="t" r="r" b="b"/>
              <a:pathLst>
                <a:path w="7136" h="1427" extrusionOk="0">
                  <a:moveTo>
                    <a:pt x="3218" y="0"/>
                  </a:moveTo>
                  <a:cubicBezTo>
                    <a:pt x="2167" y="0"/>
                    <a:pt x="1370" y="487"/>
                    <a:pt x="752" y="487"/>
                  </a:cubicBezTo>
                  <a:cubicBezTo>
                    <a:pt x="516" y="487"/>
                    <a:pt x="306" y="415"/>
                    <a:pt x="117" y="218"/>
                  </a:cubicBezTo>
                  <a:lnTo>
                    <a:pt x="117" y="218"/>
                  </a:lnTo>
                  <a:cubicBezTo>
                    <a:pt x="117" y="604"/>
                    <a:pt x="1" y="1426"/>
                    <a:pt x="676" y="1426"/>
                  </a:cubicBezTo>
                  <a:cubicBezTo>
                    <a:pt x="813" y="1426"/>
                    <a:pt x="982" y="1392"/>
                    <a:pt x="1192" y="1314"/>
                  </a:cubicBezTo>
                  <a:cubicBezTo>
                    <a:pt x="1571" y="1188"/>
                    <a:pt x="1972" y="1082"/>
                    <a:pt x="2309" y="935"/>
                  </a:cubicBezTo>
                  <a:cubicBezTo>
                    <a:pt x="2628" y="795"/>
                    <a:pt x="2944" y="738"/>
                    <a:pt x="3258" y="738"/>
                  </a:cubicBezTo>
                  <a:cubicBezTo>
                    <a:pt x="3795" y="738"/>
                    <a:pt x="4327" y="904"/>
                    <a:pt x="4859" y="1103"/>
                  </a:cubicBezTo>
                  <a:cubicBezTo>
                    <a:pt x="5196" y="1217"/>
                    <a:pt x="5486" y="1263"/>
                    <a:pt x="5741" y="1263"/>
                  </a:cubicBezTo>
                  <a:cubicBezTo>
                    <a:pt x="6378" y="1263"/>
                    <a:pt x="6789" y="977"/>
                    <a:pt x="7135" y="766"/>
                  </a:cubicBezTo>
                  <a:lnTo>
                    <a:pt x="7135" y="450"/>
                  </a:lnTo>
                  <a:cubicBezTo>
                    <a:pt x="6715" y="665"/>
                    <a:pt x="6430" y="776"/>
                    <a:pt x="6118" y="776"/>
                  </a:cubicBezTo>
                  <a:cubicBezTo>
                    <a:pt x="5757" y="776"/>
                    <a:pt x="5358" y="628"/>
                    <a:pt x="4670" y="323"/>
                  </a:cubicBezTo>
                  <a:cubicBezTo>
                    <a:pt x="4138" y="84"/>
                    <a:pt x="3656" y="0"/>
                    <a:pt x="3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2031;p36">
              <a:extLst>
                <a:ext uri="{FF2B5EF4-FFF2-40B4-BE49-F238E27FC236}">
                  <a16:creationId xmlns:a16="http://schemas.microsoft.com/office/drawing/2014/main" id="{F2CB5B32-9A95-4BA7-8DE8-AC7277CCF937}"/>
                </a:ext>
              </a:extLst>
            </p:cNvPr>
            <p:cNvSpPr/>
            <p:nvPr/>
          </p:nvSpPr>
          <p:spPr>
            <a:xfrm>
              <a:off x="6495625" y="2314850"/>
              <a:ext cx="244500" cy="35775"/>
            </a:xfrm>
            <a:custGeom>
              <a:avLst/>
              <a:gdLst/>
              <a:ahLst/>
              <a:cxnLst/>
              <a:rect l="l" t="t" r="r" b="b"/>
              <a:pathLst>
                <a:path w="9780" h="1431" extrusionOk="0">
                  <a:moveTo>
                    <a:pt x="3153" y="0"/>
                  </a:moveTo>
                  <a:cubicBezTo>
                    <a:pt x="2117" y="0"/>
                    <a:pt x="1327" y="477"/>
                    <a:pt x="712" y="477"/>
                  </a:cubicBezTo>
                  <a:cubicBezTo>
                    <a:pt x="470" y="477"/>
                    <a:pt x="255" y="403"/>
                    <a:pt x="63" y="198"/>
                  </a:cubicBezTo>
                  <a:lnTo>
                    <a:pt x="63" y="324"/>
                  </a:lnTo>
                  <a:cubicBezTo>
                    <a:pt x="46" y="737"/>
                    <a:pt x="1" y="1431"/>
                    <a:pt x="615" y="1431"/>
                  </a:cubicBezTo>
                  <a:cubicBezTo>
                    <a:pt x="754" y="1431"/>
                    <a:pt x="925" y="1396"/>
                    <a:pt x="1138" y="1315"/>
                  </a:cubicBezTo>
                  <a:cubicBezTo>
                    <a:pt x="1496" y="1188"/>
                    <a:pt x="1897" y="1083"/>
                    <a:pt x="2255" y="935"/>
                  </a:cubicBezTo>
                  <a:cubicBezTo>
                    <a:pt x="2574" y="795"/>
                    <a:pt x="2887" y="738"/>
                    <a:pt x="3199" y="738"/>
                  </a:cubicBezTo>
                  <a:cubicBezTo>
                    <a:pt x="3732" y="738"/>
                    <a:pt x="4260" y="904"/>
                    <a:pt x="4805" y="1104"/>
                  </a:cubicBezTo>
                  <a:cubicBezTo>
                    <a:pt x="5125" y="1219"/>
                    <a:pt x="5475" y="1295"/>
                    <a:pt x="5823" y="1295"/>
                  </a:cubicBezTo>
                  <a:cubicBezTo>
                    <a:pt x="6050" y="1295"/>
                    <a:pt x="6276" y="1263"/>
                    <a:pt x="6491" y="1188"/>
                  </a:cubicBezTo>
                  <a:cubicBezTo>
                    <a:pt x="6765" y="1083"/>
                    <a:pt x="7039" y="893"/>
                    <a:pt x="7334" y="788"/>
                  </a:cubicBezTo>
                  <a:cubicBezTo>
                    <a:pt x="7472" y="736"/>
                    <a:pt x="7610" y="720"/>
                    <a:pt x="7749" y="720"/>
                  </a:cubicBezTo>
                  <a:cubicBezTo>
                    <a:pt x="7951" y="720"/>
                    <a:pt x="8155" y="754"/>
                    <a:pt x="8367" y="767"/>
                  </a:cubicBezTo>
                  <a:cubicBezTo>
                    <a:pt x="8434" y="772"/>
                    <a:pt x="8499" y="775"/>
                    <a:pt x="8564" y="775"/>
                  </a:cubicBezTo>
                  <a:cubicBezTo>
                    <a:pt x="8964" y="775"/>
                    <a:pt x="9316" y="674"/>
                    <a:pt x="9716" y="619"/>
                  </a:cubicBezTo>
                  <a:cubicBezTo>
                    <a:pt x="9737" y="598"/>
                    <a:pt x="9758" y="598"/>
                    <a:pt x="9779" y="598"/>
                  </a:cubicBezTo>
                  <a:cubicBezTo>
                    <a:pt x="9716" y="535"/>
                    <a:pt x="9674" y="472"/>
                    <a:pt x="9632" y="408"/>
                  </a:cubicBezTo>
                  <a:cubicBezTo>
                    <a:pt x="8534" y="370"/>
                    <a:pt x="8047" y="285"/>
                    <a:pt x="7707" y="285"/>
                  </a:cubicBezTo>
                  <a:cubicBezTo>
                    <a:pt x="7486" y="285"/>
                    <a:pt x="7327" y="321"/>
                    <a:pt x="7103" y="429"/>
                  </a:cubicBezTo>
                  <a:cubicBezTo>
                    <a:pt x="6652" y="660"/>
                    <a:pt x="6358" y="781"/>
                    <a:pt x="6034" y="781"/>
                  </a:cubicBezTo>
                  <a:cubicBezTo>
                    <a:pt x="5676" y="781"/>
                    <a:pt x="5280" y="634"/>
                    <a:pt x="4595" y="324"/>
                  </a:cubicBezTo>
                  <a:cubicBezTo>
                    <a:pt x="4067" y="85"/>
                    <a:pt x="3588" y="0"/>
                    <a:pt x="3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2032;p36">
              <a:extLst>
                <a:ext uri="{FF2B5EF4-FFF2-40B4-BE49-F238E27FC236}">
                  <a16:creationId xmlns:a16="http://schemas.microsoft.com/office/drawing/2014/main" id="{A1C26B28-4587-47AC-A011-24B948668608}"/>
                </a:ext>
              </a:extLst>
            </p:cNvPr>
            <p:cNvSpPr/>
            <p:nvPr/>
          </p:nvSpPr>
          <p:spPr>
            <a:xfrm>
              <a:off x="6657375" y="2297050"/>
              <a:ext cx="11075" cy="11225"/>
            </a:xfrm>
            <a:custGeom>
              <a:avLst/>
              <a:gdLst/>
              <a:ahLst/>
              <a:cxnLst/>
              <a:rect l="l" t="t" r="r" b="b"/>
              <a:pathLst>
                <a:path w="443" h="449" extrusionOk="0">
                  <a:moveTo>
                    <a:pt x="200" y="1"/>
                  </a:moveTo>
                  <a:cubicBezTo>
                    <a:pt x="88" y="1"/>
                    <a:pt x="0" y="99"/>
                    <a:pt x="0" y="214"/>
                  </a:cubicBezTo>
                  <a:cubicBezTo>
                    <a:pt x="0" y="319"/>
                    <a:pt x="106" y="446"/>
                    <a:pt x="211" y="446"/>
                  </a:cubicBezTo>
                  <a:cubicBezTo>
                    <a:pt x="222" y="448"/>
                    <a:pt x="233" y="449"/>
                    <a:pt x="243" y="449"/>
                  </a:cubicBezTo>
                  <a:cubicBezTo>
                    <a:pt x="355" y="449"/>
                    <a:pt x="443" y="351"/>
                    <a:pt x="443" y="235"/>
                  </a:cubicBezTo>
                  <a:cubicBezTo>
                    <a:pt x="443" y="109"/>
                    <a:pt x="359" y="3"/>
                    <a:pt x="232" y="3"/>
                  </a:cubicBezTo>
                  <a:cubicBezTo>
                    <a:pt x="221" y="2"/>
                    <a:pt x="210"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2033;p36">
              <a:extLst>
                <a:ext uri="{FF2B5EF4-FFF2-40B4-BE49-F238E27FC236}">
                  <a16:creationId xmlns:a16="http://schemas.microsoft.com/office/drawing/2014/main" id="{CBF6E3BE-B6C4-42A8-8142-806F86480BC8}"/>
                </a:ext>
              </a:extLst>
            </p:cNvPr>
            <p:cNvSpPr/>
            <p:nvPr/>
          </p:nvSpPr>
          <p:spPr>
            <a:xfrm>
              <a:off x="6531450" y="2295450"/>
              <a:ext cx="10550" cy="10200"/>
            </a:xfrm>
            <a:custGeom>
              <a:avLst/>
              <a:gdLst/>
              <a:ahLst/>
              <a:cxnLst/>
              <a:rect l="l" t="t" r="r" b="b"/>
              <a:pathLst>
                <a:path w="422" h="408" extrusionOk="0">
                  <a:moveTo>
                    <a:pt x="194" y="1"/>
                  </a:moveTo>
                  <a:cubicBezTo>
                    <a:pt x="89" y="1"/>
                    <a:pt x="19" y="80"/>
                    <a:pt x="0" y="194"/>
                  </a:cubicBezTo>
                  <a:cubicBezTo>
                    <a:pt x="0" y="299"/>
                    <a:pt x="84" y="405"/>
                    <a:pt x="190" y="405"/>
                  </a:cubicBezTo>
                  <a:cubicBezTo>
                    <a:pt x="203" y="407"/>
                    <a:pt x="215" y="408"/>
                    <a:pt x="228" y="408"/>
                  </a:cubicBezTo>
                  <a:cubicBezTo>
                    <a:pt x="333" y="408"/>
                    <a:pt x="401" y="328"/>
                    <a:pt x="401" y="215"/>
                  </a:cubicBezTo>
                  <a:cubicBezTo>
                    <a:pt x="422" y="109"/>
                    <a:pt x="337" y="4"/>
                    <a:pt x="232" y="4"/>
                  </a:cubicBezTo>
                  <a:cubicBezTo>
                    <a:pt x="219" y="2"/>
                    <a:pt x="206"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2034;p36">
              <a:extLst>
                <a:ext uri="{FF2B5EF4-FFF2-40B4-BE49-F238E27FC236}">
                  <a16:creationId xmlns:a16="http://schemas.microsoft.com/office/drawing/2014/main" id="{F5BE7EED-2FB4-4769-9318-B38027D71694}"/>
                </a:ext>
              </a:extLst>
            </p:cNvPr>
            <p:cNvSpPr/>
            <p:nvPr/>
          </p:nvSpPr>
          <p:spPr>
            <a:xfrm>
              <a:off x="6638400" y="2243900"/>
              <a:ext cx="50600" cy="19000"/>
            </a:xfrm>
            <a:custGeom>
              <a:avLst/>
              <a:gdLst/>
              <a:ahLst/>
              <a:cxnLst/>
              <a:rect l="l" t="t" r="r" b="b"/>
              <a:pathLst>
                <a:path w="2024" h="760" extrusionOk="0">
                  <a:moveTo>
                    <a:pt x="1097" y="1"/>
                  </a:moveTo>
                  <a:lnTo>
                    <a:pt x="1" y="338"/>
                  </a:lnTo>
                  <a:lnTo>
                    <a:pt x="190" y="422"/>
                  </a:lnTo>
                  <a:cubicBezTo>
                    <a:pt x="401" y="528"/>
                    <a:pt x="633" y="633"/>
                    <a:pt x="844" y="759"/>
                  </a:cubicBezTo>
                  <a:lnTo>
                    <a:pt x="1961" y="549"/>
                  </a:lnTo>
                  <a:lnTo>
                    <a:pt x="2003" y="549"/>
                  </a:lnTo>
                  <a:lnTo>
                    <a:pt x="2024" y="528"/>
                  </a:lnTo>
                  <a:cubicBezTo>
                    <a:pt x="1897" y="464"/>
                    <a:pt x="1771" y="359"/>
                    <a:pt x="1729" y="338"/>
                  </a:cubicBezTo>
                  <a:cubicBezTo>
                    <a:pt x="1518" y="211"/>
                    <a:pt x="1307" y="106"/>
                    <a:pt x="1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2035;p36">
              <a:extLst>
                <a:ext uri="{FF2B5EF4-FFF2-40B4-BE49-F238E27FC236}">
                  <a16:creationId xmlns:a16="http://schemas.microsoft.com/office/drawing/2014/main" id="{DCA6CB88-CFD0-4491-AEDA-E2A9CA75D332}"/>
                </a:ext>
              </a:extLst>
            </p:cNvPr>
            <p:cNvSpPr/>
            <p:nvPr/>
          </p:nvSpPr>
          <p:spPr>
            <a:xfrm>
              <a:off x="6546200" y="2229150"/>
              <a:ext cx="39525" cy="17950"/>
            </a:xfrm>
            <a:custGeom>
              <a:avLst/>
              <a:gdLst/>
              <a:ahLst/>
              <a:cxnLst/>
              <a:rect l="l" t="t" r="r" b="b"/>
              <a:pathLst>
                <a:path w="1581" h="718" extrusionOk="0">
                  <a:moveTo>
                    <a:pt x="1581" y="1"/>
                  </a:moveTo>
                  <a:lnTo>
                    <a:pt x="1581" y="1"/>
                  </a:lnTo>
                  <a:cubicBezTo>
                    <a:pt x="1223" y="43"/>
                    <a:pt x="864" y="127"/>
                    <a:pt x="527" y="211"/>
                  </a:cubicBezTo>
                  <a:cubicBezTo>
                    <a:pt x="359" y="380"/>
                    <a:pt x="169" y="549"/>
                    <a:pt x="0" y="717"/>
                  </a:cubicBezTo>
                  <a:cubicBezTo>
                    <a:pt x="232" y="654"/>
                    <a:pt x="506" y="570"/>
                    <a:pt x="843" y="527"/>
                  </a:cubicBezTo>
                  <a:cubicBezTo>
                    <a:pt x="1075" y="380"/>
                    <a:pt x="1370" y="169"/>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2036;p36">
              <a:extLst>
                <a:ext uri="{FF2B5EF4-FFF2-40B4-BE49-F238E27FC236}">
                  <a16:creationId xmlns:a16="http://schemas.microsoft.com/office/drawing/2014/main" id="{EBEE33ED-943F-4FC5-AA12-1C3E7B73BE81}"/>
                </a:ext>
              </a:extLst>
            </p:cNvPr>
            <p:cNvSpPr/>
            <p:nvPr/>
          </p:nvSpPr>
          <p:spPr>
            <a:xfrm>
              <a:off x="6598875" y="2230725"/>
              <a:ext cx="43775" cy="14775"/>
            </a:xfrm>
            <a:custGeom>
              <a:avLst/>
              <a:gdLst/>
              <a:ahLst/>
              <a:cxnLst/>
              <a:rect l="l" t="t" r="r" b="b"/>
              <a:pathLst>
                <a:path w="1751" h="591" extrusionOk="0">
                  <a:moveTo>
                    <a:pt x="823" y="1"/>
                  </a:moveTo>
                  <a:lnTo>
                    <a:pt x="1" y="464"/>
                  </a:lnTo>
                  <a:cubicBezTo>
                    <a:pt x="233" y="486"/>
                    <a:pt x="465" y="528"/>
                    <a:pt x="717" y="591"/>
                  </a:cubicBezTo>
                  <a:cubicBezTo>
                    <a:pt x="1055" y="464"/>
                    <a:pt x="1455" y="338"/>
                    <a:pt x="1750" y="233"/>
                  </a:cubicBezTo>
                  <a:cubicBezTo>
                    <a:pt x="1434" y="127"/>
                    <a:pt x="1139" y="43"/>
                    <a:pt x="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2037;p36">
              <a:extLst>
                <a:ext uri="{FF2B5EF4-FFF2-40B4-BE49-F238E27FC236}">
                  <a16:creationId xmlns:a16="http://schemas.microsoft.com/office/drawing/2014/main" id="{12147AF5-977A-4AF9-8568-F75BE78D6946}"/>
                </a:ext>
              </a:extLst>
            </p:cNvPr>
            <p:cNvSpPr/>
            <p:nvPr/>
          </p:nvSpPr>
          <p:spPr>
            <a:xfrm>
              <a:off x="6501925" y="2277100"/>
              <a:ext cx="18475" cy="30575"/>
            </a:xfrm>
            <a:custGeom>
              <a:avLst/>
              <a:gdLst/>
              <a:ahLst/>
              <a:cxnLst/>
              <a:rect l="l" t="t" r="r" b="b"/>
              <a:pathLst>
                <a:path w="739" h="1223" extrusionOk="0">
                  <a:moveTo>
                    <a:pt x="739" y="0"/>
                  </a:moveTo>
                  <a:lnTo>
                    <a:pt x="1" y="127"/>
                  </a:lnTo>
                  <a:lnTo>
                    <a:pt x="22" y="1012"/>
                  </a:lnTo>
                  <a:lnTo>
                    <a:pt x="359" y="1223"/>
                  </a:lnTo>
                  <a:lnTo>
                    <a:pt x="717" y="64"/>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2038;p36">
              <a:extLst>
                <a:ext uri="{FF2B5EF4-FFF2-40B4-BE49-F238E27FC236}">
                  <a16:creationId xmlns:a16="http://schemas.microsoft.com/office/drawing/2014/main" id="{6B623A9B-CE67-4C00-A94F-5DEDC97D51BB}"/>
                </a:ext>
              </a:extLst>
            </p:cNvPr>
            <p:cNvSpPr/>
            <p:nvPr/>
          </p:nvSpPr>
          <p:spPr>
            <a:xfrm>
              <a:off x="6503525" y="2278675"/>
              <a:ext cx="16350" cy="29000"/>
            </a:xfrm>
            <a:custGeom>
              <a:avLst/>
              <a:gdLst/>
              <a:ahLst/>
              <a:cxnLst/>
              <a:rect l="l" t="t" r="r" b="b"/>
              <a:pathLst>
                <a:path w="654" h="1160" extrusionOk="0">
                  <a:moveTo>
                    <a:pt x="653" y="1"/>
                  </a:moveTo>
                  <a:lnTo>
                    <a:pt x="0" y="106"/>
                  </a:lnTo>
                  <a:lnTo>
                    <a:pt x="21" y="991"/>
                  </a:lnTo>
                  <a:lnTo>
                    <a:pt x="295" y="1160"/>
                  </a:lnTo>
                  <a:lnTo>
                    <a:pt x="6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2039;p36">
              <a:extLst>
                <a:ext uri="{FF2B5EF4-FFF2-40B4-BE49-F238E27FC236}">
                  <a16:creationId xmlns:a16="http://schemas.microsoft.com/office/drawing/2014/main" id="{F22C7A08-FDBF-473D-A2BA-52519B872CFE}"/>
                </a:ext>
              </a:extLst>
            </p:cNvPr>
            <p:cNvSpPr/>
            <p:nvPr/>
          </p:nvSpPr>
          <p:spPr>
            <a:xfrm>
              <a:off x="6930300" y="3499075"/>
              <a:ext cx="33225" cy="73150"/>
            </a:xfrm>
            <a:custGeom>
              <a:avLst/>
              <a:gdLst/>
              <a:ahLst/>
              <a:cxnLst/>
              <a:rect l="l" t="t" r="r" b="b"/>
              <a:pathLst>
                <a:path w="1329" h="2926" extrusionOk="0">
                  <a:moveTo>
                    <a:pt x="522" y="1"/>
                  </a:moveTo>
                  <a:cubicBezTo>
                    <a:pt x="375" y="1"/>
                    <a:pt x="236" y="63"/>
                    <a:pt x="148" y="165"/>
                  </a:cubicBezTo>
                  <a:cubicBezTo>
                    <a:pt x="1" y="355"/>
                    <a:pt x="64" y="608"/>
                    <a:pt x="148" y="755"/>
                  </a:cubicBezTo>
                  <a:cubicBezTo>
                    <a:pt x="212" y="882"/>
                    <a:pt x="317" y="987"/>
                    <a:pt x="401" y="1071"/>
                  </a:cubicBezTo>
                  <a:cubicBezTo>
                    <a:pt x="443" y="1113"/>
                    <a:pt x="464" y="1134"/>
                    <a:pt x="486" y="1177"/>
                  </a:cubicBezTo>
                  <a:cubicBezTo>
                    <a:pt x="928" y="1619"/>
                    <a:pt x="1118" y="2273"/>
                    <a:pt x="1055" y="2905"/>
                  </a:cubicBezTo>
                  <a:lnTo>
                    <a:pt x="1224" y="2924"/>
                  </a:lnTo>
                  <a:lnTo>
                    <a:pt x="1224" y="2924"/>
                  </a:lnTo>
                  <a:cubicBezTo>
                    <a:pt x="1328" y="2229"/>
                    <a:pt x="1096" y="1534"/>
                    <a:pt x="633" y="1029"/>
                  </a:cubicBezTo>
                  <a:cubicBezTo>
                    <a:pt x="591" y="1008"/>
                    <a:pt x="570" y="966"/>
                    <a:pt x="549" y="945"/>
                  </a:cubicBezTo>
                  <a:cubicBezTo>
                    <a:pt x="443" y="860"/>
                    <a:pt x="359" y="776"/>
                    <a:pt x="317" y="671"/>
                  </a:cubicBezTo>
                  <a:cubicBezTo>
                    <a:pt x="254" y="544"/>
                    <a:pt x="212" y="397"/>
                    <a:pt x="296" y="291"/>
                  </a:cubicBezTo>
                  <a:cubicBezTo>
                    <a:pt x="339" y="219"/>
                    <a:pt x="422" y="187"/>
                    <a:pt x="510" y="187"/>
                  </a:cubicBezTo>
                  <a:cubicBezTo>
                    <a:pt x="551" y="187"/>
                    <a:pt x="593" y="194"/>
                    <a:pt x="633" y="207"/>
                  </a:cubicBezTo>
                  <a:cubicBezTo>
                    <a:pt x="781" y="270"/>
                    <a:pt x="886" y="418"/>
                    <a:pt x="949" y="502"/>
                  </a:cubicBezTo>
                  <a:lnTo>
                    <a:pt x="1118" y="418"/>
                  </a:lnTo>
                  <a:cubicBezTo>
                    <a:pt x="1012" y="228"/>
                    <a:pt x="865" y="102"/>
                    <a:pt x="717" y="39"/>
                  </a:cubicBezTo>
                  <a:cubicBezTo>
                    <a:pt x="653" y="13"/>
                    <a:pt x="587" y="1"/>
                    <a:pt x="522" y="1"/>
                  </a:cubicBezTo>
                  <a:close/>
                  <a:moveTo>
                    <a:pt x="1224" y="2924"/>
                  </a:moveTo>
                  <a:cubicBezTo>
                    <a:pt x="1223" y="2924"/>
                    <a:pt x="1223" y="2925"/>
                    <a:pt x="1223" y="2926"/>
                  </a:cubicBezTo>
                  <a:lnTo>
                    <a:pt x="1244" y="2926"/>
                  </a:lnTo>
                  <a:lnTo>
                    <a:pt x="1224" y="292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2040;p36">
              <a:extLst>
                <a:ext uri="{FF2B5EF4-FFF2-40B4-BE49-F238E27FC236}">
                  <a16:creationId xmlns:a16="http://schemas.microsoft.com/office/drawing/2014/main" id="{0D63BF4B-43D7-42DA-8B72-3143F4D0862D}"/>
                </a:ext>
              </a:extLst>
            </p:cNvPr>
            <p:cNvSpPr/>
            <p:nvPr/>
          </p:nvSpPr>
          <p:spPr>
            <a:xfrm>
              <a:off x="6999850" y="3439750"/>
              <a:ext cx="72750" cy="76625"/>
            </a:xfrm>
            <a:custGeom>
              <a:avLst/>
              <a:gdLst/>
              <a:ahLst/>
              <a:cxnLst/>
              <a:rect l="l" t="t" r="r" b="b"/>
              <a:pathLst>
                <a:path w="2910" h="3065" extrusionOk="0">
                  <a:moveTo>
                    <a:pt x="1066" y="1"/>
                  </a:moveTo>
                  <a:cubicBezTo>
                    <a:pt x="1006" y="1"/>
                    <a:pt x="945" y="10"/>
                    <a:pt x="886" y="30"/>
                  </a:cubicBezTo>
                  <a:lnTo>
                    <a:pt x="1" y="346"/>
                  </a:lnTo>
                  <a:cubicBezTo>
                    <a:pt x="1" y="620"/>
                    <a:pt x="212" y="2517"/>
                    <a:pt x="2909" y="3065"/>
                  </a:cubicBezTo>
                  <a:cubicBezTo>
                    <a:pt x="2193" y="2201"/>
                    <a:pt x="1813" y="1105"/>
                    <a:pt x="1645" y="451"/>
                  </a:cubicBezTo>
                  <a:cubicBezTo>
                    <a:pt x="1576" y="177"/>
                    <a:pt x="132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2041;p36">
              <a:extLst>
                <a:ext uri="{FF2B5EF4-FFF2-40B4-BE49-F238E27FC236}">
                  <a16:creationId xmlns:a16="http://schemas.microsoft.com/office/drawing/2014/main" id="{69A21C2C-0744-43F8-9434-5A4DAA19A462}"/>
                </a:ext>
              </a:extLst>
            </p:cNvPr>
            <p:cNvSpPr/>
            <p:nvPr/>
          </p:nvSpPr>
          <p:spPr>
            <a:xfrm>
              <a:off x="6944000" y="3447075"/>
              <a:ext cx="239775" cy="150975"/>
            </a:xfrm>
            <a:custGeom>
              <a:avLst/>
              <a:gdLst/>
              <a:ahLst/>
              <a:cxnLst/>
              <a:rect l="l" t="t" r="r" b="b"/>
              <a:pathLst>
                <a:path w="9591" h="6039" extrusionOk="0">
                  <a:moveTo>
                    <a:pt x="2515" y="1"/>
                  </a:moveTo>
                  <a:cubicBezTo>
                    <a:pt x="1825" y="1"/>
                    <a:pt x="1067" y="364"/>
                    <a:pt x="591" y="791"/>
                  </a:cubicBezTo>
                  <a:cubicBezTo>
                    <a:pt x="317" y="1044"/>
                    <a:pt x="1" y="1381"/>
                    <a:pt x="43" y="1760"/>
                  </a:cubicBezTo>
                  <a:lnTo>
                    <a:pt x="254" y="3615"/>
                  </a:lnTo>
                  <a:lnTo>
                    <a:pt x="233" y="3784"/>
                  </a:lnTo>
                  <a:cubicBezTo>
                    <a:pt x="422" y="4584"/>
                    <a:pt x="802" y="5385"/>
                    <a:pt x="1307" y="6039"/>
                  </a:cubicBezTo>
                  <a:lnTo>
                    <a:pt x="1371" y="6039"/>
                  </a:lnTo>
                  <a:cubicBezTo>
                    <a:pt x="1961" y="6039"/>
                    <a:pt x="2656" y="6039"/>
                    <a:pt x="3036" y="5996"/>
                  </a:cubicBezTo>
                  <a:cubicBezTo>
                    <a:pt x="3120" y="5975"/>
                    <a:pt x="3183" y="5975"/>
                    <a:pt x="3246" y="5954"/>
                  </a:cubicBezTo>
                  <a:cubicBezTo>
                    <a:pt x="3289" y="5933"/>
                    <a:pt x="3373" y="5912"/>
                    <a:pt x="3457" y="5912"/>
                  </a:cubicBezTo>
                  <a:cubicBezTo>
                    <a:pt x="3457" y="5912"/>
                    <a:pt x="3478" y="5891"/>
                    <a:pt x="3478" y="5891"/>
                  </a:cubicBezTo>
                  <a:cubicBezTo>
                    <a:pt x="3731" y="5849"/>
                    <a:pt x="4047" y="5828"/>
                    <a:pt x="4364" y="5807"/>
                  </a:cubicBezTo>
                  <a:lnTo>
                    <a:pt x="4574" y="5807"/>
                  </a:lnTo>
                  <a:cubicBezTo>
                    <a:pt x="4954" y="5807"/>
                    <a:pt x="5312" y="5828"/>
                    <a:pt x="5586" y="5912"/>
                  </a:cubicBezTo>
                  <a:cubicBezTo>
                    <a:pt x="6471" y="5849"/>
                    <a:pt x="8663" y="5744"/>
                    <a:pt x="9590" y="4964"/>
                  </a:cubicBezTo>
                  <a:cubicBezTo>
                    <a:pt x="9569" y="4816"/>
                    <a:pt x="9422" y="4205"/>
                    <a:pt x="9422" y="4205"/>
                  </a:cubicBezTo>
                  <a:lnTo>
                    <a:pt x="9443" y="4205"/>
                  </a:lnTo>
                  <a:cubicBezTo>
                    <a:pt x="9443" y="4205"/>
                    <a:pt x="9359" y="3741"/>
                    <a:pt x="8263" y="3720"/>
                  </a:cubicBezTo>
                  <a:cubicBezTo>
                    <a:pt x="8115" y="3720"/>
                    <a:pt x="7925" y="3699"/>
                    <a:pt x="7715" y="3657"/>
                  </a:cubicBezTo>
                  <a:cubicBezTo>
                    <a:pt x="7630" y="3636"/>
                    <a:pt x="7525" y="3615"/>
                    <a:pt x="7441" y="3594"/>
                  </a:cubicBezTo>
                  <a:cubicBezTo>
                    <a:pt x="7356" y="3573"/>
                    <a:pt x="7251" y="3552"/>
                    <a:pt x="7167" y="3531"/>
                  </a:cubicBezTo>
                  <a:cubicBezTo>
                    <a:pt x="7019" y="3488"/>
                    <a:pt x="6872" y="3446"/>
                    <a:pt x="6724" y="3383"/>
                  </a:cubicBezTo>
                  <a:cubicBezTo>
                    <a:pt x="6640" y="3362"/>
                    <a:pt x="6555" y="3320"/>
                    <a:pt x="6471" y="3299"/>
                  </a:cubicBezTo>
                  <a:cubicBezTo>
                    <a:pt x="6324" y="3236"/>
                    <a:pt x="6197" y="3193"/>
                    <a:pt x="6071" y="3130"/>
                  </a:cubicBezTo>
                  <a:cubicBezTo>
                    <a:pt x="5986" y="3088"/>
                    <a:pt x="5881" y="3046"/>
                    <a:pt x="5797" y="3004"/>
                  </a:cubicBezTo>
                  <a:cubicBezTo>
                    <a:pt x="5691" y="2940"/>
                    <a:pt x="5565" y="2877"/>
                    <a:pt x="5438" y="2814"/>
                  </a:cubicBezTo>
                  <a:cubicBezTo>
                    <a:pt x="5396" y="2793"/>
                    <a:pt x="5354" y="2751"/>
                    <a:pt x="5312" y="2730"/>
                  </a:cubicBezTo>
                  <a:cubicBezTo>
                    <a:pt x="5249" y="2688"/>
                    <a:pt x="5164" y="2624"/>
                    <a:pt x="5080" y="2582"/>
                  </a:cubicBezTo>
                  <a:cubicBezTo>
                    <a:pt x="4954" y="2477"/>
                    <a:pt x="4827" y="2371"/>
                    <a:pt x="4701" y="2266"/>
                  </a:cubicBezTo>
                  <a:cubicBezTo>
                    <a:pt x="4638" y="2203"/>
                    <a:pt x="4574" y="2140"/>
                    <a:pt x="4511" y="2076"/>
                  </a:cubicBezTo>
                  <a:cubicBezTo>
                    <a:pt x="4364" y="1929"/>
                    <a:pt x="4258" y="1781"/>
                    <a:pt x="4174" y="1613"/>
                  </a:cubicBezTo>
                  <a:cubicBezTo>
                    <a:pt x="4174" y="1592"/>
                    <a:pt x="4153" y="1571"/>
                    <a:pt x="4132" y="1549"/>
                  </a:cubicBezTo>
                  <a:cubicBezTo>
                    <a:pt x="4111" y="1486"/>
                    <a:pt x="4090" y="1423"/>
                    <a:pt x="4068" y="1360"/>
                  </a:cubicBezTo>
                  <a:cubicBezTo>
                    <a:pt x="3984" y="1191"/>
                    <a:pt x="3921" y="1044"/>
                    <a:pt x="3858" y="875"/>
                  </a:cubicBezTo>
                  <a:cubicBezTo>
                    <a:pt x="3816" y="791"/>
                    <a:pt x="3773" y="706"/>
                    <a:pt x="3731" y="622"/>
                  </a:cubicBezTo>
                  <a:cubicBezTo>
                    <a:pt x="3584" y="390"/>
                    <a:pt x="3394" y="201"/>
                    <a:pt x="3078" y="95"/>
                  </a:cubicBezTo>
                  <a:cubicBezTo>
                    <a:pt x="2901" y="30"/>
                    <a:pt x="2711" y="1"/>
                    <a:pt x="2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2042;p36">
              <a:extLst>
                <a:ext uri="{FF2B5EF4-FFF2-40B4-BE49-F238E27FC236}">
                  <a16:creationId xmlns:a16="http://schemas.microsoft.com/office/drawing/2014/main" id="{4C783F4A-2B69-40CA-8D9C-93E8600DAB79}"/>
                </a:ext>
              </a:extLst>
            </p:cNvPr>
            <p:cNvSpPr/>
            <p:nvPr/>
          </p:nvSpPr>
          <p:spPr>
            <a:xfrm>
              <a:off x="6946125" y="3541650"/>
              <a:ext cx="31100" cy="56400"/>
            </a:xfrm>
            <a:custGeom>
              <a:avLst/>
              <a:gdLst/>
              <a:ahLst/>
              <a:cxnLst/>
              <a:rect l="l" t="t" r="r" b="b"/>
              <a:pathLst>
                <a:path w="1244" h="2256" extrusionOk="0">
                  <a:moveTo>
                    <a:pt x="148" y="1"/>
                  </a:moveTo>
                  <a:lnTo>
                    <a:pt x="0" y="1075"/>
                  </a:lnTo>
                  <a:lnTo>
                    <a:pt x="0" y="1096"/>
                  </a:lnTo>
                  <a:lnTo>
                    <a:pt x="190" y="2213"/>
                  </a:lnTo>
                  <a:cubicBezTo>
                    <a:pt x="190" y="2213"/>
                    <a:pt x="653" y="2235"/>
                    <a:pt x="1244" y="2256"/>
                  </a:cubicBezTo>
                  <a:cubicBezTo>
                    <a:pt x="717" y="1602"/>
                    <a:pt x="337" y="80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2043;p36">
              <a:extLst>
                <a:ext uri="{FF2B5EF4-FFF2-40B4-BE49-F238E27FC236}">
                  <a16:creationId xmlns:a16="http://schemas.microsoft.com/office/drawing/2014/main" id="{E22DC3FB-5818-4F13-B803-03E728D784FE}"/>
                </a:ext>
              </a:extLst>
            </p:cNvPr>
            <p:cNvSpPr/>
            <p:nvPr/>
          </p:nvSpPr>
          <p:spPr>
            <a:xfrm>
              <a:off x="6978250" y="3555875"/>
              <a:ext cx="175500" cy="42175"/>
            </a:xfrm>
            <a:custGeom>
              <a:avLst/>
              <a:gdLst/>
              <a:ahLst/>
              <a:cxnLst/>
              <a:rect l="l" t="t" r="r" b="b"/>
              <a:pathLst>
                <a:path w="7020" h="1687" extrusionOk="0">
                  <a:moveTo>
                    <a:pt x="6534" y="1"/>
                  </a:moveTo>
                  <a:cubicBezTo>
                    <a:pt x="6153" y="171"/>
                    <a:pt x="5338" y="285"/>
                    <a:pt x="4539" y="285"/>
                  </a:cubicBezTo>
                  <a:cubicBezTo>
                    <a:pt x="4055" y="285"/>
                    <a:pt x="3577" y="243"/>
                    <a:pt x="3204" y="148"/>
                  </a:cubicBezTo>
                  <a:cubicBezTo>
                    <a:pt x="2951" y="81"/>
                    <a:pt x="2634" y="42"/>
                    <a:pt x="2298" y="42"/>
                  </a:cubicBezTo>
                  <a:cubicBezTo>
                    <a:pt x="1262" y="42"/>
                    <a:pt x="48" y="415"/>
                    <a:pt x="1" y="1497"/>
                  </a:cubicBezTo>
                  <a:cubicBezTo>
                    <a:pt x="1" y="1560"/>
                    <a:pt x="1" y="1623"/>
                    <a:pt x="1" y="1687"/>
                  </a:cubicBezTo>
                  <a:cubicBezTo>
                    <a:pt x="591" y="1687"/>
                    <a:pt x="1286" y="1687"/>
                    <a:pt x="1687" y="1644"/>
                  </a:cubicBezTo>
                  <a:cubicBezTo>
                    <a:pt x="1813" y="1602"/>
                    <a:pt x="1961" y="1581"/>
                    <a:pt x="2087" y="1560"/>
                  </a:cubicBezTo>
                  <a:cubicBezTo>
                    <a:pt x="2087" y="1560"/>
                    <a:pt x="2108" y="1560"/>
                    <a:pt x="2108" y="1539"/>
                  </a:cubicBezTo>
                  <a:lnTo>
                    <a:pt x="2129" y="1539"/>
                  </a:lnTo>
                  <a:cubicBezTo>
                    <a:pt x="2424" y="1497"/>
                    <a:pt x="2720" y="1476"/>
                    <a:pt x="3015" y="1455"/>
                  </a:cubicBezTo>
                  <a:lnTo>
                    <a:pt x="3204" y="1455"/>
                  </a:lnTo>
                  <a:cubicBezTo>
                    <a:pt x="3516" y="1455"/>
                    <a:pt x="3845" y="1563"/>
                    <a:pt x="4142" y="1563"/>
                  </a:cubicBezTo>
                  <a:cubicBezTo>
                    <a:pt x="4167" y="1563"/>
                    <a:pt x="4192" y="1562"/>
                    <a:pt x="4216" y="1560"/>
                  </a:cubicBezTo>
                  <a:cubicBezTo>
                    <a:pt x="4806" y="1518"/>
                    <a:pt x="6007" y="1455"/>
                    <a:pt x="7019" y="1181"/>
                  </a:cubicBezTo>
                  <a:cubicBezTo>
                    <a:pt x="6998" y="759"/>
                    <a:pt x="6850" y="338"/>
                    <a:pt x="6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2044;p36">
              <a:extLst>
                <a:ext uri="{FF2B5EF4-FFF2-40B4-BE49-F238E27FC236}">
                  <a16:creationId xmlns:a16="http://schemas.microsoft.com/office/drawing/2014/main" id="{B5F02DF3-E6FC-45BA-81E1-CC29235B8013}"/>
                </a:ext>
              </a:extLst>
            </p:cNvPr>
            <p:cNvSpPr/>
            <p:nvPr/>
          </p:nvSpPr>
          <p:spPr>
            <a:xfrm>
              <a:off x="7136850" y="3538500"/>
              <a:ext cx="46925" cy="46900"/>
            </a:xfrm>
            <a:custGeom>
              <a:avLst/>
              <a:gdLst/>
              <a:ahLst/>
              <a:cxnLst/>
              <a:rect l="l" t="t" r="r" b="b"/>
              <a:pathLst>
                <a:path w="1877" h="1876" extrusionOk="0">
                  <a:moveTo>
                    <a:pt x="1" y="0"/>
                  </a:moveTo>
                  <a:lnTo>
                    <a:pt x="1" y="0"/>
                  </a:lnTo>
                  <a:cubicBezTo>
                    <a:pt x="43" y="211"/>
                    <a:pt x="232" y="274"/>
                    <a:pt x="422" y="295"/>
                  </a:cubicBezTo>
                  <a:cubicBezTo>
                    <a:pt x="549" y="316"/>
                    <a:pt x="591" y="485"/>
                    <a:pt x="485" y="548"/>
                  </a:cubicBezTo>
                  <a:cubicBezTo>
                    <a:pt x="401" y="590"/>
                    <a:pt x="317" y="653"/>
                    <a:pt x="190" y="696"/>
                  </a:cubicBezTo>
                  <a:cubicBezTo>
                    <a:pt x="506" y="1033"/>
                    <a:pt x="654" y="1454"/>
                    <a:pt x="675" y="1876"/>
                  </a:cubicBezTo>
                  <a:cubicBezTo>
                    <a:pt x="1139" y="1749"/>
                    <a:pt x="1581" y="1560"/>
                    <a:pt x="1876" y="1307"/>
                  </a:cubicBezTo>
                  <a:cubicBezTo>
                    <a:pt x="1855" y="1159"/>
                    <a:pt x="1729" y="548"/>
                    <a:pt x="1729" y="548"/>
                  </a:cubicBezTo>
                  <a:cubicBezTo>
                    <a:pt x="1729" y="548"/>
                    <a:pt x="1645" y="84"/>
                    <a:pt x="549" y="63"/>
                  </a:cubicBezTo>
                  <a:cubicBezTo>
                    <a:pt x="401" y="63"/>
                    <a:pt x="211" y="4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2045;p36">
              <a:extLst>
                <a:ext uri="{FF2B5EF4-FFF2-40B4-BE49-F238E27FC236}">
                  <a16:creationId xmlns:a16="http://schemas.microsoft.com/office/drawing/2014/main" id="{E8373359-2362-485C-954F-F2A6DCADF20E}"/>
                </a:ext>
              </a:extLst>
            </p:cNvPr>
            <p:cNvSpPr/>
            <p:nvPr/>
          </p:nvSpPr>
          <p:spPr>
            <a:xfrm>
              <a:off x="6944000" y="3447075"/>
              <a:ext cx="135975" cy="98375"/>
            </a:xfrm>
            <a:custGeom>
              <a:avLst/>
              <a:gdLst/>
              <a:ahLst/>
              <a:cxnLst/>
              <a:rect l="l" t="t" r="r" b="b"/>
              <a:pathLst>
                <a:path w="5439" h="3935" extrusionOk="0">
                  <a:moveTo>
                    <a:pt x="2515" y="1"/>
                  </a:moveTo>
                  <a:cubicBezTo>
                    <a:pt x="1825" y="1"/>
                    <a:pt x="1067" y="364"/>
                    <a:pt x="591" y="791"/>
                  </a:cubicBezTo>
                  <a:cubicBezTo>
                    <a:pt x="317" y="1044"/>
                    <a:pt x="1" y="1381"/>
                    <a:pt x="64" y="1760"/>
                  </a:cubicBezTo>
                  <a:lnTo>
                    <a:pt x="169" y="2856"/>
                  </a:lnTo>
                  <a:cubicBezTo>
                    <a:pt x="401" y="2350"/>
                    <a:pt x="802" y="1655"/>
                    <a:pt x="1434" y="1339"/>
                  </a:cubicBezTo>
                  <a:cubicBezTo>
                    <a:pt x="2551" y="833"/>
                    <a:pt x="2846" y="770"/>
                    <a:pt x="2846" y="770"/>
                  </a:cubicBezTo>
                  <a:lnTo>
                    <a:pt x="3373" y="1929"/>
                  </a:lnTo>
                  <a:cubicBezTo>
                    <a:pt x="2994" y="2772"/>
                    <a:pt x="1455" y="2814"/>
                    <a:pt x="1603" y="3467"/>
                  </a:cubicBezTo>
                  <a:cubicBezTo>
                    <a:pt x="1668" y="3829"/>
                    <a:pt x="2036" y="3934"/>
                    <a:pt x="2439" y="3934"/>
                  </a:cubicBezTo>
                  <a:cubicBezTo>
                    <a:pt x="2811" y="3934"/>
                    <a:pt x="3213" y="3844"/>
                    <a:pt x="3436" y="3784"/>
                  </a:cubicBezTo>
                  <a:cubicBezTo>
                    <a:pt x="4174" y="3594"/>
                    <a:pt x="4848" y="3236"/>
                    <a:pt x="5438" y="2814"/>
                  </a:cubicBezTo>
                  <a:cubicBezTo>
                    <a:pt x="5417" y="2793"/>
                    <a:pt x="5375" y="2751"/>
                    <a:pt x="5333" y="2730"/>
                  </a:cubicBezTo>
                  <a:cubicBezTo>
                    <a:pt x="5249" y="2688"/>
                    <a:pt x="5164" y="2624"/>
                    <a:pt x="5080" y="2561"/>
                  </a:cubicBezTo>
                  <a:cubicBezTo>
                    <a:pt x="4954" y="2477"/>
                    <a:pt x="4827" y="2371"/>
                    <a:pt x="4701" y="2266"/>
                  </a:cubicBezTo>
                  <a:cubicBezTo>
                    <a:pt x="4638" y="2203"/>
                    <a:pt x="4574" y="2140"/>
                    <a:pt x="4511" y="2076"/>
                  </a:cubicBezTo>
                  <a:cubicBezTo>
                    <a:pt x="4364" y="1929"/>
                    <a:pt x="4258" y="1760"/>
                    <a:pt x="4174" y="1613"/>
                  </a:cubicBezTo>
                  <a:cubicBezTo>
                    <a:pt x="4174" y="1592"/>
                    <a:pt x="4153" y="1571"/>
                    <a:pt x="4153" y="1549"/>
                  </a:cubicBezTo>
                  <a:cubicBezTo>
                    <a:pt x="4111" y="1486"/>
                    <a:pt x="4090" y="1423"/>
                    <a:pt x="4068" y="1360"/>
                  </a:cubicBezTo>
                  <a:cubicBezTo>
                    <a:pt x="3984" y="1191"/>
                    <a:pt x="3942" y="1044"/>
                    <a:pt x="3858" y="875"/>
                  </a:cubicBezTo>
                  <a:cubicBezTo>
                    <a:pt x="3816" y="791"/>
                    <a:pt x="3773" y="706"/>
                    <a:pt x="3731" y="622"/>
                  </a:cubicBezTo>
                  <a:cubicBezTo>
                    <a:pt x="3584" y="390"/>
                    <a:pt x="3394" y="201"/>
                    <a:pt x="3078" y="95"/>
                  </a:cubicBezTo>
                  <a:cubicBezTo>
                    <a:pt x="2901" y="30"/>
                    <a:pt x="2711" y="1"/>
                    <a:pt x="2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2046;p36">
              <a:extLst>
                <a:ext uri="{FF2B5EF4-FFF2-40B4-BE49-F238E27FC236}">
                  <a16:creationId xmlns:a16="http://schemas.microsoft.com/office/drawing/2014/main" id="{C8DBB716-F017-44A8-9F23-4ABBCC78FC1C}"/>
                </a:ext>
              </a:extLst>
            </p:cNvPr>
            <p:cNvSpPr/>
            <p:nvPr/>
          </p:nvSpPr>
          <p:spPr>
            <a:xfrm>
              <a:off x="6947700" y="3566950"/>
              <a:ext cx="241875" cy="59550"/>
            </a:xfrm>
            <a:custGeom>
              <a:avLst/>
              <a:gdLst/>
              <a:ahLst/>
              <a:cxnLst/>
              <a:rect l="l" t="t" r="r" b="b"/>
              <a:pathLst>
                <a:path w="9675" h="2382" extrusionOk="0">
                  <a:moveTo>
                    <a:pt x="9527" y="0"/>
                  </a:moveTo>
                  <a:cubicBezTo>
                    <a:pt x="9527" y="0"/>
                    <a:pt x="7698" y="1040"/>
                    <a:pt x="5643" y="1040"/>
                  </a:cubicBezTo>
                  <a:cubicBezTo>
                    <a:pt x="5394" y="1040"/>
                    <a:pt x="5142" y="1025"/>
                    <a:pt x="4890" y="991"/>
                  </a:cubicBezTo>
                  <a:cubicBezTo>
                    <a:pt x="4792" y="990"/>
                    <a:pt x="4692" y="989"/>
                    <a:pt x="4592" y="989"/>
                  </a:cubicBezTo>
                  <a:cubicBezTo>
                    <a:pt x="2772" y="989"/>
                    <a:pt x="626" y="1162"/>
                    <a:pt x="127" y="1201"/>
                  </a:cubicBezTo>
                  <a:cubicBezTo>
                    <a:pt x="64" y="1201"/>
                    <a:pt x="0" y="1265"/>
                    <a:pt x="0" y="1328"/>
                  </a:cubicBezTo>
                  <a:lnTo>
                    <a:pt x="21" y="1349"/>
                  </a:lnTo>
                  <a:lnTo>
                    <a:pt x="21" y="1518"/>
                  </a:lnTo>
                  <a:lnTo>
                    <a:pt x="21" y="1749"/>
                  </a:lnTo>
                  <a:lnTo>
                    <a:pt x="21" y="1960"/>
                  </a:lnTo>
                  <a:lnTo>
                    <a:pt x="401" y="2255"/>
                  </a:lnTo>
                  <a:lnTo>
                    <a:pt x="506" y="2129"/>
                  </a:lnTo>
                  <a:lnTo>
                    <a:pt x="759" y="2171"/>
                  </a:lnTo>
                  <a:lnTo>
                    <a:pt x="801" y="2382"/>
                  </a:lnTo>
                  <a:lnTo>
                    <a:pt x="1518" y="2297"/>
                  </a:lnTo>
                  <a:lnTo>
                    <a:pt x="1497" y="2108"/>
                  </a:lnTo>
                  <a:lnTo>
                    <a:pt x="1792" y="2066"/>
                  </a:lnTo>
                  <a:lnTo>
                    <a:pt x="1813" y="2255"/>
                  </a:lnTo>
                  <a:lnTo>
                    <a:pt x="2403" y="2192"/>
                  </a:lnTo>
                  <a:lnTo>
                    <a:pt x="2382" y="2023"/>
                  </a:lnTo>
                  <a:lnTo>
                    <a:pt x="2656" y="2002"/>
                  </a:lnTo>
                  <a:lnTo>
                    <a:pt x="2677" y="2150"/>
                  </a:lnTo>
                  <a:lnTo>
                    <a:pt x="3035" y="2108"/>
                  </a:lnTo>
                  <a:lnTo>
                    <a:pt x="3141" y="1728"/>
                  </a:lnTo>
                  <a:lnTo>
                    <a:pt x="3625" y="1497"/>
                  </a:lnTo>
                  <a:lnTo>
                    <a:pt x="3625" y="1623"/>
                  </a:lnTo>
                  <a:lnTo>
                    <a:pt x="4110" y="1560"/>
                  </a:lnTo>
                  <a:lnTo>
                    <a:pt x="4194" y="1454"/>
                  </a:lnTo>
                  <a:lnTo>
                    <a:pt x="4911" y="1497"/>
                  </a:lnTo>
                  <a:lnTo>
                    <a:pt x="4911" y="1602"/>
                  </a:lnTo>
                  <a:lnTo>
                    <a:pt x="5269" y="1707"/>
                  </a:lnTo>
                  <a:lnTo>
                    <a:pt x="5311" y="1539"/>
                  </a:lnTo>
                  <a:lnTo>
                    <a:pt x="5607" y="1581"/>
                  </a:lnTo>
                  <a:lnTo>
                    <a:pt x="5691" y="1749"/>
                  </a:lnTo>
                  <a:lnTo>
                    <a:pt x="6302" y="1686"/>
                  </a:lnTo>
                  <a:lnTo>
                    <a:pt x="6407" y="1539"/>
                  </a:lnTo>
                  <a:lnTo>
                    <a:pt x="6871" y="1497"/>
                  </a:lnTo>
                  <a:lnTo>
                    <a:pt x="6892" y="1623"/>
                  </a:lnTo>
                  <a:lnTo>
                    <a:pt x="7482" y="1539"/>
                  </a:lnTo>
                  <a:lnTo>
                    <a:pt x="7482" y="1349"/>
                  </a:lnTo>
                  <a:lnTo>
                    <a:pt x="8051" y="1180"/>
                  </a:lnTo>
                  <a:lnTo>
                    <a:pt x="8094" y="1349"/>
                  </a:lnTo>
                  <a:lnTo>
                    <a:pt x="8705" y="1138"/>
                  </a:lnTo>
                  <a:lnTo>
                    <a:pt x="8663" y="927"/>
                  </a:lnTo>
                  <a:lnTo>
                    <a:pt x="9042" y="801"/>
                  </a:lnTo>
                  <a:lnTo>
                    <a:pt x="9147" y="927"/>
                  </a:lnTo>
                  <a:lnTo>
                    <a:pt x="9674" y="611"/>
                  </a:lnTo>
                  <a:lnTo>
                    <a:pt x="9611" y="380"/>
                  </a:lnTo>
                  <a:lnTo>
                    <a:pt x="9527"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2047;p36">
              <a:extLst>
                <a:ext uri="{FF2B5EF4-FFF2-40B4-BE49-F238E27FC236}">
                  <a16:creationId xmlns:a16="http://schemas.microsoft.com/office/drawing/2014/main" id="{6BD2FF7E-EC68-4BC3-8271-569926AA6E2A}"/>
                </a:ext>
              </a:extLst>
            </p:cNvPr>
            <p:cNvSpPr/>
            <p:nvPr/>
          </p:nvSpPr>
          <p:spPr>
            <a:xfrm>
              <a:off x="7032000" y="3457475"/>
              <a:ext cx="17400" cy="13825"/>
            </a:xfrm>
            <a:custGeom>
              <a:avLst/>
              <a:gdLst/>
              <a:ahLst/>
              <a:cxnLst/>
              <a:rect l="l" t="t" r="r" b="b"/>
              <a:pathLst>
                <a:path w="696" h="553" extrusionOk="0">
                  <a:moveTo>
                    <a:pt x="369" y="1"/>
                  </a:moveTo>
                  <a:cubicBezTo>
                    <a:pt x="317" y="1"/>
                    <a:pt x="264" y="6"/>
                    <a:pt x="211" y="16"/>
                  </a:cubicBezTo>
                  <a:cubicBezTo>
                    <a:pt x="127" y="59"/>
                    <a:pt x="22" y="143"/>
                    <a:pt x="0" y="269"/>
                  </a:cubicBezTo>
                  <a:cubicBezTo>
                    <a:pt x="0" y="417"/>
                    <a:pt x="148" y="543"/>
                    <a:pt x="274" y="543"/>
                  </a:cubicBezTo>
                  <a:cubicBezTo>
                    <a:pt x="289" y="550"/>
                    <a:pt x="303" y="553"/>
                    <a:pt x="316" y="553"/>
                  </a:cubicBezTo>
                  <a:cubicBezTo>
                    <a:pt x="342" y="553"/>
                    <a:pt x="366" y="543"/>
                    <a:pt x="380" y="543"/>
                  </a:cubicBezTo>
                  <a:cubicBezTo>
                    <a:pt x="485" y="543"/>
                    <a:pt x="570" y="501"/>
                    <a:pt x="654" y="459"/>
                  </a:cubicBezTo>
                  <a:cubicBezTo>
                    <a:pt x="675" y="459"/>
                    <a:pt x="696" y="438"/>
                    <a:pt x="675" y="396"/>
                  </a:cubicBezTo>
                  <a:cubicBezTo>
                    <a:pt x="675" y="375"/>
                    <a:pt x="654" y="375"/>
                    <a:pt x="612" y="375"/>
                  </a:cubicBezTo>
                  <a:cubicBezTo>
                    <a:pt x="527" y="417"/>
                    <a:pt x="401" y="459"/>
                    <a:pt x="296" y="459"/>
                  </a:cubicBezTo>
                  <a:cubicBezTo>
                    <a:pt x="190" y="438"/>
                    <a:pt x="106" y="375"/>
                    <a:pt x="106" y="269"/>
                  </a:cubicBezTo>
                  <a:cubicBezTo>
                    <a:pt x="106" y="185"/>
                    <a:pt x="190" y="143"/>
                    <a:pt x="253" y="101"/>
                  </a:cubicBezTo>
                  <a:cubicBezTo>
                    <a:pt x="281" y="94"/>
                    <a:pt x="310" y="91"/>
                    <a:pt x="338" y="91"/>
                  </a:cubicBezTo>
                  <a:cubicBezTo>
                    <a:pt x="394" y="91"/>
                    <a:pt x="450" y="101"/>
                    <a:pt x="506" y="101"/>
                  </a:cubicBezTo>
                  <a:cubicBezTo>
                    <a:pt x="548" y="101"/>
                    <a:pt x="570" y="80"/>
                    <a:pt x="570" y="59"/>
                  </a:cubicBezTo>
                  <a:cubicBezTo>
                    <a:pt x="570" y="38"/>
                    <a:pt x="548" y="16"/>
                    <a:pt x="527" y="16"/>
                  </a:cubicBezTo>
                  <a:cubicBezTo>
                    <a:pt x="475" y="6"/>
                    <a:pt x="422" y="1"/>
                    <a:pt x="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2048;p36">
              <a:extLst>
                <a:ext uri="{FF2B5EF4-FFF2-40B4-BE49-F238E27FC236}">
                  <a16:creationId xmlns:a16="http://schemas.microsoft.com/office/drawing/2014/main" id="{23A45DD9-9B50-46ED-B38E-E3A7524EE683}"/>
                </a:ext>
              </a:extLst>
            </p:cNvPr>
            <p:cNvSpPr/>
            <p:nvPr/>
          </p:nvSpPr>
          <p:spPr>
            <a:xfrm>
              <a:off x="7038850" y="3476850"/>
              <a:ext cx="16875" cy="15300"/>
            </a:xfrm>
            <a:custGeom>
              <a:avLst/>
              <a:gdLst/>
              <a:ahLst/>
              <a:cxnLst/>
              <a:rect l="l" t="t" r="r" b="b"/>
              <a:pathLst>
                <a:path w="675" h="612" extrusionOk="0">
                  <a:moveTo>
                    <a:pt x="401" y="0"/>
                  </a:moveTo>
                  <a:cubicBezTo>
                    <a:pt x="317" y="21"/>
                    <a:pt x="211" y="63"/>
                    <a:pt x="127" y="148"/>
                  </a:cubicBezTo>
                  <a:cubicBezTo>
                    <a:pt x="64" y="211"/>
                    <a:pt x="0" y="337"/>
                    <a:pt x="43" y="443"/>
                  </a:cubicBezTo>
                  <a:cubicBezTo>
                    <a:pt x="85" y="569"/>
                    <a:pt x="232" y="611"/>
                    <a:pt x="338" y="611"/>
                  </a:cubicBezTo>
                  <a:lnTo>
                    <a:pt x="359" y="611"/>
                  </a:lnTo>
                  <a:cubicBezTo>
                    <a:pt x="464" y="590"/>
                    <a:pt x="570" y="548"/>
                    <a:pt x="654" y="506"/>
                  </a:cubicBezTo>
                  <a:cubicBezTo>
                    <a:pt x="675" y="485"/>
                    <a:pt x="675" y="464"/>
                    <a:pt x="654" y="443"/>
                  </a:cubicBezTo>
                  <a:cubicBezTo>
                    <a:pt x="654" y="428"/>
                    <a:pt x="633" y="413"/>
                    <a:pt x="613" y="413"/>
                  </a:cubicBezTo>
                  <a:cubicBezTo>
                    <a:pt x="605" y="413"/>
                    <a:pt x="597" y="416"/>
                    <a:pt x="591" y="422"/>
                  </a:cubicBezTo>
                  <a:cubicBezTo>
                    <a:pt x="527" y="464"/>
                    <a:pt x="422" y="506"/>
                    <a:pt x="338" y="506"/>
                  </a:cubicBezTo>
                  <a:cubicBezTo>
                    <a:pt x="323" y="510"/>
                    <a:pt x="308" y="511"/>
                    <a:pt x="293" y="511"/>
                  </a:cubicBezTo>
                  <a:cubicBezTo>
                    <a:pt x="225" y="511"/>
                    <a:pt x="162" y="474"/>
                    <a:pt x="127" y="422"/>
                  </a:cubicBezTo>
                  <a:cubicBezTo>
                    <a:pt x="106" y="337"/>
                    <a:pt x="148" y="253"/>
                    <a:pt x="211" y="211"/>
                  </a:cubicBezTo>
                  <a:cubicBezTo>
                    <a:pt x="274" y="148"/>
                    <a:pt x="359" y="127"/>
                    <a:pt x="443" y="84"/>
                  </a:cubicBezTo>
                  <a:cubicBezTo>
                    <a:pt x="464" y="84"/>
                    <a:pt x="464" y="42"/>
                    <a:pt x="464" y="21"/>
                  </a:cubicBezTo>
                  <a:cubicBezTo>
                    <a:pt x="464" y="0"/>
                    <a:pt x="422" y="0"/>
                    <a:pt x="4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2049;p36">
              <a:extLst>
                <a:ext uri="{FF2B5EF4-FFF2-40B4-BE49-F238E27FC236}">
                  <a16:creationId xmlns:a16="http://schemas.microsoft.com/office/drawing/2014/main" id="{A265090D-A5D3-407F-9830-FA48354DE123}"/>
                </a:ext>
              </a:extLst>
            </p:cNvPr>
            <p:cNvSpPr/>
            <p:nvPr/>
          </p:nvSpPr>
          <p:spPr>
            <a:xfrm>
              <a:off x="7048850" y="3492125"/>
              <a:ext cx="16375" cy="17400"/>
            </a:xfrm>
            <a:custGeom>
              <a:avLst/>
              <a:gdLst/>
              <a:ahLst/>
              <a:cxnLst/>
              <a:rect l="l" t="t" r="r" b="b"/>
              <a:pathLst>
                <a:path w="655" h="696" extrusionOk="0">
                  <a:moveTo>
                    <a:pt x="296" y="0"/>
                  </a:moveTo>
                  <a:cubicBezTo>
                    <a:pt x="148" y="43"/>
                    <a:pt x="43" y="169"/>
                    <a:pt x="22" y="317"/>
                  </a:cubicBezTo>
                  <a:cubicBezTo>
                    <a:pt x="1" y="464"/>
                    <a:pt x="85" y="612"/>
                    <a:pt x="233" y="675"/>
                  </a:cubicBezTo>
                  <a:cubicBezTo>
                    <a:pt x="275" y="696"/>
                    <a:pt x="338" y="696"/>
                    <a:pt x="401" y="696"/>
                  </a:cubicBezTo>
                  <a:cubicBezTo>
                    <a:pt x="486" y="675"/>
                    <a:pt x="570" y="633"/>
                    <a:pt x="633" y="569"/>
                  </a:cubicBezTo>
                  <a:cubicBezTo>
                    <a:pt x="654" y="548"/>
                    <a:pt x="633" y="506"/>
                    <a:pt x="612" y="485"/>
                  </a:cubicBezTo>
                  <a:cubicBezTo>
                    <a:pt x="606" y="479"/>
                    <a:pt x="600" y="476"/>
                    <a:pt x="594" y="476"/>
                  </a:cubicBezTo>
                  <a:cubicBezTo>
                    <a:pt x="579" y="476"/>
                    <a:pt x="564" y="491"/>
                    <a:pt x="549" y="506"/>
                  </a:cubicBezTo>
                  <a:cubicBezTo>
                    <a:pt x="507" y="562"/>
                    <a:pt x="436" y="591"/>
                    <a:pt x="369" y="591"/>
                  </a:cubicBezTo>
                  <a:cubicBezTo>
                    <a:pt x="336" y="591"/>
                    <a:pt x="303" y="583"/>
                    <a:pt x="275" y="569"/>
                  </a:cubicBezTo>
                  <a:cubicBezTo>
                    <a:pt x="170" y="548"/>
                    <a:pt x="106" y="422"/>
                    <a:pt x="106" y="317"/>
                  </a:cubicBezTo>
                  <a:cubicBezTo>
                    <a:pt x="127" y="211"/>
                    <a:pt x="212" y="127"/>
                    <a:pt x="317" y="106"/>
                  </a:cubicBezTo>
                  <a:cubicBezTo>
                    <a:pt x="338" y="106"/>
                    <a:pt x="359" y="64"/>
                    <a:pt x="359" y="43"/>
                  </a:cubicBezTo>
                  <a:cubicBezTo>
                    <a:pt x="359" y="21"/>
                    <a:pt x="338"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2050;p36">
              <a:extLst>
                <a:ext uri="{FF2B5EF4-FFF2-40B4-BE49-F238E27FC236}">
                  <a16:creationId xmlns:a16="http://schemas.microsoft.com/office/drawing/2014/main" id="{CF401E6C-10BC-423F-B85A-E5D834662166}"/>
                </a:ext>
              </a:extLst>
            </p:cNvPr>
            <p:cNvSpPr/>
            <p:nvPr/>
          </p:nvSpPr>
          <p:spPr>
            <a:xfrm>
              <a:off x="7065200" y="3510175"/>
              <a:ext cx="13725" cy="12525"/>
            </a:xfrm>
            <a:custGeom>
              <a:avLst/>
              <a:gdLst/>
              <a:ahLst/>
              <a:cxnLst/>
              <a:rect l="l" t="t" r="r" b="b"/>
              <a:pathLst>
                <a:path w="549" h="501" extrusionOk="0">
                  <a:moveTo>
                    <a:pt x="200" y="0"/>
                  </a:moveTo>
                  <a:cubicBezTo>
                    <a:pt x="190" y="0"/>
                    <a:pt x="179" y="5"/>
                    <a:pt x="169" y="16"/>
                  </a:cubicBezTo>
                  <a:cubicBezTo>
                    <a:pt x="63" y="58"/>
                    <a:pt x="0" y="185"/>
                    <a:pt x="42" y="311"/>
                  </a:cubicBezTo>
                  <a:cubicBezTo>
                    <a:pt x="63" y="416"/>
                    <a:pt x="169" y="501"/>
                    <a:pt x="295" y="501"/>
                  </a:cubicBezTo>
                  <a:lnTo>
                    <a:pt x="316" y="501"/>
                  </a:lnTo>
                  <a:cubicBezTo>
                    <a:pt x="422" y="480"/>
                    <a:pt x="506" y="395"/>
                    <a:pt x="548" y="290"/>
                  </a:cubicBezTo>
                  <a:cubicBezTo>
                    <a:pt x="548" y="269"/>
                    <a:pt x="527" y="248"/>
                    <a:pt x="506" y="227"/>
                  </a:cubicBezTo>
                  <a:cubicBezTo>
                    <a:pt x="464" y="227"/>
                    <a:pt x="443" y="248"/>
                    <a:pt x="443" y="269"/>
                  </a:cubicBezTo>
                  <a:cubicBezTo>
                    <a:pt x="422" y="332"/>
                    <a:pt x="359" y="395"/>
                    <a:pt x="295" y="395"/>
                  </a:cubicBezTo>
                  <a:cubicBezTo>
                    <a:pt x="211" y="395"/>
                    <a:pt x="148" y="353"/>
                    <a:pt x="127" y="269"/>
                  </a:cubicBezTo>
                  <a:cubicBezTo>
                    <a:pt x="106" y="206"/>
                    <a:pt x="148" y="121"/>
                    <a:pt x="211" y="100"/>
                  </a:cubicBezTo>
                  <a:cubicBezTo>
                    <a:pt x="232" y="79"/>
                    <a:pt x="232" y="58"/>
                    <a:pt x="232" y="16"/>
                  </a:cubicBezTo>
                  <a:cubicBezTo>
                    <a:pt x="222" y="5"/>
                    <a:pt x="211" y="0"/>
                    <a:pt x="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2051;p36">
              <a:extLst>
                <a:ext uri="{FF2B5EF4-FFF2-40B4-BE49-F238E27FC236}">
                  <a16:creationId xmlns:a16="http://schemas.microsoft.com/office/drawing/2014/main" id="{A8E73DD3-03B7-4FA1-A66B-1F3C05856FA5}"/>
                </a:ext>
              </a:extLst>
            </p:cNvPr>
            <p:cNvSpPr/>
            <p:nvPr/>
          </p:nvSpPr>
          <p:spPr>
            <a:xfrm>
              <a:off x="7083625" y="3520050"/>
              <a:ext cx="15325" cy="13250"/>
            </a:xfrm>
            <a:custGeom>
              <a:avLst/>
              <a:gdLst/>
              <a:ahLst/>
              <a:cxnLst/>
              <a:rect l="l" t="t" r="r" b="b"/>
              <a:pathLst>
                <a:path w="613" h="530" extrusionOk="0">
                  <a:moveTo>
                    <a:pt x="212" y="0"/>
                  </a:moveTo>
                  <a:cubicBezTo>
                    <a:pt x="148" y="21"/>
                    <a:pt x="85" y="43"/>
                    <a:pt x="43" y="106"/>
                  </a:cubicBezTo>
                  <a:cubicBezTo>
                    <a:pt x="1" y="169"/>
                    <a:pt x="1" y="253"/>
                    <a:pt x="1" y="317"/>
                  </a:cubicBezTo>
                  <a:cubicBezTo>
                    <a:pt x="39" y="432"/>
                    <a:pt x="148" y="530"/>
                    <a:pt x="279" y="530"/>
                  </a:cubicBezTo>
                  <a:cubicBezTo>
                    <a:pt x="292" y="530"/>
                    <a:pt x="304" y="529"/>
                    <a:pt x="317" y="527"/>
                  </a:cubicBezTo>
                  <a:cubicBezTo>
                    <a:pt x="444" y="527"/>
                    <a:pt x="549" y="422"/>
                    <a:pt x="612" y="317"/>
                  </a:cubicBezTo>
                  <a:cubicBezTo>
                    <a:pt x="612" y="274"/>
                    <a:pt x="591" y="253"/>
                    <a:pt x="570" y="253"/>
                  </a:cubicBezTo>
                  <a:cubicBezTo>
                    <a:pt x="564" y="247"/>
                    <a:pt x="558" y="245"/>
                    <a:pt x="551" y="245"/>
                  </a:cubicBezTo>
                  <a:cubicBezTo>
                    <a:pt x="537" y="245"/>
                    <a:pt x="522" y="259"/>
                    <a:pt x="507" y="274"/>
                  </a:cubicBezTo>
                  <a:cubicBezTo>
                    <a:pt x="486" y="380"/>
                    <a:pt x="401" y="443"/>
                    <a:pt x="296" y="443"/>
                  </a:cubicBezTo>
                  <a:cubicBezTo>
                    <a:pt x="212" y="443"/>
                    <a:pt x="127" y="380"/>
                    <a:pt x="106" y="295"/>
                  </a:cubicBezTo>
                  <a:cubicBezTo>
                    <a:pt x="85" y="253"/>
                    <a:pt x="106" y="211"/>
                    <a:pt x="127" y="169"/>
                  </a:cubicBezTo>
                  <a:cubicBezTo>
                    <a:pt x="148" y="127"/>
                    <a:pt x="191" y="106"/>
                    <a:pt x="233" y="106"/>
                  </a:cubicBezTo>
                  <a:cubicBezTo>
                    <a:pt x="254" y="106"/>
                    <a:pt x="275" y="85"/>
                    <a:pt x="275" y="43"/>
                  </a:cubicBezTo>
                  <a:cubicBezTo>
                    <a:pt x="275" y="21"/>
                    <a:pt x="254" y="0"/>
                    <a:pt x="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2052;p36">
              <a:extLst>
                <a:ext uri="{FF2B5EF4-FFF2-40B4-BE49-F238E27FC236}">
                  <a16:creationId xmlns:a16="http://schemas.microsoft.com/office/drawing/2014/main" id="{86CD71A7-EF08-4A3B-961B-30BF221B65EB}"/>
                </a:ext>
              </a:extLst>
            </p:cNvPr>
            <p:cNvSpPr/>
            <p:nvPr/>
          </p:nvSpPr>
          <p:spPr>
            <a:xfrm>
              <a:off x="7102600" y="3526900"/>
              <a:ext cx="12150" cy="8975"/>
            </a:xfrm>
            <a:custGeom>
              <a:avLst/>
              <a:gdLst/>
              <a:ahLst/>
              <a:cxnLst/>
              <a:rect l="l" t="t" r="r" b="b"/>
              <a:pathLst>
                <a:path w="486" h="359" extrusionOk="0">
                  <a:moveTo>
                    <a:pt x="85" y="0"/>
                  </a:moveTo>
                  <a:cubicBezTo>
                    <a:pt x="64" y="0"/>
                    <a:pt x="43" y="0"/>
                    <a:pt x="22" y="43"/>
                  </a:cubicBezTo>
                  <a:cubicBezTo>
                    <a:pt x="1" y="148"/>
                    <a:pt x="64" y="274"/>
                    <a:pt x="169" y="317"/>
                  </a:cubicBezTo>
                  <a:cubicBezTo>
                    <a:pt x="199" y="331"/>
                    <a:pt x="229" y="346"/>
                    <a:pt x="266" y="346"/>
                  </a:cubicBezTo>
                  <a:cubicBezTo>
                    <a:pt x="282" y="346"/>
                    <a:pt x="298" y="344"/>
                    <a:pt x="317" y="338"/>
                  </a:cubicBezTo>
                  <a:lnTo>
                    <a:pt x="317" y="359"/>
                  </a:lnTo>
                  <a:cubicBezTo>
                    <a:pt x="380" y="338"/>
                    <a:pt x="443" y="317"/>
                    <a:pt x="485" y="274"/>
                  </a:cubicBezTo>
                  <a:cubicBezTo>
                    <a:pt x="485" y="253"/>
                    <a:pt x="485" y="232"/>
                    <a:pt x="485" y="211"/>
                  </a:cubicBezTo>
                  <a:cubicBezTo>
                    <a:pt x="475" y="201"/>
                    <a:pt x="459" y="195"/>
                    <a:pt x="443" y="195"/>
                  </a:cubicBezTo>
                  <a:cubicBezTo>
                    <a:pt x="427" y="195"/>
                    <a:pt x="412" y="201"/>
                    <a:pt x="401" y="211"/>
                  </a:cubicBezTo>
                  <a:cubicBezTo>
                    <a:pt x="375" y="237"/>
                    <a:pt x="333" y="255"/>
                    <a:pt x="290" y="255"/>
                  </a:cubicBezTo>
                  <a:cubicBezTo>
                    <a:pt x="263" y="255"/>
                    <a:pt x="236" y="248"/>
                    <a:pt x="211" y="232"/>
                  </a:cubicBezTo>
                  <a:cubicBezTo>
                    <a:pt x="148" y="211"/>
                    <a:pt x="106" y="127"/>
                    <a:pt x="127" y="64"/>
                  </a:cubicBezTo>
                  <a:cubicBezTo>
                    <a:pt x="127" y="21"/>
                    <a:pt x="106" y="0"/>
                    <a:pt x="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2053;p36">
              <a:extLst>
                <a:ext uri="{FF2B5EF4-FFF2-40B4-BE49-F238E27FC236}">
                  <a16:creationId xmlns:a16="http://schemas.microsoft.com/office/drawing/2014/main" id="{E582E3B2-906F-4605-ABD3-A7E885196687}"/>
                </a:ext>
              </a:extLst>
            </p:cNvPr>
            <p:cNvSpPr/>
            <p:nvPr/>
          </p:nvSpPr>
          <p:spPr>
            <a:xfrm>
              <a:off x="7120525" y="3532825"/>
              <a:ext cx="13200" cy="7325"/>
            </a:xfrm>
            <a:custGeom>
              <a:avLst/>
              <a:gdLst/>
              <a:ahLst/>
              <a:cxnLst/>
              <a:rect l="l" t="t" r="r" b="b"/>
              <a:pathLst>
                <a:path w="528" h="293" extrusionOk="0">
                  <a:moveTo>
                    <a:pt x="61" y="0"/>
                  </a:moveTo>
                  <a:cubicBezTo>
                    <a:pt x="48" y="0"/>
                    <a:pt x="32" y="6"/>
                    <a:pt x="21" y="16"/>
                  </a:cubicBezTo>
                  <a:cubicBezTo>
                    <a:pt x="0" y="16"/>
                    <a:pt x="0" y="58"/>
                    <a:pt x="21" y="80"/>
                  </a:cubicBezTo>
                  <a:cubicBezTo>
                    <a:pt x="80" y="158"/>
                    <a:pt x="158" y="292"/>
                    <a:pt x="305" y="292"/>
                  </a:cubicBezTo>
                  <a:cubicBezTo>
                    <a:pt x="316" y="292"/>
                    <a:pt x="326" y="292"/>
                    <a:pt x="337" y="290"/>
                  </a:cubicBezTo>
                  <a:cubicBezTo>
                    <a:pt x="380" y="290"/>
                    <a:pt x="422" y="269"/>
                    <a:pt x="485" y="227"/>
                  </a:cubicBezTo>
                  <a:cubicBezTo>
                    <a:pt x="506" y="227"/>
                    <a:pt x="527" y="185"/>
                    <a:pt x="506" y="164"/>
                  </a:cubicBezTo>
                  <a:cubicBezTo>
                    <a:pt x="485" y="143"/>
                    <a:pt x="464" y="143"/>
                    <a:pt x="443" y="143"/>
                  </a:cubicBezTo>
                  <a:cubicBezTo>
                    <a:pt x="384" y="175"/>
                    <a:pt x="337" y="190"/>
                    <a:pt x="298" y="190"/>
                  </a:cubicBezTo>
                  <a:cubicBezTo>
                    <a:pt x="210" y="190"/>
                    <a:pt x="157" y="118"/>
                    <a:pt x="85" y="16"/>
                  </a:cubicBezTo>
                  <a:cubicBezTo>
                    <a:pt x="85" y="6"/>
                    <a:pt x="74"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2054;p36">
              <a:extLst>
                <a:ext uri="{FF2B5EF4-FFF2-40B4-BE49-F238E27FC236}">
                  <a16:creationId xmlns:a16="http://schemas.microsoft.com/office/drawing/2014/main" id="{7B64F44F-6BBA-4C0B-A34C-E09D8210F366}"/>
                </a:ext>
              </a:extLst>
            </p:cNvPr>
            <p:cNvSpPr/>
            <p:nvPr/>
          </p:nvSpPr>
          <p:spPr>
            <a:xfrm>
              <a:off x="7026200" y="3462625"/>
              <a:ext cx="13200" cy="7925"/>
            </a:xfrm>
            <a:custGeom>
              <a:avLst/>
              <a:gdLst/>
              <a:ahLst/>
              <a:cxnLst/>
              <a:rect l="l" t="t" r="r" b="b"/>
              <a:pathLst>
                <a:path w="528" h="317" extrusionOk="0">
                  <a:moveTo>
                    <a:pt x="338" y="0"/>
                  </a:moveTo>
                  <a:lnTo>
                    <a:pt x="1" y="42"/>
                  </a:lnTo>
                  <a:lnTo>
                    <a:pt x="43" y="316"/>
                  </a:lnTo>
                  <a:lnTo>
                    <a:pt x="380" y="274"/>
                  </a:lnTo>
                  <a:cubicBezTo>
                    <a:pt x="485" y="274"/>
                    <a:pt x="528" y="169"/>
                    <a:pt x="485" y="84"/>
                  </a:cubicBezTo>
                  <a:cubicBezTo>
                    <a:pt x="464" y="21"/>
                    <a:pt x="401" y="0"/>
                    <a:pt x="338"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2055;p36">
              <a:extLst>
                <a:ext uri="{FF2B5EF4-FFF2-40B4-BE49-F238E27FC236}">
                  <a16:creationId xmlns:a16="http://schemas.microsoft.com/office/drawing/2014/main" id="{1EF89B2D-D00C-4A79-B457-0446419C2FEC}"/>
                </a:ext>
              </a:extLst>
            </p:cNvPr>
            <p:cNvSpPr/>
            <p:nvPr/>
          </p:nvSpPr>
          <p:spPr>
            <a:xfrm>
              <a:off x="7032000" y="3481575"/>
              <a:ext cx="15825" cy="11625"/>
            </a:xfrm>
            <a:custGeom>
              <a:avLst/>
              <a:gdLst/>
              <a:ahLst/>
              <a:cxnLst/>
              <a:rect l="l" t="t" r="r" b="b"/>
              <a:pathLst>
                <a:path w="633" h="465" extrusionOk="0">
                  <a:moveTo>
                    <a:pt x="464" y="1"/>
                  </a:moveTo>
                  <a:lnTo>
                    <a:pt x="211" y="127"/>
                  </a:lnTo>
                  <a:lnTo>
                    <a:pt x="0" y="212"/>
                  </a:lnTo>
                  <a:lnTo>
                    <a:pt x="106" y="465"/>
                  </a:lnTo>
                  <a:lnTo>
                    <a:pt x="317" y="380"/>
                  </a:lnTo>
                  <a:lnTo>
                    <a:pt x="591" y="254"/>
                  </a:lnTo>
                  <a:cubicBezTo>
                    <a:pt x="633" y="254"/>
                    <a:pt x="633" y="191"/>
                    <a:pt x="633" y="169"/>
                  </a:cubicBezTo>
                  <a:lnTo>
                    <a:pt x="612" y="169"/>
                  </a:lnTo>
                  <a:cubicBezTo>
                    <a:pt x="612" y="127"/>
                    <a:pt x="591" y="85"/>
                    <a:pt x="570" y="43"/>
                  </a:cubicBezTo>
                  <a:cubicBezTo>
                    <a:pt x="548" y="1"/>
                    <a:pt x="506" y="1"/>
                    <a:pt x="464"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2056;p36">
              <a:extLst>
                <a:ext uri="{FF2B5EF4-FFF2-40B4-BE49-F238E27FC236}">
                  <a16:creationId xmlns:a16="http://schemas.microsoft.com/office/drawing/2014/main" id="{B0AC8275-1305-4E98-A743-4F9159FEF679}"/>
                </a:ext>
              </a:extLst>
            </p:cNvPr>
            <p:cNvSpPr/>
            <p:nvPr/>
          </p:nvSpPr>
          <p:spPr>
            <a:xfrm>
              <a:off x="7044650" y="3499675"/>
              <a:ext cx="15300" cy="12500"/>
            </a:xfrm>
            <a:custGeom>
              <a:avLst/>
              <a:gdLst/>
              <a:ahLst/>
              <a:cxnLst/>
              <a:rect l="l" t="t" r="r" b="b"/>
              <a:pathLst>
                <a:path w="612" h="500" extrusionOk="0">
                  <a:moveTo>
                    <a:pt x="457" y="1"/>
                  </a:moveTo>
                  <a:cubicBezTo>
                    <a:pt x="432" y="1"/>
                    <a:pt x="406" y="6"/>
                    <a:pt x="380" y="15"/>
                  </a:cubicBezTo>
                  <a:lnTo>
                    <a:pt x="190" y="141"/>
                  </a:lnTo>
                  <a:lnTo>
                    <a:pt x="0" y="267"/>
                  </a:lnTo>
                  <a:lnTo>
                    <a:pt x="148" y="499"/>
                  </a:lnTo>
                  <a:lnTo>
                    <a:pt x="338" y="373"/>
                  </a:lnTo>
                  <a:lnTo>
                    <a:pt x="527" y="267"/>
                  </a:lnTo>
                  <a:cubicBezTo>
                    <a:pt x="612" y="204"/>
                    <a:pt x="612" y="99"/>
                    <a:pt x="548" y="36"/>
                  </a:cubicBezTo>
                  <a:cubicBezTo>
                    <a:pt x="524" y="11"/>
                    <a:pt x="492" y="1"/>
                    <a:pt x="457"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2057;p36">
              <a:extLst>
                <a:ext uri="{FF2B5EF4-FFF2-40B4-BE49-F238E27FC236}">
                  <a16:creationId xmlns:a16="http://schemas.microsoft.com/office/drawing/2014/main" id="{104F24E6-1E80-47D1-B2D5-A3430D719178}"/>
                </a:ext>
              </a:extLst>
            </p:cNvPr>
            <p:cNvSpPr/>
            <p:nvPr/>
          </p:nvSpPr>
          <p:spPr>
            <a:xfrm>
              <a:off x="7060975" y="3512325"/>
              <a:ext cx="14250" cy="13025"/>
            </a:xfrm>
            <a:custGeom>
              <a:avLst/>
              <a:gdLst/>
              <a:ahLst/>
              <a:cxnLst/>
              <a:rect l="l" t="t" r="r" b="b"/>
              <a:pathLst>
                <a:path w="570" h="521" extrusionOk="0">
                  <a:moveTo>
                    <a:pt x="424" y="0"/>
                  </a:moveTo>
                  <a:cubicBezTo>
                    <a:pt x="391" y="0"/>
                    <a:pt x="354" y="11"/>
                    <a:pt x="317" y="35"/>
                  </a:cubicBezTo>
                  <a:lnTo>
                    <a:pt x="169" y="162"/>
                  </a:lnTo>
                  <a:lnTo>
                    <a:pt x="1" y="309"/>
                  </a:lnTo>
                  <a:lnTo>
                    <a:pt x="169" y="520"/>
                  </a:lnTo>
                  <a:lnTo>
                    <a:pt x="359" y="373"/>
                  </a:lnTo>
                  <a:lnTo>
                    <a:pt x="506" y="246"/>
                  </a:lnTo>
                  <a:cubicBezTo>
                    <a:pt x="570" y="183"/>
                    <a:pt x="570" y="78"/>
                    <a:pt x="485" y="14"/>
                  </a:cubicBezTo>
                  <a:cubicBezTo>
                    <a:pt x="468" y="6"/>
                    <a:pt x="447" y="0"/>
                    <a:pt x="424"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2058;p36">
              <a:extLst>
                <a:ext uri="{FF2B5EF4-FFF2-40B4-BE49-F238E27FC236}">
                  <a16:creationId xmlns:a16="http://schemas.microsoft.com/office/drawing/2014/main" id="{89B39113-9052-45FB-B1D1-83A18B0E8B82}"/>
                </a:ext>
              </a:extLst>
            </p:cNvPr>
            <p:cNvSpPr/>
            <p:nvPr/>
          </p:nvSpPr>
          <p:spPr>
            <a:xfrm>
              <a:off x="7079950" y="3523525"/>
              <a:ext cx="14250" cy="13925"/>
            </a:xfrm>
            <a:custGeom>
              <a:avLst/>
              <a:gdLst/>
              <a:ahLst/>
              <a:cxnLst/>
              <a:rect l="l" t="t" r="r" b="b"/>
              <a:pathLst>
                <a:path w="570" h="557" extrusionOk="0">
                  <a:moveTo>
                    <a:pt x="393" y="1"/>
                  </a:moveTo>
                  <a:cubicBezTo>
                    <a:pt x="349" y="1"/>
                    <a:pt x="311" y="20"/>
                    <a:pt x="295" y="51"/>
                  </a:cubicBezTo>
                  <a:lnTo>
                    <a:pt x="148" y="199"/>
                  </a:lnTo>
                  <a:lnTo>
                    <a:pt x="0" y="388"/>
                  </a:lnTo>
                  <a:lnTo>
                    <a:pt x="211" y="557"/>
                  </a:lnTo>
                  <a:lnTo>
                    <a:pt x="380" y="367"/>
                  </a:lnTo>
                  <a:lnTo>
                    <a:pt x="506" y="220"/>
                  </a:lnTo>
                  <a:cubicBezTo>
                    <a:pt x="569" y="156"/>
                    <a:pt x="527" y="30"/>
                    <a:pt x="443" y="9"/>
                  </a:cubicBezTo>
                  <a:cubicBezTo>
                    <a:pt x="426" y="3"/>
                    <a:pt x="409" y="1"/>
                    <a:pt x="393"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2059;p36">
              <a:extLst>
                <a:ext uri="{FF2B5EF4-FFF2-40B4-BE49-F238E27FC236}">
                  <a16:creationId xmlns:a16="http://schemas.microsoft.com/office/drawing/2014/main" id="{02D3B01F-9F74-4251-B51E-9BC68CE55492}"/>
                </a:ext>
              </a:extLst>
            </p:cNvPr>
            <p:cNvSpPr/>
            <p:nvPr/>
          </p:nvSpPr>
          <p:spPr>
            <a:xfrm>
              <a:off x="7101550" y="3530450"/>
              <a:ext cx="10025" cy="11225"/>
            </a:xfrm>
            <a:custGeom>
              <a:avLst/>
              <a:gdLst/>
              <a:ahLst/>
              <a:cxnLst/>
              <a:rect l="l" t="t" r="r" b="b"/>
              <a:pathLst>
                <a:path w="401" h="449" extrusionOk="0">
                  <a:moveTo>
                    <a:pt x="239" y="0"/>
                  </a:moveTo>
                  <a:cubicBezTo>
                    <a:pt x="183" y="0"/>
                    <a:pt x="123" y="38"/>
                    <a:pt x="106" y="90"/>
                  </a:cubicBezTo>
                  <a:lnTo>
                    <a:pt x="85" y="111"/>
                  </a:lnTo>
                  <a:lnTo>
                    <a:pt x="1" y="322"/>
                  </a:lnTo>
                  <a:lnTo>
                    <a:pt x="253" y="449"/>
                  </a:lnTo>
                  <a:lnTo>
                    <a:pt x="359" y="217"/>
                  </a:lnTo>
                  <a:lnTo>
                    <a:pt x="359" y="196"/>
                  </a:lnTo>
                  <a:cubicBezTo>
                    <a:pt x="401" y="132"/>
                    <a:pt x="359" y="27"/>
                    <a:pt x="296" y="6"/>
                  </a:cubicBezTo>
                  <a:lnTo>
                    <a:pt x="275" y="6"/>
                  </a:lnTo>
                  <a:cubicBezTo>
                    <a:pt x="263" y="2"/>
                    <a:pt x="251" y="0"/>
                    <a:pt x="239"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2060;p36">
              <a:extLst>
                <a:ext uri="{FF2B5EF4-FFF2-40B4-BE49-F238E27FC236}">
                  <a16:creationId xmlns:a16="http://schemas.microsoft.com/office/drawing/2014/main" id="{8ECC9B8E-A471-4FE9-BDD1-10A2712F3991}"/>
                </a:ext>
              </a:extLst>
            </p:cNvPr>
            <p:cNvSpPr/>
            <p:nvPr/>
          </p:nvSpPr>
          <p:spPr>
            <a:xfrm>
              <a:off x="7121575" y="3535325"/>
              <a:ext cx="8450" cy="8450"/>
            </a:xfrm>
            <a:custGeom>
              <a:avLst/>
              <a:gdLst/>
              <a:ahLst/>
              <a:cxnLst/>
              <a:rect l="l" t="t" r="r" b="b"/>
              <a:pathLst>
                <a:path w="338" h="338" extrusionOk="0">
                  <a:moveTo>
                    <a:pt x="64" y="1"/>
                  </a:moveTo>
                  <a:lnTo>
                    <a:pt x="43" y="64"/>
                  </a:lnTo>
                  <a:lnTo>
                    <a:pt x="0" y="296"/>
                  </a:lnTo>
                  <a:lnTo>
                    <a:pt x="274" y="338"/>
                  </a:lnTo>
                  <a:lnTo>
                    <a:pt x="317" y="106"/>
                  </a:lnTo>
                  <a:lnTo>
                    <a:pt x="338" y="64"/>
                  </a:lnTo>
                  <a:cubicBezTo>
                    <a:pt x="253" y="43"/>
                    <a:pt x="148" y="22"/>
                    <a:pt x="64"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2061;p36">
              <a:extLst>
                <a:ext uri="{FF2B5EF4-FFF2-40B4-BE49-F238E27FC236}">
                  <a16:creationId xmlns:a16="http://schemas.microsoft.com/office/drawing/2014/main" id="{0B81123C-2EFF-43D0-B62C-60B4C373B6D2}"/>
                </a:ext>
              </a:extLst>
            </p:cNvPr>
            <p:cNvSpPr/>
            <p:nvPr/>
          </p:nvSpPr>
          <p:spPr>
            <a:xfrm>
              <a:off x="7021450" y="3462000"/>
              <a:ext cx="11100" cy="10200"/>
            </a:xfrm>
            <a:custGeom>
              <a:avLst/>
              <a:gdLst/>
              <a:ahLst/>
              <a:cxnLst/>
              <a:rect l="l" t="t" r="r" b="b"/>
              <a:pathLst>
                <a:path w="444" h="408" extrusionOk="0">
                  <a:moveTo>
                    <a:pt x="245" y="1"/>
                  </a:moveTo>
                  <a:cubicBezTo>
                    <a:pt x="234" y="1"/>
                    <a:pt x="223" y="2"/>
                    <a:pt x="212" y="4"/>
                  </a:cubicBezTo>
                  <a:cubicBezTo>
                    <a:pt x="85" y="4"/>
                    <a:pt x="1" y="109"/>
                    <a:pt x="22" y="236"/>
                  </a:cubicBezTo>
                  <a:cubicBezTo>
                    <a:pt x="41" y="330"/>
                    <a:pt x="111" y="408"/>
                    <a:pt x="216" y="408"/>
                  </a:cubicBezTo>
                  <a:cubicBezTo>
                    <a:pt x="228" y="408"/>
                    <a:pt x="241" y="407"/>
                    <a:pt x="254" y="404"/>
                  </a:cubicBezTo>
                  <a:cubicBezTo>
                    <a:pt x="359" y="404"/>
                    <a:pt x="444" y="299"/>
                    <a:pt x="444" y="173"/>
                  </a:cubicBezTo>
                  <a:cubicBezTo>
                    <a:pt x="425" y="78"/>
                    <a:pt x="33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2062;p36">
              <a:extLst>
                <a:ext uri="{FF2B5EF4-FFF2-40B4-BE49-F238E27FC236}">
                  <a16:creationId xmlns:a16="http://schemas.microsoft.com/office/drawing/2014/main" id="{9709592B-5B1A-4CC9-AE3E-74D3B21C2391}"/>
                </a:ext>
              </a:extLst>
            </p:cNvPr>
            <p:cNvSpPr/>
            <p:nvPr/>
          </p:nvSpPr>
          <p:spPr>
            <a:xfrm>
              <a:off x="7027775" y="3484875"/>
              <a:ext cx="11625" cy="10300"/>
            </a:xfrm>
            <a:custGeom>
              <a:avLst/>
              <a:gdLst/>
              <a:ahLst/>
              <a:cxnLst/>
              <a:rect l="l" t="t" r="r" b="b"/>
              <a:pathLst>
                <a:path w="465" h="412" extrusionOk="0">
                  <a:moveTo>
                    <a:pt x="232" y="0"/>
                  </a:moveTo>
                  <a:cubicBezTo>
                    <a:pt x="204" y="0"/>
                    <a:pt x="176" y="6"/>
                    <a:pt x="148" y="16"/>
                  </a:cubicBezTo>
                  <a:cubicBezTo>
                    <a:pt x="43" y="59"/>
                    <a:pt x="1" y="185"/>
                    <a:pt x="43" y="290"/>
                  </a:cubicBezTo>
                  <a:cubicBezTo>
                    <a:pt x="74" y="369"/>
                    <a:pt x="152" y="412"/>
                    <a:pt x="233" y="412"/>
                  </a:cubicBezTo>
                  <a:cubicBezTo>
                    <a:pt x="261" y="412"/>
                    <a:pt x="290" y="407"/>
                    <a:pt x="317" y="396"/>
                  </a:cubicBezTo>
                  <a:cubicBezTo>
                    <a:pt x="422" y="354"/>
                    <a:pt x="465" y="227"/>
                    <a:pt x="422" y="122"/>
                  </a:cubicBezTo>
                  <a:cubicBezTo>
                    <a:pt x="391" y="44"/>
                    <a:pt x="31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2063;p36">
              <a:extLst>
                <a:ext uri="{FF2B5EF4-FFF2-40B4-BE49-F238E27FC236}">
                  <a16:creationId xmlns:a16="http://schemas.microsoft.com/office/drawing/2014/main" id="{72DDDAFC-B55D-4E7C-8B68-C2129855DB3A}"/>
                </a:ext>
              </a:extLst>
            </p:cNvPr>
            <p:cNvSpPr/>
            <p:nvPr/>
          </p:nvSpPr>
          <p:spPr>
            <a:xfrm>
              <a:off x="7040950" y="3503875"/>
              <a:ext cx="11625" cy="10225"/>
            </a:xfrm>
            <a:custGeom>
              <a:avLst/>
              <a:gdLst/>
              <a:ahLst/>
              <a:cxnLst/>
              <a:rect l="l" t="t" r="r" b="b"/>
              <a:pathLst>
                <a:path w="465" h="409" extrusionOk="0">
                  <a:moveTo>
                    <a:pt x="250" y="1"/>
                  </a:moveTo>
                  <a:cubicBezTo>
                    <a:pt x="209" y="1"/>
                    <a:pt x="167" y="12"/>
                    <a:pt x="127" y="36"/>
                  </a:cubicBezTo>
                  <a:cubicBezTo>
                    <a:pt x="22" y="78"/>
                    <a:pt x="1" y="205"/>
                    <a:pt x="64" y="310"/>
                  </a:cubicBezTo>
                  <a:cubicBezTo>
                    <a:pt x="104" y="376"/>
                    <a:pt x="168" y="409"/>
                    <a:pt x="231" y="409"/>
                  </a:cubicBezTo>
                  <a:cubicBezTo>
                    <a:pt x="269" y="409"/>
                    <a:pt x="306" y="397"/>
                    <a:pt x="338" y="373"/>
                  </a:cubicBezTo>
                  <a:cubicBezTo>
                    <a:pt x="443" y="310"/>
                    <a:pt x="464" y="184"/>
                    <a:pt x="422" y="99"/>
                  </a:cubicBezTo>
                  <a:cubicBezTo>
                    <a:pt x="383" y="34"/>
                    <a:pt x="319" y="1"/>
                    <a:pt x="2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2064;p36">
              <a:extLst>
                <a:ext uri="{FF2B5EF4-FFF2-40B4-BE49-F238E27FC236}">
                  <a16:creationId xmlns:a16="http://schemas.microsoft.com/office/drawing/2014/main" id="{E89ED795-342B-4BF2-A75F-166AA1A77C8C}"/>
                </a:ext>
              </a:extLst>
            </p:cNvPr>
            <p:cNvSpPr/>
            <p:nvPr/>
          </p:nvSpPr>
          <p:spPr>
            <a:xfrm>
              <a:off x="7057825" y="3517125"/>
              <a:ext cx="11600" cy="10600"/>
            </a:xfrm>
            <a:custGeom>
              <a:avLst/>
              <a:gdLst/>
              <a:ahLst/>
              <a:cxnLst/>
              <a:rect l="l" t="t" r="r" b="b"/>
              <a:pathLst>
                <a:path w="464" h="424" extrusionOk="0">
                  <a:moveTo>
                    <a:pt x="228" y="1"/>
                  </a:moveTo>
                  <a:cubicBezTo>
                    <a:pt x="181" y="1"/>
                    <a:pt x="131" y="17"/>
                    <a:pt x="85" y="54"/>
                  </a:cubicBezTo>
                  <a:cubicBezTo>
                    <a:pt x="0" y="138"/>
                    <a:pt x="0" y="265"/>
                    <a:pt x="63" y="349"/>
                  </a:cubicBezTo>
                  <a:cubicBezTo>
                    <a:pt x="111" y="397"/>
                    <a:pt x="171" y="424"/>
                    <a:pt x="230" y="424"/>
                  </a:cubicBezTo>
                  <a:cubicBezTo>
                    <a:pt x="276" y="424"/>
                    <a:pt x="322" y="407"/>
                    <a:pt x="358" y="370"/>
                  </a:cubicBezTo>
                  <a:cubicBezTo>
                    <a:pt x="443" y="286"/>
                    <a:pt x="464" y="160"/>
                    <a:pt x="380" y="75"/>
                  </a:cubicBezTo>
                  <a:cubicBezTo>
                    <a:pt x="344" y="28"/>
                    <a:pt x="289"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2065;p36">
              <a:extLst>
                <a:ext uri="{FF2B5EF4-FFF2-40B4-BE49-F238E27FC236}">
                  <a16:creationId xmlns:a16="http://schemas.microsoft.com/office/drawing/2014/main" id="{0D630D1B-CF47-4652-97C2-C3D07FD13C0D}"/>
                </a:ext>
              </a:extLst>
            </p:cNvPr>
            <p:cNvSpPr/>
            <p:nvPr/>
          </p:nvSpPr>
          <p:spPr>
            <a:xfrm>
              <a:off x="7077325" y="3529775"/>
              <a:ext cx="11600" cy="10350"/>
            </a:xfrm>
            <a:custGeom>
              <a:avLst/>
              <a:gdLst/>
              <a:ahLst/>
              <a:cxnLst/>
              <a:rect l="l" t="t" r="r" b="b"/>
              <a:pathLst>
                <a:path w="464" h="414" extrusionOk="0">
                  <a:moveTo>
                    <a:pt x="230" y="0"/>
                  </a:moveTo>
                  <a:cubicBezTo>
                    <a:pt x="171" y="0"/>
                    <a:pt x="111" y="28"/>
                    <a:pt x="63" y="75"/>
                  </a:cubicBezTo>
                  <a:cubicBezTo>
                    <a:pt x="0" y="159"/>
                    <a:pt x="0" y="286"/>
                    <a:pt x="84" y="370"/>
                  </a:cubicBezTo>
                  <a:cubicBezTo>
                    <a:pt x="130" y="398"/>
                    <a:pt x="180" y="413"/>
                    <a:pt x="227" y="413"/>
                  </a:cubicBezTo>
                  <a:cubicBezTo>
                    <a:pt x="288" y="413"/>
                    <a:pt x="344" y="387"/>
                    <a:pt x="379" y="328"/>
                  </a:cubicBezTo>
                  <a:cubicBezTo>
                    <a:pt x="464" y="244"/>
                    <a:pt x="443" y="117"/>
                    <a:pt x="358" y="54"/>
                  </a:cubicBezTo>
                  <a:cubicBezTo>
                    <a:pt x="321" y="17"/>
                    <a:pt x="276"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2066;p36">
              <a:extLst>
                <a:ext uri="{FF2B5EF4-FFF2-40B4-BE49-F238E27FC236}">
                  <a16:creationId xmlns:a16="http://schemas.microsoft.com/office/drawing/2014/main" id="{A446CA51-73D6-45A3-801A-D2078814A8D0}"/>
                </a:ext>
              </a:extLst>
            </p:cNvPr>
            <p:cNvSpPr/>
            <p:nvPr/>
          </p:nvSpPr>
          <p:spPr>
            <a:xfrm>
              <a:off x="7098925" y="3534400"/>
              <a:ext cx="12125" cy="10325"/>
            </a:xfrm>
            <a:custGeom>
              <a:avLst/>
              <a:gdLst/>
              <a:ahLst/>
              <a:cxnLst/>
              <a:rect l="l" t="t" r="r" b="b"/>
              <a:pathLst>
                <a:path w="485" h="413" extrusionOk="0">
                  <a:moveTo>
                    <a:pt x="244" y="0"/>
                  </a:moveTo>
                  <a:cubicBezTo>
                    <a:pt x="171" y="0"/>
                    <a:pt x="89" y="44"/>
                    <a:pt x="42" y="122"/>
                  </a:cubicBezTo>
                  <a:cubicBezTo>
                    <a:pt x="0" y="227"/>
                    <a:pt x="42" y="354"/>
                    <a:pt x="148" y="396"/>
                  </a:cubicBezTo>
                  <a:cubicBezTo>
                    <a:pt x="175" y="407"/>
                    <a:pt x="204" y="412"/>
                    <a:pt x="232" y="412"/>
                  </a:cubicBezTo>
                  <a:cubicBezTo>
                    <a:pt x="313" y="412"/>
                    <a:pt x="390" y="369"/>
                    <a:pt x="422" y="291"/>
                  </a:cubicBezTo>
                  <a:cubicBezTo>
                    <a:pt x="485" y="185"/>
                    <a:pt x="422" y="59"/>
                    <a:pt x="316" y="17"/>
                  </a:cubicBezTo>
                  <a:cubicBezTo>
                    <a:pt x="295" y="6"/>
                    <a:pt x="270"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2067;p36">
              <a:extLst>
                <a:ext uri="{FF2B5EF4-FFF2-40B4-BE49-F238E27FC236}">
                  <a16:creationId xmlns:a16="http://schemas.microsoft.com/office/drawing/2014/main" id="{BFC7E39B-8838-481A-B8BE-B825AA157540}"/>
                </a:ext>
              </a:extLst>
            </p:cNvPr>
            <p:cNvSpPr/>
            <p:nvPr/>
          </p:nvSpPr>
          <p:spPr>
            <a:xfrm>
              <a:off x="7119475" y="3537850"/>
              <a:ext cx="11600" cy="10225"/>
            </a:xfrm>
            <a:custGeom>
              <a:avLst/>
              <a:gdLst/>
              <a:ahLst/>
              <a:cxnLst/>
              <a:rect l="l" t="t" r="r" b="b"/>
              <a:pathLst>
                <a:path w="464" h="409" extrusionOk="0">
                  <a:moveTo>
                    <a:pt x="226" y="1"/>
                  </a:moveTo>
                  <a:cubicBezTo>
                    <a:pt x="122" y="1"/>
                    <a:pt x="40" y="61"/>
                    <a:pt x="21" y="153"/>
                  </a:cubicBezTo>
                  <a:cubicBezTo>
                    <a:pt x="0" y="279"/>
                    <a:pt x="84" y="384"/>
                    <a:pt x="190" y="405"/>
                  </a:cubicBezTo>
                  <a:cubicBezTo>
                    <a:pt x="201" y="408"/>
                    <a:pt x="212" y="409"/>
                    <a:pt x="223" y="409"/>
                  </a:cubicBezTo>
                  <a:cubicBezTo>
                    <a:pt x="316" y="409"/>
                    <a:pt x="403" y="331"/>
                    <a:pt x="422" y="237"/>
                  </a:cubicBezTo>
                  <a:cubicBezTo>
                    <a:pt x="464" y="131"/>
                    <a:pt x="379" y="26"/>
                    <a:pt x="274" y="5"/>
                  </a:cubicBezTo>
                  <a:cubicBezTo>
                    <a:pt x="258" y="2"/>
                    <a:pt x="242" y="1"/>
                    <a:pt x="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2068;p36">
              <a:extLst>
                <a:ext uri="{FF2B5EF4-FFF2-40B4-BE49-F238E27FC236}">
                  <a16:creationId xmlns:a16="http://schemas.microsoft.com/office/drawing/2014/main" id="{8A3D0A6D-F7EA-4584-84B8-B31F018FFF40}"/>
                </a:ext>
              </a:extLst>
            </p:cNvPr>
            <p:cNvSpPr/>
            <p:nvPr/>
          </p:nvSpPr>
          <p:spPr>
            <a:xfrm>
              <a:off x="6948225" y="3576425"/>
              <a:ext cx="241350" cy="50075"/>
            </a:xfrm>
            <a:custGeom>
              <a:avLst/>
              <a:gdLst/>
              <a:ahLst/>
              <a:cxnLst/>
              <a:rect l="l" t="t" r="r" b="b"/>
              <a:pathLst>
                <a:path w="9654" h="2003" extrusionOk="0">
                  <a:moveTo>
                    <a:pt x="9590" y="1"/>
                  </a:moveTo>
                  <a:cubicBezTo>
                    <a:pt x="8391" y="600"/>
                    <a:pt x="6593" y="966"/>
                    <a:pt x="5556" y="966"/>
                  </a:cubicBezTo>
                  <a:cubicBezTo>
                    <a:pt x="5427" y="966"/>
                    <a:pt x="5309" y="961"/>
                    <a:pt x="5206" y="949"/>
                  </a:cubicBezTo>
                  <a:cubicBezTo>
                    <a:pt x="4957" y="917"/>
                    <a:pt x="4744" y="902"/>
                    <a:pt x="4550" y="902"/>
                  </a:cubicBezTo>
                  <a:cubicBezTo>
                    <a:pt x="3855" y="902"/>
                    <a:pt x="3405" y="1095"/>
                    <a:pt x="2466" y="1392"/>
                  </a:cubicBezTo>
                  <a:cubicBezTo>
                    <a:pt x="2137" y="1496"/>
                    <a:pt x="1776" y="1533"/>
                    <a:pt x="1428" y="1533"/>
                  </a:cubicBezTo>
                  <a:cubicBezTo>
                    <a:pt x="862" y="1533"/>
                    <a:pt x="326" y="1436"/>
                    <a:pt x="0" y="1370"/>
                  </a:cubicBezTo>
                  <a:lnTo>
                    <a:pt x="0" y="1581"/>
                  </a:lnTo>
                  <a:lnTo>
                    <a:pt x="380" y="1876"/>
                  </a:lnTo>
                  <a:lnTo>
                    <a:pt x="485" y="1750"/>
                  </a:lnTo>
                  <a:lnTo>
                    <a:pt x="738" y="1792"/>
                  </a:lnTo>
                  <a:lnTo>
                    <a:pt x="780" y="2003"/>
                  </a:lnTo>
                  <a:lnTo>
                    <a:pt x="1497" y="1918"/>
                  </a:lnTo>
                  <a:lnTo>
                    <a:pt x="1476" y="1729"/>
                  </a:lnTo>
                  <a:lnTo>
                    <a:pt x="1771" y="1687"/>
                  </a:lnTo>
                  <a:lnTo>
                    <a:pt x="1792" y="1876"/>
                  </a:lnTo>
                  <a:lnTo>
                    <a:pt x="2382" y="1813"/>
                  </a:lnTo>
                  <a:lnTo>
                    <a:pt x="2361" y="1644"/>
                  </a:lnTo>
                  <a:lnTo>
                    <a:pt x="2635" y="1623"/>
                  </a:lnTo>
                  <a:lnTo>
                    <a:pt x="2656" y="1771"/>
                  </a:lnTo>
                  <a:lnTo>
                    <a:pt x="3014" y="1729"/>
                  </a:lnTo>
                  <a:lnTo>
                    <a:pt x="3120" y="1349"/>
                  </a:lnTo>
                  <a:lnTo>
                    <a:pt x="3604" y="1118"/>
                  </a:lnTo>
                  <a:lnTo>
                    <a:pt x="3604" y="1244"/>
                  </a:lnTo>
                  <a:lnTo>
                    <a:pt x="4089" y="1181"/>
                  </a:lnTo>
                  <a:lnTo>
                    <a:pt x="4173" y="1075"/>
                  </a:lnTo>
                  <a:lnTo>
                    <a:pt x="4890" y="1118"/>
                  </a:lnTo>
                  <a:lnTo>
                    <a:pt x="4890" y="1223"/>
                  </a:lnTo>
                  <a:lnTo>
                    <a:pt x="5248" y="1328"/>
                  </a:lnTo>
                  <a:lnTo>
                    <a:pt x="5290" y="1160"/>
                  </a:lnTo>
                  <a:lnTo>
                    <a:pt x="5586" y="1202"/>
                  </a:lnTo>
                  <a:lnTo>
                    <a:pt x="5670" y="1370"/>
                  </a:lnTo>
                  <a:lnTo>
                    <a:pt x="6281" y="1307"/>
                  </a:lnTo>
                  <a:lnTo>
                    <a:pt x="6386" y="1160"/>
                  </a:lnTo>
                  <a:lnTo>
                    <a:pt x="6850" y="1118"/>
                  </a:lnTo>
                  <a:lnTo>
                    <a:pt x="6871" y="1244"/>
                  </a:lnTo>
                  <a:lnTo>
                    <a:pt x="7461" y="1160"/>
                  </a:lnTo>
                  <a:lnTo>
                    <a:pt x="7461" y="970"/>
                  </a:lnTo>
                  <a:lnTo>
                    <a:pt x="8030" y="801"/>
                  </a:lnTo>
                  <a:lnTo>
                    <a:pt x="8073" y="970"/>
                  </a:lnTo>
                  <a:lnTo>
                    <a:pt x="8684" y="759"/>
                  </a:lnTo>
                  <a:lnTo>
                    <a:pt x="8642" y="548"/>
                  </a:lnTo>
                  <a:lnTo>
                    <a:pt x="9021" y="422"/>
                  </a:lnTo>
                  <a:lnTo>
                    <a:pt x="9126" y="548"/>
                  </a:lnTo>
                  <a:lnTo>
                    <a:pt x="9653" y="232"/>
                  </a:lnTo>
                  <a:lnTo>
                    <a:pt x="95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2069;p36">
              <a:extLst>
                <a:ext uri="{FF2B5EF4-FFF2-40B4-BE49-F238E27FC236}">
                  <a16:creationId xmlns:a16="http://schemas.microsoft.com/office/drawing/2014/main" id="{319B42C2-2F40-456D-8BEE-6371894F9012}"/>
                </a:ext>
              </a:extLst>
            </p:cNvPr>
            <p:cNvSpPr/>
            <p:nvPr/>
          </p:nvSpPr>
          <p:spPr>
            <a:xfrm>
              <a:off x="6957700" y="3526850"/>
              <a:ext cx="21625" cy="20675"/>
            </a:xfrm>
            <a:custGeom>
              <a:avLst/>
              <a:gdLst/>
              <a:ahLst/>
              <a:cxnLst/>
              <a:rect l="l" t="t" r="r" b="b"/>
              <a:pathLst>
                <a:path w="865" h="827" extrusionOk="0">
                  <a:moveTo>
                    <a:pt x="434" y="168"/>
                  </a:moveTo>
                  <a:cubicBezTo>
                    <a:pt x="549" y="168"/>
                    <a:pt x="656" y="266"/>
                    <a:pt x="675" y="382"/>
                  </a:cubicBezTo>
                  <a:cubicBezTo>
                    <a:pt x="696" y="529"/>
                    <a:pt x="591" y="656"/>
                    <a:pt x="443" y="656"/>
                  </a:cubicBezTo>
                  <a:cubicBezTo>
                    <a:pt x="430" y="658"/>
                    <a:pt x="418" y="659"/>
                    <a:pt x="405" y="659"/>
                  </a:cubicBezTo>
                  <a:cubicBezTo>
                    <a:pt x="292" y="659"/>
                    <a:pt x="190" y="577"/>
                    <a:pt x="190" y="445"/>
                  </a:cubicBezTo>
                  <a:cubicBezTo>
                    <a:pt x="169" y="297"/>
                    <a:pt x="254" y="192"/>
                    <a:pt x="401" y="171"/>
                  </a:cubicBezTo>
                  <a:cubicBezTo>
                    <a:pt x="412" y="169"/>
                    <a:pt x="423" y="168"/>
                    <a:pt x="434" y="168"/>
                  </a:cubicBezTo>
                  <a:close/>
                  <a:moveTo>
                    <a:pt x="419" y="1"/>
                  </a:moveTo>
                  <a:cubicBezTo>
                    <a:pt x="406" y="1"/>
                    <a:pt x="393" y="1"/>
                    <a:pt x="380" y="2"/>
                  </a:cubicBezTo>
                  <a:cubicBezTo>
                    <a:pt x="148" y="45"/>
                    <a:pt x="1" y="234"/>
                    <a:pt x="22" y="466"/>
                  </a:cubicBezTo>
                  <a:cubicBezTo>
                    <a:pt x="42" y="683"/>
                    <a:pt x="228" y="826"/>
                    <a:pt x="424" y="826"/>
                  </a:cubicBezTo>
                  <a:cubicBezTo>
                    <a:pt x="438" y="826"/>
                    <a:pt x="451" y="826"/>
                    <a:pt x="464" y="824"/>
                  </a:cubicBezTo>
                  <a:cubicBezTo>
                    <a:pt x="696" y="803"/>
                    <a:pt x="865" y="593"/>
                    <a:pt x="844" y="382"/>
                  </a:cubicBezTo>
                  <a:cubicBezTo>
                    <a:pt x="804" y="163"/>
                    <a:pt x="633" y="1"/>
                    <a:pt x="4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2070;p36">
              <a:extLst>
                <a:ext uri="{FF2B5EF4-FFF2-40B4-BE49-F238E27FC236}">
                  <a16:creationId xmlns:a16="http://schemas.microsoft.com/office/drawing/2014/main" id="{83D4F2CB-A112-47F1-850A-C5D2FBDC4514}"/>
                </a:ext>
              </a:extLst>
            </p:cNvPr>
            <p:cNvSpPr/>
            <p:nvPr/>
          </p:nvSpPr>
          <p:spPr>
            <a:xfrm>
              <a:off x="6634200" y="3349850"/>
              <a:ext cx="55325" cy="61675"/>
            </a:xfrm>
            <a:custGeom>
              <a:avLst/>
              <a:gdLst/>
              <a:ahLst/>
              <a:cxnLst/>
              <a:rect l="l" t="t" r="r" b="b"/>
              <a:pathLst>
                <a:path w="2213" h="2467" extrusionOk="0">
                  <a:moveTo>
                    <a:pt x="1749" y="1"/>
                  </a:moveTo>
                  <a:cubicBezTo>
                    <a:pt x="1517" y="1"/>
                    <a:pt x="1328" y="170"/>
                    <a:pt x="1265" y="338"/>
                  </a:cubicBezTo>
                  <a:cubicBezTo>
                    <a:pt x="1201" y="465"/>
                    <a:pt x="1159" y="612"/>
                    <a:pt x="1138" y="739"/>
                  </a:cubicBezTo>
                  <a:cubicBezTo>
                    <a:pt x="1138" y="781"/>
                    <a:pt x="1117" y="823"/>
                    <a:pt x="1117" y="865"/>
                  </a:cubicBezTo>
                  <a:cubicBezTo>
                    <a:pt x="991" y="1476"/>
                    <a:pt x="569" y="2003"/>
                    <a:pt x="0" y="2298"/>
                  </a:cubicBezTo>
                  <a:lnTo>
                    <a:pt x="84" y="2467"/>
                  </a:lnTo>
                  <a:cubicBezTo>
                    <a:pt x="696" y="2151"/>
                    <a:pt x="1159" y="1561"/>
                    <a:pt x="1307" y="886"/>
                  </a:cubicBezTo>
                  <a:cubicBezTo>
                    <a:pt x="1328" y="844"/>
                    <a:pt x="1328" y="802"/>
                    <a:pt x="1328" y="760"/>
                  </a:cubicBezTo>
                  <a:cubicBezTo>
                    <a:pt x="1349" y="633"/>
                    <a:pt x="1370" y="528"/>
                    <a:pt x="1433" y="422"/>
                  </a:cubicBezTo>
                  <a:cubicBezTo>
                    <a:pt x="1496" y="296"/>
                    <a:pt x="1602" y="191"/>
                    <a:pt x="1728" y="191"/>
                  </a:cubicBezTo>
                  <a:cubicBezTo>
                    <a:pt x="1855" y="212"/>
                    <a:pt x="1960" y="317"/>
                    <a:pt x="1981" y="443"/>
                  </a:cubicBezTo>
                  <a:cubicBezTo>
                    <a:pt x="2023" y="591"/>
                    <a:pt x="1960" y="760"/>
                    <a:pt x="1918" y="865"/>
                  </a:cubicBezTo>
                  <a:lnTo>
                    <a:pt x="2087" y="949"/>
                  </a:lnTo>
                  <a:cubicBezTo>
                    <a:pt x="2171" y="760"/>
                    <a:pt x="2213" y="570"/>
                    <a:pt x="2171" y="401"/>
                  </a:cubicBezTo>
                  <a:cubicBezTo>
                    <a:pt x="2129" y="191"/>
                    <a:pt x="1939" y="22"/>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2071;p36">
              <a:extLst>
                <a:ext uri="{FF2B5EF4-FFF2-40B4-BE49-F238E27FC236}">
                  <a16:creationId xmlns:a16="http://schemas.microsoft.com/office/drawing/2014/main" id="{915E2548-5589-4522-921A-A09009862F9F}"/>
                </a:ext>
              </a:extLst>
            </p:cNvPr>
            <p:cNvSpPr/>
            <p:nvPr/>
          </p:nvSpPr>
          <p:spPr>
            <a:xfrm>
              <a:off x="6719025" y="3373050"/>
              <a:ext cx="68000" cy="98550"/>
            </a:xfrm>
            <a:custGeom>
              <a:avLst/>
              <a:gdLst/>
              <a:ahLst/>
              <a:cxnLst/>
              <a:rect l="l" t="t" r="r" b="b"/>
              <a:pathLst>
                <a:path w="2720" h="3942" extrusionOk="0">
                  <a:moveTo>
                    <a:pt x="1665" y="0"/>
                  </a:moveTo>
                  <a:cubicBezTo>
                    <a:pt x="1433" y="169"/>
                    <a:pt x="0" y="1412"/>
                    <a:pt x="1075" y="3941"/>
                  </a:cubicBezTo>
                  <a:cubicBezTo>
                    <a:pt x="1370" y="2845"/>
                    <a:pt x="2045" y="1939"/>
                    <a:pt x="2508" y="1412"/>
                  </a:cubicBezTo>
                  <a:cubicBezTo>
                    <a:pt x="2719" y="1159"/>
                    <a:pt x="2677" y="759"/>
                    <a:pt x="2403" y="569"/>
                  </a:cubicBezTo>
                  <a:lnTo>
                    <a:pt x="1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2072;p36">
              <a:extLst>
                <a:ext uri="{FF2B5EF4-FFF2-40B4-BE49-F238E27FC236}">
                  <a16:creationId xmlns:a16="http://schemas.microsoft.com/office/drawing/2014/main" id="{20D8EA09-9040-41C7-9A0A-2EF9CA229F9D}"/>
                </a:ext>
              </a:extLst>
            </p:cNvPr>
            <p:cNvSpPr/>
            <p:nvPr/>
          </p:nvSpPr>
          <p:spPr>
            <a:xfrm>
              <a:off x="6624175" y="3348000"/>
              <a:ext cx="161250" cy="246375"/>
            </a:xfrm>
            <a:custGeom>
              <a:avLst/>
              <a:gdLst/>
              <a:ahLst/>
              <a:cxnLst/>
              <a:rect l="l" t="t" r="r" b="b"/>
              <a:pathLst>
                <a:path w="6450" h="9855" extrusionOk="0">
                  <a:moveTo>
                    <a:pt x="3377" y="1"/>
                  </a:moveTo>
                  <a:cubicBezTo>
                    <a:pt x="3165" y="1"/>
                    <a:pt x="2961" y="46"/>
                    <a:pt x="2804" y="180"/>
                  </a:cubicBezTo>
                  <a:lnTo>
                    <a:pt x="1413" y="1403"/>
                  </a:lnTo>
                  <a:lnTo>
                    <a:pt x="1244" y="1487"/>
                  </a:lnTo>
                  <a:cubicBezTo>
                    <a:pt x="696" y="2098"/>
                    <a:pt x="232" y="2857"/>
                    <a:pt x="1" y="3637"/>
                  </a:cubicBezTo>
                  <a:cubicBezTo>
                    <a:pt x="22" y="3658"/>
                    <a:pt x="22" y="3679"/>
                    <a:pt x="43" y="3679"/>
                  </a:cubicBezTo>
                  <a:cubicBezTo>
                    <a:pt x="359" y="4185"/>
                    <a:pt x="759" y="4754"/>
                    <a:pt x="1012" y="5049"/>
                  </a:cubicBezTo>
                  <a:cubicBezTo>
                    <a:pt x="1075" y="5112"/>
                    <a:pt x="1118" y="5154"/>
                    <a:pt x="1160" y="5175"/>
                  </a:cubicBezTo>
                  <a:cubicBezTo>
                    <a:pt x="1202" y="5217"/>
                    <a:pt x="1265" y="5281"/>
                    <a:pt x="1328" y="5323"/>
                  </a:cubicBezTo>
                  <a:lnTo>
                    <a:pt x="1349" y="5344"/>
                  </a:lnTo>
                  <a:cubicBezTo>
                    <a:pt x="1518" y="5534"/>
                    <a:pt x="1729" y="5765"/>
                    <a:pt x="1918" y="6039"/>
                  </a:cubicBezTo>
                  <a:lnTo>
                    <a:pt x="1961" y="6103"/>
                  </a:lnTo>
                  <a:cubicBezTo>
                    <a:pt x="1982" y="6103"/>
                    <a:pt x="1982" y="6124"/>
                    <a:pt x="2003" y="6145"/>
                  </a:cubicBezTo>
                  <a:cubicBezTo>
                    <a:pt x="2024" y="6166"/>
                    <a:pt x="2024" y="6166"/>
                    <a:pt x="2024" y="6187"/>
                  </a:cubicBezTo>
                  <a:cubicBezTo>
                    <a:pt x="2045" y="6187"/>
                    <a:pt x="2045" y="6187"/>
                    <a:pt x="2045" y="6208"/>
                  </a:cubicBezTo>
                  <a:cubicBezTo>
                    <a:pt x="2256" y="6503"/>
                    <a:pt x="2424" y="6819"/>
                    <a:pt x="2530" y="7093"/>
                  </a:cubicBezTo>
                  <a:cubicBezTo>
                    <a:pt x="3078" y="7789"/>
                    <a:pt x="4405" y="9538"/>
                    <a:pt x="5586" y="9854"/>
                  </a:cubicBezTo>
                  <a:cubicBezTo>
                    <a:pt x="5691" y="9749"/>
                    <a:pt x="6113" y="9285"/>
                    <a:pt x="6113" y="9285"/>
                  </a:cubicBezTo>
                  <a:lnTo>
                    <a:pt x="6113" y="9306"/>
                  </a:lnTo>
                  <a:cubicBezTo>
                    <a:pt x="6113" y="9306"/>
                    <a:pt x="6450" y="8969"/>
                    <a:pt x="5839" y="8042"/>
                  </a:cubicBezTo>
                  <a:cubicBezTo>
                    <a:pt x="5754" y="7915"/>
                    <a:pt x="5670" y="7747"/>
                    <a:pt x="5586" y="7557"/>
                  </a:cubicBezTo>
                  <a:cubicBezTo>
                    <a:pt x="5544" y="7473"/>
                    <a:pt x="5501" y="7388"/>
                    <a:pt x="5480" y="7304"/>
                  </a:cubicBezTo>
                  <a:cubicBezTo>
                    <a:pt x="5438" y="7220"/>
                    <a:pt x="5417" y="7135"/>
                    <a:pt x="5375" y="7051"/>
                  </a:cubicBezTo>
                  <a:cubicBezTo>
                    <a:pt x="5333" y="6903"/>
                    <a:pt x="5291" y="6756"/>
                    <a:pt x="5249" y="6608"/>
                  </a:cubicBezTo>
                  <a:cubicBezTo>
                    <a:pt x="5227" y="6524"/>
                    <a:pt x="5185" y="6419"/>
                    <a:pt x="5164" y="6334"/>
                  </a:cubicBezTo>
                  <a:cubicBezTo>
                    <a:pt x="5143" y="6187"/>
                    <a:pt x="5101" y="6060"/>
                    <a:pt x="5080" y="5913"/>
                  </a:cubicBezTo>
                  <a:cubicBezTo>
                    <a:pt x="5080" y="5808"/>
                    <a:pt x="5059" y="5723"/>
                    <a:pt x="5038" y="5618"/>
                  </a:cubicBezTo>
                  <a:cubicBezTo>
                    <a:pt x="5017" y="5491"/>
                    <a:pt x="5017" y="5344"/>
                    <a:pt x="4996" y="5217"/>
                  </a:cubicBezTo>
                  <a:lnTo>
                    <a:pt x="4996" y="5070"/>
                  </a:lnTo>
                  <a:cubicBezTo>
                    <a:pt x="4996" y="4964"/>
                    <a:pt x="4996" y="4880"/>
                    <a:pt x="4996" y="4775"/>
                  </a:cubicBezTo>
                  <a:cubicBezTo>
                    <a:pt x="4996" y="4606"/>
                    <a:pt x="4996" y="4459"/>
                    <a:pt x="5017" y="4290"/>
                  </a:cubicBezTo>
                  <a:cubicBezTo>
                    <a:pt x="5038" y="4206"/>
                    <a:pt x="5059" y="4100"/>
                    <a:pt x="5080" y="4016"/>
                  </a:cubicBezTo>
                  <a:cubicBezTo>
                    <a:pt x="5122" y="3826"/>
                    <a:pt x="5185" y="3658"/>
                    <a:pt x="5270" y="3489"/>
                  </a:cubicBezTo>
                  <a:cubicBezTo>
                    <a:pt x="5270" y="3468"/>
                    <a:pt x="5291" y="3447"/>
                    <a:pt x="5312" y="3426"/>
                  </a:cubicBezTo>
                  <a:cubicBezTo>
                    <a:pt x="5333" y="3363"/>
                    <a:pt x="5375" y="3300"/>
                    <a:pt x="5417" y="3257"/>
                  </a:cubicBezTo>
                  <a:cubicBezTo>
                    <a:pt x="5501" y="3110"/>
                    <a:pt x="5607" y="2962"/>
                    <a:pt x="5691" y="2815"/>
                  </a:cubicBezTo>
                  <a:cubicBezTo>
                    <a:pt x="5733" y="2730"/>
                    <a:pt x="5796" y="2646"/>
                    <a:pt x="5839" y="2562"/>
                  </a:cubicBezTo>
                  <a:cubicBezTo>
                    <a:pt x="5944" y="2309"/>
                    <a:pt x="5986" y="2035"/>
                    <a:pt x="5902" y="1719"/>
                  </a:cubicBezTo>
                  <a:cubicBezTo>
                    <a:pt x="5670" y="897"/>
                    <a:pt x="4701" y="265"/>
                    <a:pt x="3921" y="75"/>
                  </a:cubicBezTo>
                  <a:cubicBezTo>
                    <a:pt x="3753" y="35"/>
                    <a:pt x="3562" y="1"/>
                    <a:pt x="3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2073;p36">
              <a:extLst>
                <a:ext uri="{FF2B5EF4-FFF2-40B4-BE49-F238E27FC236}">
                  <a16:creationId xmlns:a16="http://schemas.microsoft.com/office/drawing/2014/main" id="{1F7BCCDA-B7F4-4D1C-B99F-FF135B880D67}"/>
                </a:ext>
              </a:extLst>
            </p:cNvPr>
            <p:cNvSpPr/>
            <p:nvPr/>
          </p:nvSpPr>
          <p:spPr>
            <a:xfrm>
              <a:off x="6609950" y="3385150"/>
              <a:ext cx="45350" cy="53775"/>
            </a:xfrm>
            <a:custGeom>
              <a:avLst/>
              <a:gdLst/>
              <a:ahLst/>
              <a:cxnLst/>
              <a:rect l="l" t="t" r="r" b="b"/>
              <a:pathLst>
                <a:path w="1814" h="2151" extrusionOk="0">
                  <a:moveTo>
                    <a:pt x="1813" y="1"/>
                  </a:moveTo>
                  <a:lnTo>
                    <a:pt x="844" y="486"/>
                  </a:lnTo>
                  <a:lnTo>
                    <a:pt x="822" y="507"/>
                  </a:lnTo>
                  <a:lnTo>
                    <a:pt x="1" y="1287"/>
                  </a:lnTo>
                  <a:cubicBezTo>
                    <a:pt x="1" y="1287"/>
                    <a:pt x="253" y="1687"/>
                    <a:pt x="570" y="2151"/>
                  </a:cubicBezTo>
                  <a:cubicBezTo>
                    <a:pt x="801" y="1371"/>
                    <a:pt x="1265" y="612"/>
                    <a:pt x="1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2074;p36">
              <a:extLst>
                <a:ext uri="{FF2B5EF4-FFF2-40B4-BE49-F238E27FC236}">
                  <a16:creationId xmlns:a16="http://schemas.microsoft.com/office/drawing/2014/main" id="{365EE167-3F5E-4AB5-A41F-153C80160D32}"/>
                </a:ext>
              </a:extLst>
            </p:cNvPr>
            <p:cNvSpPr/>
            <p:nvPr/>
          </p:nvSpPr>
          <p:spPr>
            <a:xfrm>
              <a:off x="6624700" y="3432475"/>
              <a:ext cx="127550" cy="145025"/>
            </a:xfrm>
            <a:custGeom>
              <a:avLst/>
              <a:gdLst/>
              <a:ahLst/>
              <a:cxnLst/>
              <a:rect l="l" t="t" r="r" b="b"/>
              <a:pathLst>
                <a:path w="5102" h="5801" extrusionOk="0">
                  <a:moveTo>
                    <a:pt x="807" y="0"/>
                  </a:moveTo>
                  <a:cubicBezTo>
                    <a:pt x="587" y="0"/>
                    <a:pt x="366" y="59"/>
                    <a:pt x="148" y="194"/>
                  </a:cubicBezTo>
                  <a:cubicBezTo>
                    <a:pt x="106" y="237"/>
                    <a:pt x="43" y="279"/>
                    <a:pt x="1" y="300"/>
                  </a:cubicBezTo>
                  <a:cubicBezTo>
                    <a:pt x="338" y="806"/>
                    <a:pt x="738" y="1375"/>
                    <a:pt x="991" y="1670"/>
                  </a:cubicBezTo>
                  <a:cubicBezTo>
                    <a:pt x="1097" y="1754"/>
                    <a:pt x="1202" y="1859"/>
                    <a:pt x="1286" y="1944"/>
                  </a:cubicBezTo>
                  <a:lnTo>
                    <a:pt x="1307" y="1965"/>
                  </a:lnTo>
                  <a:cubicBezTo>
                    <a:pt x="1328" y="1986"/>
                    <a:pt x="1328" y="1986"/>
                    <a:pt x="1328" y="1986"/>
                  </a:cubicBezTo>
                  <a:cubicBezTo>
                    <a:pt x="1539" y="2197"/>
                    <a:pt x="1729" y="2429"/>
                    <a:pt x="1897" y="2660"/>
                  </a:cubicBezTo>
                  <a:lnTo>
                    <a:pt x="1940" y="2703"/>
                  </a:lnTo>
                  <a:cubicBezTo>
                    <a:pt x="1940" y="2724"/>
                    <a:pt x="1961" y="2745"/>
                    <a:pt x="1961" y="2745"/>
                  </a:cubicBezTo>
                  <a:cubicBezTo>
                    <a:pt x="1961" y="2766"/>
                    <a:pt x="1982" y="2766"/>
                    <a:pt x="1982" y="2766"/>
                  </a:cubicBezTo>
                  <a:cubicBezTo>
                    <a:pt x="1982" y="2787"/>
                    <a:pt x="2003" y="2787"/>
                    <a:pt x="2003" y="2808"/>
                  </a:cubicBezTo>
                  <a:cubicBezTo>
                    <a:pt x="2003" y="2808"/>
                    <a:pt x="2003" y="2808"/>
                    <a:pt x="2024" y="2829"/>
                  </a:cubicBezTo>
                  <a:cubicBezTo>
                    <a:pt x="2193" y="3082"/>
                    <a:pt x="2298" y="3461"/>
                    <a:pt x="2509" y="3693"/>
                  </a:cubicBezTo>
                  <a:cubicBezTo>
                    <a:pt x="2867" y="4178"/>
                    <a:pt x="3605" y="5126"/>
                    <a:pt x="4384" y="5801"/>
                  </a:cubicBezTo>
                  <a:cubicBezTo>
                    <a:pt x="4743" y="5527"/>
                    <a:pt x="4996" y="5189"/>
                    <a:pt x="5101" y="4747"/>
                  </a:cubicBezTo>
                  <a:lnTo>
                    <a:pt x="5080" y="4747"/>
                  </a:lnTo>
                  <a:cubicBezTo>
                    <a:pt x="4532" y="4389"/>
                    <a:pt x="3457" y="3040"/>
                    <a:pt x="3099" y="2070"/>
                  </a:cubicBezTo>
                  <a:cubicBezTo>
                    <a:pt x="2787" y="1256"/>
                    <a:pt x="1820" y="0"/>
                    <a:pt x="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2075;p36">
              <a:extLst>
                <a:ext uri="{FF2B5EF4-FFF2-40B4-BE49-F238E27FC236}">
                  <a16:creationId xmlns:a16="http://schemas.microsoft.com/office/drawing/2014/main" id="{BED5E743-F82B-4396-8086-56AD5FD68F06}"/>
                </a:ext>
              </a:extLst>
            </p:cNvPr>
            <p:cNvSpPr/>
            <p:nvPr/>
          </p:nvSpPr>
          <p:spPr>
            <a:xfrm>
              <a:off x="6734825" y="3536900"/>
              <a:ext cx="50600" cy="57475"/>
            </a:xfrm>
            <a:custGeom>
              <a:avLst/>
              <a:gdLst/>
              <a:ahLst/>
              <a:cxnLst/>
              <a:rect l="l" t="t" r="r" b="b"/>
              <a:pathLst>
                <a:path w="2024" h="2299" extrusionOk="0">
                  <a:moveTo>
                    <a:pt x="1160" y="1"/>
                  </a:moveTo>
                  <a:cubicBezTo>
                    <a:pt x="1012" y="169"/>
                    <a:pt x="1054" y="380"/>
                    <a:pt x="1160" y="528"/>
                  </a:cubicBezTo>
                  <a:cubicBezTo>
                    <a:pt x="1194" y="631"/>
                    <a:pt x="1130" y="734"/>
                    <a:pt x="1037" y="734"/>
                  </a:cubicBezTo>
                  <a:cubicBezTo>
                    <a:pt x="1016" y="734"/>
                    <a:pt x="993" y="729"/>
                    <a:pt x="970" y="717"/>
                  </a:cubicBezTo>
                  <a:cubicBezTo>
                    <a:pt x="886" y="675"/>
                    <a:pt x="801" y="633"/>
                    <a:pt x="696" y="570"/>
                  </a:cubicBezTo>
                  <a:cubicBezTo>
                    <a:pt x="591" y="1012"/>
                    <a:pt x="338" y="1371"/>
                    <a:pt x="1" y="1624"/>
                  </a:cubicBezTo>
                  <a:cubicBezTo>
                    <a:pt x="380" y="1940"/>
                    <a:pt x="759" y="2193"/>
                    <a:pt x="1139" y="2298"/>
                  </a:cubicBezTo>
                  <a:cubicBezTo>
                    <a:pt x="1244" y="2214"/>
                    <a:pt x="1687" y="1750"/>
                    <a:pt x="1687" y="1750"/>
                  </a:cubicBezTo>
                  <a:cubicBezTo>
                    <a:pt x="1687" y="1750"/>
                    <a:pt x="2024" y="1413"/>
                    <a:pt x="1413" y="486"/>
                  </a:cubicBezTo>
                  <a:cubicBezTo>
                    <a:pt x="1328" y="359"/>
                    <a:pt x="1244" y="191"/>
                    <a:pt x="1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2076;p36">
              <a:extLst>
                <a:ext uri="{FF2B5EF4-FFF2-40B4-BE49-F238E27FC236}">
                  <a16:creationId xmlns:a16="http://schemas.microsoft.com/office/drawing/2014/main" id="{EF331A59-37F2-4B08-800E-FEC0E88070B5}"/>
                </a:ext>
              </a:extLst>
            </p:cNvPr>
            <p:cNvSpPr/>
            <p:nvPr/>
          </p:nvSpPr>
          <p:spPr>
            <a:xfrm>
              <a:off x="6668425" y="3348000"/>
              <a:ext cx="105425" cy="130450"/>
            </a:xfrm>
            <a:custGeom>
              <a:avLst/>
              <a:gdLst/>
              <a:ahLst/>
              <a:cxnLst/>
              <a:rect l="l" t="t" r="r" b="b"/>
              <a:pathLst>
                <a:path w="4217" h="5218" extrusionOk="0">
                  <a:moveTo>
                    <a:pt x="1598" y="1"/>
                  </a:moveTo>
                  <a:cubicBezTo>
                    <a:pt x="1390" y="1"/>
                    <a:pt x="1191" y="46"/>
                    <a:pt x="1034" y="180"/>
                  </a:cubicBezTo>
                  <a:lnTo>
                    <a:pt x="191" y="897"/>
                  </a:lnTo>
                  <a:cubicBezTo>
                    <a:pt x="434" y="852"/>
                    <a:pt x="720" y="814"/>
                    <a:pt x="1013" y="814"/>
                  </a:cubicBezTo>
                  <a:cubicBezTo>
                    <a:pt x="1406" y="814"/>
                    <a:pt x="1813" y="881"/>
                    <a:pt x="2151" y="1087"/>
                  </a:cubicBezTo>
                  <a:cubicBezTo>
                    <a:pt x="3226" y="1719"/>
                    <a:pt x="3436" y="1908"/>
                    <a:pt x="3436" y="1908"/>
                  </a:cubicBezTo>
                  <a:lnTo>
                    <a:pt x="2783" y="3004"/>
                  </a:lnTo>
                  <a:cubicBezTo>
                    <a:pt x="2725" y="3015"/>
                    <a:pt x="2666" y="3020"/>
                    <a:pt x="2608" y="3020"/>
                  </a:cubicBezTo>
                  <a:cubicBezTo>
                    <a:pt x="1911" y="3020"/>
                    <a:pt x="1231" y="2301"/>
                    <a:pt x="770" y="2301"/>
                  </a:cubicBezTo>
                  <a:cubicBezTo>
                    <a:pt x="672" y="2301"/>
                    <a:pt x="583" y="2334"/>
                    <a:pt x="507" y="2414"/>
                  </a:cubicBezTo>
                  <a:cubicBezTo>
                    <a:pt x="1" y="2941"/>
                    <a:pt x="928" y="3805"/>
                    <a:pt x="1287" y="4121"/>
                  </a:cubicBezTo>
                  <a:cubicBezTo>
                    <a:pt x="1856" y="4606"/>
                    <a:pt x="2530" y="4964"/>
                    <a:pt x="3226" y="5217"/>
                  </a:cubicBezTo>
                  <a:cubicBezTo>
                    <a:pt x="3226" y="5175"/>
                    <a:pt x="3226" y="5112"/>
                    <a:pt x="3226" y="5070"/>
                  </a:cubicBezTo>
                  <a:cubicBezTo>
                    <a:pt x="3205" y="4964"/>
                    <a:pt x="3205" y="4880"/>
                    <a:pt x="3205" y="4775"/>
                  </a:cubicBezTo>
                  <a:cubicBezTo>
                    <a:pt x="3226" y="4606"/>
                    <a:pt x="3226" y="4459"/>
                    <a:pt x="3247" y="4290"/>
                  </a:cubicBezTo>
                  <a:cubicBezTo>
                    <a:pt x="3268" y="4206"/>
                    <a:pt x="3289" y="4100"/>
                    <a:pt x="3310" y="4016"/>
                  </a:cubicBezTo>
                  <a:cubicBezTo>
                    <a:pt x="3352" y="3826"/>
                    <a:pt x="3415" y="3658"/>
                    <a:pt x="3500" y="3489"/>
                  </a:cubicBezTo>
                  <a:cubicBezTo>
                    <a:pt x="3500" y="3468"/>
                    <a:pt x="3521" y="3447"/>
                    <a:pt x="3521" y="3426"/>
                  </a:cubicBezTo>
                  <a:cubicBezTo>
                    <a:pt x="3563" y="3363"/>
                    <a:pt x="3605" y="3300"/>
                    <a:pt x="3626" y="3257"/>
                  </a:cubicBezTo>
                  <a:cubicBezTo>
                    <a:pt x="3731" y="3110"/>
                    <a:pt x="3816" y="2962"/>
                    <a:pt x="3921" y="2815"/>
                  </a:cubicBezTo>
                  <a:cubicBezTo>
                    <a:pt x="3963" y="2730"/>
                    <a:pt x="4005" y="2646"/>
                    <a:pt x="4048" y="2562"/>
                  </a:cubicBezTo>
                  <a:cubicBezTo>
                    <a:pt x="4153" y="2309"/>
                    <a:pt x="4216" y="2035"/>
                    <a:pt x="4111" y="1719"/>
                  </a:cubicBezTo>
                  <a:cubicBezTo>
                    <a:pt x="3900" y="897"/>
                    <a:pt x="2931" y="265"/>
                    <a:pt x="2151" y="75"/>
                  </a:cubicBezTo>
                  <a:cubicBezTo>
                    <a:pt x="1973" y="35"/>
                    <a:pt x="1782" y="1"/>
                    <a:pt x="1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2077;p36">
              <a:extLst>
                <a:ext uri="{FF2B5EF4-FFF2-40B4-BE49-F238E27FC236}">
                  <a16:creationId xmlns:a16="http://schemas.microsoft.com/office/drawing/2014/main" id="{81269B56-B4C3-4A52-B86C-B70DF0CF0885}"/>
                </a:ext>
              </a:extLst>
            </p:cNvPr>
            <p:cNvSpPr/>
            <p:nvPr/>
          </p:nvSpPr>
          <p:spPr>
            <a:xfrm>
              <a:off x="6592025" y="3415525"/>
              <a:ext cx="176025" cy="189375"/>
            </a:xfrm>
            <a:custGeom>
              <a:avLst/>
              <a:gdLst/>
              <a:ahLst/>
              <a:cxnLst/>
              <a:rect l="l" t="t" r="r" b="b"/>
              <a:pathLst>
                <a:path w="7041" h="7575" extrusionOk="0">
                  <a:moveTo>
                    <a:pt x="632" y="0"/>
                  </a:moveTo>
                  <a:cubicBezTo>
                    <a:pt x="606" y="0"/>
                    <a:pt x="577" y="11"/>
                    <a:pt x="549" y="29"/>
                  </a:cubicBezTo>
                  <a:lnTo>
                    <a:pt x="528" y="29"/>
                  </a:lnTo>
                  <a:lnTo>
                    <a:pt x="401" y="135"/>
                  </a:lnTo>
                  <a:lnTo>
                    <a:pt x="212" y="261"/>
                  </a:lnTo>
                  <a:lnTo>
                    <a:pt x="43" y="388"/>
                  </a:lnTo>
                  <a:lnTo>
                    <a:pt x="1" y="872"/>
                  </a:lnTo>
                  <a:lnTo>
                    <a:pt x="170" y="872"/>
                  </a:lnTo>
                  <a:lnTo>
                    <a:pt x="296" y="1125"/>
                  </a:lnTo>
                  <a:lnTo>
                    <a:pt x="127" y="1273"/>
                  </a:lnTo>
                  <a:lnTo>
                    <a:pt x="612" y="1821"/>
                  </a:lnTo>
                  <a:lnTo>
                    <a:pt x="739" y="1694"/>
                  </a:lnTo>
                  <a:lnTo>
                    <a:pt x="949" y="1926"/>
                  </a:lnTo>
                  <a:lnTo>
                    <a:pt x="802" y="2053"/>
                  </a:lnTo>
                  <a:lnTo>
                    <a:pt x="1181" y="2474"/>
                  </a:lnTo>
                  <a:lnTo>
                    <a:pt x="1308" y="2369"/>
                  </a:lnTo>
                  <a:lnTo>
                    <a:pt x="1497" y="2601"/>
                  </a:lnTo>
                  <a:lnTo>
                    <a:pt x="1392" y="2685"/>
                  </a:lnTo>
                  <a:lnTo>
                    <a:pt x="1645" y="2959"/>
                  </a:lnTo>
                  <a:lnTo>
                    <a:pt x="2003" y="2833"/>
                  </a:lnTo>
                  <a:lnTo>
                    <a:pt x="2467" y="3107"/>
                  </a:lnTo>
                  <a:lnTo>
                    <a:pt x="2361" y="3170"/>
                  </a:lnTo>
                  <a:lnTo>
                    <a:pt x="2678" y="3549"/>
                  </a:lnTo>
                  <a:lnTo>
                    <a:pt x="2825" y="3549"/>
                  </a:lnTo>
                  <a:lnTo>
                    <a:pt x="3183" y="4160"/>
                  </a:lnTo>
                  <a:lnTo>
                    <a:pt x="3120" y="4224"/>
                  </a:lnTo>
                  <a:lnTo>
                    <a:pt x="3226" y="4561"/>
                  </a:lnTo>
                  <a:lnTo>
                    <a:pt x="3394" y="4540"/>
                  </a:lnTo>
                  <a:lnTo>
                    <a:pt x="3521" y="4793"/>
                  </a:lnTo>
                  <a:lnTo>
                    <a:pt x="3436" y="4961"/>
                  </a:lnTo>
                  <a:lnTo>
                    <a:pt x="3837" y="5425"/>
                  </a:lnTo>
                  <a:lnTo>
                    <a:pt x="4005" y="5425"/>
                  </a:lnTo>
                  <a:lnTo>
                    <a:pt x="4322" y="5783"/>
                  </a:lnTo>
                  <a:lnTo>
                    <a:pt x="4216" y="5889"/>
                  </a:lnTo>
                  <a:lnTo>
                    <a:pt x="4617" y="6331"/>
                  </a:lnTo>
                  <a:lnTo>
                    <a:pt x="4764" y="6205"/>
                  </a:lnTo>
                  <a:lnTo>
                    <a:pt x="5228" y="6584"/>
                  </a:lnTo>
                  <a:lnTo>
                    <a:pt x="5122" y="6711"/>
                  </a:lnTo>
                  <a:lnTo>
                    <a:pt x="5649" y="7090"/>
                  </a:lnTo>
                  <a:lnTo>
                    <a:pt x="5797" y="6921"/>
                  </a:lnTo>
                  <a:lnTo>
                    <a:pt x="6092" y="7174"/>
                  </a:lnTo>
                  <a:lnTo>
                    <a:pt x="6050" y="7343"/>
                  </a:lnTo>
                  <a:lnTo>
                    <a:pt x="6619" y="7575"/>
                  </a:lnTo>
                  <a:lnTo>
                    <a:pt x="6787" y="7385"/>
                  </a:lnTo>
                  <a:lnTo>
                    <a:pt x="7040" y="7111"/>
                  </a:lnTo>
                  <a:cubicBezTo>
                    <a:pt x="7040" y="7111"/>
                    <a:pt x="4659" y="5952"/>
                    <a:pt x="3605" y="3865"/>
                  </a:cubicBezTo>
                  <a:cubicBezTo>
                    <a:pt x="2551" y="2306"/>
                    <a:pt x="1055" y="472"/>
                    <a:pt x="718" y="51"/>
                  </a:cubicBezTo>
                  <a:cubicBezTo>
                    <a:pt x="694" y="16"/>
                    <a:pt x="665" y="0"/>
                    <a:pt x="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2078;p36">
              <a:extLst>
                <a:ext uri="{FF2B5EF4-FFF2-40B4-BE49-F238E27FC236}">
                  <a16:creationId xmlns:a16="http://schemas.microsoft.com/office/drawing/2014/main" id="{E625835A-C2A8-430E-AA6B-73D398DE48B4}"/>
                </a:ext>
              </a:extLst>
            </p:cNvPr>
            <p:cNvSpPr/>
            <p:nvPr/>
          </p:nvSpPr>
          <p:spPr>
            <a:xfrm>
              <a:off x="6762225" y="3407925"/>
              <a:ext cx="16350" cy="17175"/>
            </a:xfrm>
            <a:custGeom>
              <a:avLst/>
              <a:gdLst/>
              <a:ahLst/>
              <a:cxnLst/>
              <a:rect l="l" t="t" r="r" b="b"/>
              <a:pathLst>
                <a:path w="654" h="687" extrusionOk="0">
                  <a:moveTo>
                    <a:pt x="287" y="0"/>
                  </a:moveTo>
                  <a:cubicBezTo>
                    <a:pt x="240" y="0"/>
                    <a:pt x="192" y="12"/>
                    <a:pt x="148" y="38"/>
                  </a:cubicBezTo>
                  <a:cubicBezTo>
                    <a:pt x="1" y="123"/>
                    <a:pt x="1" y="291"/>
                    <a:pt x="64" y="418"/>
                  </a:cubicBezTo>
                  <a:cubicBezTo>
                    <a:pt x="85" y="460"/>
                    <a:pt x="106" y="481"/>
                    <a:pt x="127" y="502"/>
                  </a:cubicBezTo>
                  <a:cubicBezTo>
                    <a:pt x="190" y="586"/>
                    <a:pt x="274" y="629"/>
                    <a:pt x="338" y="671"/>
                  </a:cubicBezTo>
                  <a:cubicBezTo>
                    <a:pt x="348" y="681"/>
                    <a:pt x="364" y="686"/>
                    <a:pt x="377" y="686"/>
                  </a:cubicBezTo>
                  <a:cubicBezTo>
                    <a:pt x="390" y="686"/>
                    <a:pt x="401" y="681"/>
                    <a:pt x="401" y="671"/>
                  </a:cubicBezTo>
                  <a:cubicBezTo>
                    <a:pt x="422" y="650"/>
                    <a:pt x="422" y="607"/>
                    <a:pt x="401" y="607"/>
                  </a:cubicBezTo>
                  <a:cubicBezTo>
                    <a:pt x="296" y="544"/>
                    <a:pt x="190" y="481"/>
                    <a:pt x="148" y="376"/>
                  </a:cubicBezTo>
                  <a:cubicBezTo>
                    <a:pt x="106" y="291"/>
                    <a:pt x="106" y="165"/>
                    <a:pt x="190" y="123"/>
                  </a:cubicBezTo>
                  <a:cubicBezTo>
                    <a:pt x="214" y="107"/>
                    <a:pt x="242" y="100"/>
                    <a:pt x="270" y="100"/>
                  </a:cubicBezTo>
                  <a:cubicBezTo>
                    <a:pt x="315" y="100"/>
                    <a:pt x="362" y="118"/>
                    <a:pt x="401" y="144"/>
                  </a:cubicBezTo>
                  <a:cubicBezTo>
                    <a:pt x="464" y="207"/>
                    <a:pt x="506" y="270"/>
                    <a:pt x="570" y="355"/>
                  </a:cubicBezTo>
                  <a:cubicBezTo>
                    <a:pt x="570" y="369"/>
                    <a:pt x="591" y="384"/>
                    <a:pt x="610" y="384"/>
                  </a:cubicBezTo>
                  <a:cubicBezTo>
                    <a:pt x="619" y="384"/>
                    <a:pt x="627" y="382"/>
                    <a:pt x="633" y="376"/>
                  </a:cubicBezTo>
                  <a:cubicBezTo>
                    <a:pt x="654" y="376"/>
                    <a:pt x="654" y="333"/>
                    <a:pt x="654" y="312"/>
                  </a:cubicBezTo>
                  <a:cubicBezTo>
                    <a:pt x="591" y="228"/>
                    <a:pt x="548" y="123"/>
                    <a:pt x="464" y="59"/>
                  </a:cubicBezTo>
                  <a:cubicBezTo>
                    <a:pt x="415" y="23"/>
                    <a:pt x="352" y="0"/>
                    <a:pt x="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2079;p36">
              <a:extLst>
                <a:ext uri="{FF2B5EF4-FFF2-40B4-BE49-F238E27FC236}">
                  <a16:creationId xmlns:a16="http://schemas.microsoft.com/office/drawing/2014/main" id="{FE49503B-8C75-4AD2-825D-EDF0FBBE2604}"/>
                </a:ext>
              </a:extLst>
            </p:cNvPr>
            <p:cNvSpPr/>
            <p:nvPr/>
          </p:nvSpPr>
          <p:spPr>
            <a:xfrm>
              <a:off x="6748525" y="3426075"/>
              <a:ext cx="16875" cy="16025"/>
            </a:xfrm>
            <a:custGeom>
              <a:avLst/>
              <a:gdLst/>
              <a:ahLst/>
              <a:cxnLst/>
              <a:rect l="l" t="t" r="r" b="b"/>
              <a:pathLst>
                <a:path w="675" h="641" extrusionOk="0">
                  <a:moveTo>
                    <a:pt x="306" y="1"/>
                  </a:moveTo>
                  <a:cubicBezTo>
                    <a:pt x="220" y="1"/>
                    <a:pt x="129" y="32"/>
                    <a:pt x="64" y="113"/>
                  </a:cubicBezTo>
                  <a:cubicBezTo>
                    <a:pt x="1" y="219"/>
                    <a:pt x="43" y="366"/>
                    <a:pt x="106" y="450"/>
                  </a:cubicBezTo>
                  <a:lnTo>
                    <a:pt x="127" y="450"/>
                  </a:lnTo>
                  <a:lnTo>
                    <a:pt x="127" y="472"/>
                  </a:lnTo>
                  <a:cubicBezTo>
                    <a:pt x="190" y="535"/>
                    <a:pt x="296" y="598"/>
                    <a:pt x="359" y="640"/>
                  </a:cubicBezTo>
                  <a:cubicBezTo>
                    <a:pt x="380" y="640"/>
                    <a:pt x="422" y="640"/>
                    <a:pt x="422" y="619"/>
                  </a:cubicBezTo>
                  <a:cubicBezTo>
                    <a:pt x="443" y="598"/>
                    <a:pt x="443" y="556"/>
                    <a:pt x="401" y="556"/>
                  </a:cubicBezTo>
                  <a:cubicBezTo>
                    <a:pt x="317" y="493"/>
                    <a:pt x="232" y="450"/>
                    <a:pt x="190" y="387"/>
                  </a:cubicBezTo>
                  <a:cubicBezTo>
                    <a:pt x="127" y="324"/>
                    <a:pt x="106" y="219"/>
                    <a:pt x="148" y="155"/>
                  </a:cubicBezTo>
                  <a:cubicBezTo>
                    <a:pt x="190" y="92"/>
                    <a:pt x="296" y="92"/>
                    <a:pt x="359" y="92"/>
                  </a:cubicBezTo>
                  <a:cubicBezTo>
                    <a:pt x="443" y="113"/>
                    <a:pt x="506" y="177"/>
                    <a:pt x="591" y="219"/>
                  </a:cubicBezTo>
                  <a:cubicBezTo>
                    <a:pt x="601" y="229"/>
                    <a:pt x="612" y="234"/>
                    <a:pt x="622" y="234"/>
                  </a:cubicBezTo>
                  <a:cubicBezTo>
                    <a:pt x="633" y="234"/>
                    <a:pt x="643" y="229"/>
                    <a:pt x="654" y="219"/>
                  </a:cubicBezTo>
                  <a:cubicBezTo>
                    <a:pt x="675" y="198"/>
                    <a:pt x="675" y="155"/>
                    <a:pt x="654" y="155"/>
                  </a:cubicBezTo>
                  <a:cubicBezTo>
                    <a:pt x="570" y="92"/>
                    <a:pt x="485" y="29"/>
                    <a:pt x="380" y="8"/>
                  </a:cubicBezTo>
                  <a:cubicBezTo>
                    <a:pt x="356" y="3"/>
                    <a:pt x="331" y="1"/>
                    <a:pt x="3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2080;p36">
              <a:extLst>
                <a:ext uri="{FF2B5EF4-FFF2-40B4-BE49-F238E27FC236}">
                  <a16:creationId xmlns:a16="http://schemas.microsoft.com/office/drawing/2014/main" id="{8E2CE42A-4F0F-4A6E-B15E-D9BCFD8AAD31}"/>
                </a:ext>
              </a:extLst>
            </p:cNvPr>
            <p:cNvSpPr/>
            <p:nvPr/>
          </p:nvSpPr>
          <p:spPr>
            <a:xfrm>
              <a:off x="6740625" y="3442225"/>
              <a:ext cx="15825" cy="17250"/>
            </a:xfrm>
            <a:custGeom>
              <a:avLst/>
              <a:gdLst/>
              <a:ahLst/>
              <a:cxnLst/>
              <a:rect l="l" t="t" r="r" b="b"/>
              <a:pathLst>
                <a:path w="633" h="690" extrusionOk="0">
                  <a:moveTo>
                    <a:pt x="366" y="1"/>
                  </a:moveTo>
                  <a:cubicBezTo>
                    <a:pt x="312" y="1"/>
                    <a:pt x="259" y="13"/>
                    <a:pt x="211" y="36"/>
                  </a:cubicBezTo>
                  <a:cubicBezTo>
                    <a:pt x="85" y="100"/>
                    <a:pt x="0" y="268"/>
                    <a:pt x="43" y="416"/>
                  </a:cubicBezTo>
                  <a:cubicBezTo>
                    <a:pt x="43" y="479"/>
                    <a:pt x="85" y="521"/>
                    <a:pt x="106" y="563"/>
                  </a:cubicBezTo>
                  <a:cubicBezTo>
                    <a:pt x="169" y="626"/>
                    <a:pt x="253" y="669"/>
                    <a:pt x="359" y="690"/>
                  </a:cubicBezTo>
                  <a:cubicBezTo>
                    <a:pt x="380" y="690"/>
                    <a:pt x="401" y="669"/>
                    <a:pt x="401" y="648"/>
                  </a:cubicBezTo>
                  <a:cubicBezTo>
                    <a:pt x="401" y="605"/>
                    <a:pt x="380" y="584"/>
                    <a:pt x="359" y="584"/>
                  </a:cubicBezTo>
                  <a:cubicBezTo>
                    <a:pt x="253" y="584"/>
                    <a:pt x="148" y="500"/>
                    <a:pt x="127" y="395"/>
                  </a:cubicBezTo>
                  <a:cubicBezTo>
                    <a:pt x="106" y="289"/>
                    <a:pt x="169" y="184"/>
                    <a:pt x="253" y="121"/>
                  </a:cubicBezTo>
                  <a:cubicBezTo>
                    <a:pt x="291" y="106"/>
                    <a:pt x="331" y="99"/>
                    <a:pt x="369" y="99"/>
                  </a:cubicBezTo>
                  <a:cubicBezTo>
                    <a:pt x="440" y="99"/>
                    <a:pt x="508" y="122"/>
                    <a:pt x="548" y="163"/>
                  </a:cubicBezTo>
                  <a:cubicBezTo>
                    <a:pt x="559" y="173"/>
                    <a:pt x="575" y="179"/>
                    <a:pt x="588" y="179"/>
                  </a:cubicBezTo>
                  <a:cubicBezTo>
                    <a:pt x="601" y="179"/>
                    <a:pt x="612" y="173"/>
                    <a:pt x="612" y="163"/>
                  </a:cubicBezTo>
                  <a:cubicBezTo>
                    <a:pt x="633" y="142"/>
                    <a:pt x="633" y="121"/>
                    <a:pt x="612" y="100"/>
                  </a:cubicBezTo>
                  <a:cubicBezTo>
                    <a:pt x="546" y="34"/>
                    <a:pt x="455" y="1"/>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2081;p36">
              <a:extLst>
                <a:ext uri="{FF2B5EF4-FFF2-40B4-BE49-F238E27FC236}">
                  <a16:creationId xmlns:a16="http://schemas.microsoft.com/office/drawing/2014/main" id="{F8592EC9-ED50-404A-9697-927197EDF7EC}"/>
                </a:ext>
              </a:extLst>
            </p:cNvPr>
            <p:cNvSpPr/>
            <p:nvPr/>
          </p:nvSpPr>
          <p:spPr>
            <a:xfrm>
              <a:off x="6738525" y="3464725"/>
              <a:ext cx="11075" cy="13075"/>
            </a:xfrm>
            <a:custGeom>
              <a:avLst/>
              <a:gdLst/>
              <a:ahLst/>
              <a:cxnLst/>
              <a:rect l="l" t="t" r="r" b="b"/>
              <a:pathLst>
                <a:path w="443" h="523" extrusionOk="0">
                  <a:moveTo>
                    <a:pt x="290" y="0"/>
                  </a:moveTo>
                  <a:cubicBezTo>
                    <a:pt x="216" y="0"/>
                    <a:pt x="141" y="29"/>
                    <a:pt x="84" y="85"/>
                  </a:cubicBezTo>
                  <a:cubicBezTo>
                    <a:pt x="0" y="190"/>
                    <a:pt x="0" y="317"/>
                    <a:pt x="63" y="422"/>
                  </a:cubicBezTo>
                  <a:lnTo>
                    <a:pt x="84" y="422"/>
                  </a:lnTo>
                  <a:cubicBezTo>
                    <a:pt x="146" y="484"/>
                    <a:pt x="219" y="523"/>
                    <a:pt x="295" y="523"/>
                  </a:cubicBezTo>
                  <a:cubicBezTo>
                    <a:pt x="323" y="523"/>
                    <a:pt x="351" y="518"/>
                    <a:pt x="379" y="506"/>
                  </a:cubicBezTo>
                  <a:cubicBezTo>
                    <a:pt x="401" y="485"/>
                    <a:pt x="422" y="464"/>
                    <a:pt x="401" y="443"/>
                  </a:cubicBezTo>
                  <a:cubicBezTo>
                    <a:pt x="401" y="428"/>
                    <a:pt x="379" y="413"/>
                    <a:pt x="360" y="413"/>
                  </a:cubicBezTo>
                  <a:cubicBezTo>
                    <a:pt x="351" y="413"/>
                    <a:pt x="343" y="416"/>
                    <a:pt x="337" y="422"/>
                  </a:cubicBezTo>
                  <a:cubicBezTo>
                    <a:pt x="321" y="427"/>
                    <a:pt x="304" y="430"/>
                    <a:pt x="287" y="430"/>
                  </a:cubicBezTo>
                  <a:cubicBezTo>
                    <a:pt x="235" y="430"/>
                    <a:pt x="179" y="406"/>
                    <a:pt x="148" y="359"/>
                  </a:cubicBezTo>
                  <a:cubicBezTo>
                    <a:pt x="105" y="295"/>
                    <a:pt x="105" y="211"/>
                    <a:pt x="169" y="148"/>
                  </a:cubicBezTo>
                  <a:cubicBezTo>
                    <a:pt x="195" y="122"/>
                    <a:pt x="237" y="104"/>
                    <a:pt x="280" y="104"/>
                  </a:cubicBezTo>
                  <a:cubicBezTo>
                    <a:pt x="307" y="104"/>
                    <a:pt x="334" y="111"/>
                    <a:pt x="358" y="127"/>
                  </a:cubicBezTo>
                  <a:cubicBezTo>
                    <a:pt x="379" y="127"/>
                    <a:pt x="401" y="127"/>
                    <a:pt x="422" y="106"/>
                  </a:cubicBezTo>
                  <a:cubicBezTo>
                    <a:pt x="443" y="64"/>
                    <a:pt x="422" y="43"/>
                    <a:pt x="401" y="22"/>
                  </a:cubicBezTo>
                  <a:cubicBezTo>
                    <a:pt x="365" y="7"/>
                    <a:pt x="328"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2082;p36">
              <a:extLst>
                <a:ext uri="{FF2B5EF4-FFF2-40B4-BE49-F238E27FC236}">
                  <a16:creationId xmlns:a16="http://schemas.microsoft.com/office/drawing/2014/main" id="{44DFE2BB-4A20-46FD-BA60-3F53AF32ACE9}"/>
                </a:ext>
              </a:extLst>
            </p:cNvPr>
            <p:cNvSpPr/>
            <p:nvPr/>
          </p:nvSpPr>
          <p:spPr>
            <a:xfrm>
              <a:off x="6740100" y="3485275"/>
              <a:ext cx="12150" cy="14650"/>
            </a:xfrm>
            <a:custGeom>
              <a:avLst/>
              <a:gdLst/>
              <a:ahLst/>
              <a:cxnLst/>
              <a:rect l="l" t="t" r="r" b="b"/>
              <a:pathLst>
                <a:path w="486" h="586" extrusionOk="0">
                  <a:moveTo>
                    <a:pt x="274" y="0"/>
                  </a:moveTo>
                  <a:cubicBezTo>
                    <a:pt x="211" y="0"/>
                    <a:pt x="127" y="43"/>
                    <a:pt x="85" y="85"/>
                  </a:cubicBezTo>
                  <a:cubicBezTo>
                    <a:pt x="0" y="190"/>
                    <a:pt x="0" y="359"/>
                    <a:pt x="85" y="464"/>
                  </a:cubicBezTo>
                  <a:cubicBezTo>
                    <a:pt x="147" y="542"/>
                    <a:pt x="233" y="586"/>
                    <a:pt x="325" y="586"/>
                  </a:cubicBezTo>
                  <a:cubicBezTo>
                    <a:pt x="356" y="586"/>
                    <a:pt x="389" y="580"/>
                    <a:pt x="422" y="569"/>
                  </a:cubicBezTo>
                  <a:cubicBezTo>
                    <a:pt x="464" y="569"/>
                    <a:pt x="464" y="548"/>
                    <a:pt x="464" y="527"/>
                  </a:cubicBezTo>
                  <a:cubicBezTo>
                    <a:pt x="464" y="485"/>
                    <a:pt x="422" y="485"/>
                    <a:pt x="401" y="485"/>
                  </a:cubicBezTo>
                  <a:cubicBezTo>
                    <a:pt x="386" y="489"/>
                    <a:pt x="370" y="491"/>
                    <a:pt x="354" y="491"/>
                  </a:cubicBezTo>
                  <a:cubicBezTo>
                    <a:pt x="280" y="491"/>
                    <a:pt x="200" y="453"/>
                    <a:pt x="148" y="401"/>
                  </a:cubicBezTo>
                  <a:cubicBezTo>
                    <a:pt x="106" y="338"/>
                    <a:pt x="106" y="211"/>
                    <a:pt x="148" y="148"/>
                  </a:cubicBezTo>
                  <a:cubicBezTo>
                    <a:pt x="190" y="127"/>
                    <a:pt x="232" y="106"/>
                    <a:pt x="274" y="106"/>
                  </a:cubicBezTo>
                  <a:cubicBezTo>
                    <a:pt x="316" y="106"/>
                    <a:pt x="359" y="127"/>
                    <a:pt x="380" y="148"/>
                  </a:cubicBezTo>
                  <a:cubicBezTo>
                    <a:pt x="390" y="158"/>
                    <a:pt x="406" y="164"/>
                    <a:pt x="422" y="164"/>
                  </a:cubicBezTo>
                  <a:cubicBezTo>
                    <a:pt x="438" y="164"/>
                    <a:pt x="453" y="158"/>
                    <a:pt x="464" y="148"/>
                  </a:cubicBezTo>
                  <a:cubicBezTo>
                    <a:pt x="464" y="148"/>
                    <a:pt x="485" y="106"/>
                    <a:pt x="464" y="85"/>
                  </a:cubicBezTo>
                  <a:cubicBezTo>
                    <a:pt x="422" y="43"/>
                    <a:pt x="35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2083;p36">
              <a:extLst>
                <a:ext uri="{FF2B5EF4-FFF2-40B4-BE49-F238E27FC236}">
                  <a16:creationId xmlns:a16="http://schemas.microsoft.com/office/drawing/2014/main" id="{F9B3B02D-761D-45C6-B9DC-61B44B39F0FD}"/>
                </a:ext>
              </a:extLst>
            </p:cNvPr>
            <p:cNvSpPr/>
            <p:nvPr/>
          </p:nvSpPr>
          <p:spPr>
            <a:xfrm>
              <a:off x="6749575" y="3503175"/>
              <a:ext cx="6875" cy="12675"/>
            </a:xfrm>
            <a:custGeom>
              <a:avLst/>
              <a:gdLst/>
              <a:ahLst/>
              <a:cxnLst/>
              <a:rect l="l" t="t" r="r" b="b"/>
              <a:pathLst>
                <a:path w="275" h="507" extrusionOk="0">
                  <a:moveTo>
                    <a:pt x="169" y="1"/>
                  </a:moveTo>
                  <a:cubicBezTo>
                    <a:pt x="64" y="43"/>
                    <a:pt x="1" y="170"/>
                    <a:pt x="1" y="275"/>
                  </a:cubicBezTo>
                  <a:cubicBezTo>
                    <a:pt x="1" y="338"/>
                    <a:pt x="43" y="380"/>
                    <a:pt x="64" y="422"/>
                  </a:cubicBezTo>
                  <a:cubicBezTo>
                    <a:pt x="106" y="465"/>
                    <a:pt x="148" y="507"/>
                    <a:pt x="211" y="507"/>
                  </a:cubicBezTo>
                  <a:cubicBezTo>
                    <a:pt x="254" y="507"/>
                    <a:pt x="275" y="507"/>
                    <a:pt x="275" y="465"/>
                  </a:cubicBezTo>
                  <a:cubicBezTo>
                    <a:pt x="275" y="444"/>
                    <a:pt x="254" y="422"/>
                    <a:pt x="233" y="422"/>
                  </a:cubicBezTo>
                  <a:cubicBezTo>
                    <a:pt x="169" y="401"/>
                    <a:pt x="106" y="338"/>
                    <a:pt x="106" y="275"/>
                  </a:cubicBezTo>
                  <a:cubicBezTo>
                    <a:pt x="85" y="191"/>
                    <a:pt x="127" y="127"/>
                    <a:pt x="190" y="106"/>
                  </a:cubicBezTo>
                  <a:cubicBezTo>
                    <a:pt x="233" y="85"/>
                    <a:pt x="233" y="64"/>
                    <a:pt x="233" y="43"/>
                  </a:cubicBezTo>
                  <a:cubicBezTo>
                    <a:pt x="211" y="1"/>
                    <a:pt x="190" y="1"/>
                    <a:pt x="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2084;p36">
              <a:extLst>
                <a:ext uri="{FF2B5EF4-FFF2-40B4-BE49-F238E27FC236}">
                  <a16:creationId xmlns:a16="http://schemas.microsoft.com/office/drawing/2014/main" id="{600FF28D-5C5C-437E-AEE9-733FAA734ECB}"/>
                </a:ext>
              </a:extLst>
            </p:cNvPr>
            <p:cNvSpPr/>
            <p:nvPr/>
          </p:nvSpPr>
          <p:spPr>
            <a:xfrm>
              <a:off x="6755375" y="3521100"/>
              <a:ext cx="7925" cy="12900"/>
            </a:xfrm>
            <a:custGeom>
              <a:avLst/>
              <a:gdLst/>
              <a:ahLst/>
              <a:cxnLst/>
              <a:rect l="l" t="t" r="r" b="b"/>
              <a:pathLst>
                <a:path w="317" h="516" extrusionOk="0">
                  <a:moveTo>
                    <a:pt x="169" y="1"/>
                  </a:moveTo>
                  <a:cubicBezTo>
                    <a:pt x="127" y="1"/>
                    <a:pt x="106" y="1"/>
                    <a:pt x="106" y="22"/>
                  </a:cubicBezTo>
                  <a:cubicBezTo>
                    <a:pt x="64" y="127"/>
                    <a:pt x="1" y="296"/>
                    <a:pt x="106" y="422"/>
                  </a:cubicBezTo>
                  <a:cubicBezTo>
                    <a:pt x="127" y="443"/>
                    <a:pt x="169" y="485"/>
                    <a:pt x="232" y="506"/>
                  </a:cubicBezTo>
                  <a:cubicBezTo>
                    <a:pt x="239" y="513"/>
                    <a:pt x="247" y="515"/>
                    <a:pt x="255" y="515"/>
                  </a:cubicBezTo>
                  <a:cubicBezTo>
                    <a:pt x="275" y="515"/>
                    <a:pt x="296" y="500"/>
                    <a:pt x="296" y="485"/>
                  </a:cubicBezTo>
                  <a:cubicBezTo>
                    <a:pt x="317" y="464"/>
                    <a:pt x="296" y="443"/>
                    <a:pt x="275" y="422"/>
                  </a:cubicBezTo>
                  <a:cubicBezTo>
                    <a:pt x="85" y="338"/>
                    <a:pt x="127" y="232"/>
                    <a:pt x="190" y="64"/>
                  </a:cubicBezTo>
                  <a:cubicBezTo>
                    <a:pt x="190" y="43"/>
                    <a:pt x="190" y="22"/>
                    <a:pt x="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2085;p36">
              <a:extLst>
                <a:ext uri="{FF2B5EF4-FFF2-40B4-BE49-F238E27FC236}">
                  <a16:creationId xmlns:a16="http://schemas.microsoft.com/office/drawing/2014/main" id="{FAF8B5C0-F0D3-4914-9BA8-B43270B5FEB3}"/>
                </a:ext>
              </a:extLst>
            </p:cNvPr>
            <p:cNvSpPr/>
            <p:nvPr/>
          </p:nvSpPr>
          <p:spPr>
            <a:xfrm>
              <a:off x="6757475" y="3403600"/>
              <a:ext cx="12150" cy="12425"/>
            </a:xfrm>
            <a:custGeom>
              <a:avLst/>
              <a:gdLst/>
              <a:ahLst/>
              <a:cxnLst/>
              <a:rect l="l" t="t" r="r" b="b"/>
              <a:pathLst>
                <a:path w="486" h="497" extrusionOk="0">
                  <a:moveTo>
                    <a:pt x="212" y="1"/>
                  </a:moveTo>
                  <a:lnTo>
                    <a:pt x="1" y="190"/>
                  </a:lnTo>
                  <a:lnTo>
                    <a:pt x="233" y="443"/>
                  </a:lnTo>
                  <a:cubicBezTo>
                    <a:pt x="260" y="480"/>
                    <a:pt x="296" y="497"/>
                    <a:pt x="333" y="497"/>
                  </a:cubicBezTo>
                  <a:cubicBezTo>
                    <a:pt x="380" y="497"/>
                    <a:pt x="429" y="469"/>
                    <a:pt x="464" y="422"/>
                  </a:cubicBezTo>
                  <a:cubicBezTo>
                    <a:pt x="486" y="359"/>
                    <a:pt x="464" y="296"/>
                    <a:pt x="443" y="254"/>
                  </a:cubicBezTo>
                  <a:lnTo>
                    <a:pt x="212" y="1"/>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2086;p36">
              <a:extLst>
                <a:ext uri="{FF2B5EF4-FFF2-40B4-BE49-F238E27FC236}">
                  <a16:creationId xmlns:a16="http://schemas.microsoft.com/office/drawing/2014/main" id="{CC1D8C7E-2DE2-4C00-9A88-C40C4FE48EC1}"/>
                </a:ext>
              </a:extLst>
            </p:cNvPr>
            <p:cNvSpPr/>
            <p:nvPr/>
          </p:nvSpPr>
          <p:spPr>
            <a:xfrm>
              <a:off x="6743250" y="3421525"/>
              <a:ext cx="15850" cy="13000"/>
            </a:xfrm>
            <a:custGeom>
              <a:avLst/>
              <a:gdLst/>
              <a:ahLst/>
              <a:cxnLst/>
              <a:rect l="l" t="t" r="r" b="b"/>
              <a:pathLst>
                <a:path w="634" h="520" extrusionOk="0">
                  <a:moveTo>
                    <a:pt x="148" y="0"/>
                  </a:moveTo>
                  <a:lnTo>
                    <a:pt x="1" y="232"/>
                  </a:lnTo>
                  <a:lnTo>
                    <a:pt x="190" y="359"/>
                  </a:lnTo>
                  <a:lnTo>
                    <a:pt x="443" y="506"/>
                  </a:lnTo>
                  <a:cubicBezTo>
                    <a:pt x="452" y="515"/>
                    <a:pt x="464" y="520"/>
                    <a:pt x="477" y="520"/>
                  </a:cubicBezTo>
                  <a:cubicBezTo>
                    <a:pt x="496" y="520"/>
                    <a:pt x="515" y="510"/>
                    <a:pt x="528" y="485"/>
                  </a:cubicBezTo>
                  <a:cubicBezTo>
                    <a:pt x="549" y="443"/>
                    <a:pt x="591" y="401"/>
                    <a:pt x="612" y="380"/>
                  </a:cubicBezTo>
                  <a:cubicBezTo>
                    <a:pt x="633" y="337"/>
                    <a:pt x="612" y="295"/>
                    <a:pt x="591" y="274"/>
                  </a:cubicBezTo>
                  <a:lnTo>
                    <a:pt x="338" y="127"/>
                  </a:lnTo>
                  <a:lnTo>
                    <a:pt x="148" y="0"/>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2087;p36">
              <a:extLst>
                <a:ext uri="{FF2B5EF4-FFF2-40B4-BE49-F238E27FC236}">
                  <a16:creationId xmlns:a16="http://schemas.microsoft.com/office/drawing/2014/main" id="{CAB83CA7-C191-40B6-A851-54DFB357D1AD}"/>
                </a:ext>
              </a:extLst>
            </p:cNvPr>
            <p:cNvSpPr/>
            <p:nvPr/>
          </p:nvSpPr>
          <p:spPr>
            <a:xfrm>
              <a:off x="6735350" y="3442600"/>
              <a:ext cx="15300" cy="11475"/>
            </a:xfrm>
            <a:custGeom>
              <a:avLst/>
              <a:gdLst/>
              <a:ahLst/>
              <a:cxnLst/>
              <a:rect l="l" t="t" r="r" b="b"/>
              <a:pathLst>
                <a:path w="612" h="459" extrusionOk="0">
                  <a:moveTo>
                    <a:pt x="106" y="0"/>
                  </a:moveTo>
                  <a:lnTo>
                    <a:pt x="1" y="274"/>
                  </a:lnTo>
                  <a:lnTo>
                    <a:pt x="211" y="359"/>
                  </a:lnTo>
                  <a:lnTo>
                    <a:pt x="422" y="443"/>
                  </a:lnTo>
                  <a:cubicBezTo>
                    <a:pt x="438" y="454"/>
                    <a:pt x="458" y="459"/>
                    <a:pt x="477" y="459"/>
                  </a:cubicBezTo>
                  <a:cubicBezTo>
                    <a:pt x="534" y="459"/>
                    <a:pt x="596" y="416"/>
                    <a:pt x="612" y="337"/>
                  </a:cubicBezTo>
                  <a:cubicBezTo>
                    <a:pt x="612" y="274"/>
                    <a:pt x="591" y="211"/>
                    <a:pt x="528" y="190"/>
                  </a:cubicBezTo>
                  <a:lnTo>
                    <a:pt x="317" y="106"/>
                  </a:lnTo>
                  <a:lnTo>
                    <a:pt x="106" y="0"/>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2088;p36">
              <a:extLst>
                <a:ext uri="{FF2B5EF4-FFF2-40B4-BE49-F238E27FC236}">
                  <a16:creationId xmlns:a16="http://schemas.microsoft.com/office/drawing/2014/main" id="{67EFC0AD-CB04-4F82-8763-4850229A3173}"/>
                </a:ext>
              </a:extLst>
            </p:cNvPr>
            <p:cNvSpPr/>
            <p:nvPr/>
          </p:nvSpPr>
          <p:spPr>
            <a:xfrm>
              <a:off x="6734300" y="3464200"/>
              <a:ext cx="14775" cy="9600"/>
            </a:xfrm>
            <a:custGeom>
              <a:avLst/>
              <a:gdLst/>
              <a:ahLst/>
              <a:cxnLst/>
              <a:rect l="l" t="t" r="r" b="b"/>
              <a:pathLst>
                <a:path w="591" h="384" extrusionOk="0">
                  <a:moveTo>
                    <a:pt x="64" y="0"/>
                  </a:moveTo>
                  <a:lnTo>
                    <a:pt x="0" y="274"/>
                  </a:lnTo>
                  <a:lnTo>
                    <a:pt x="232" y="316"/>
                  </a:lnTo>
                  <a:lnTo>
                    <a:pt x="401" y="380"/>
                  </a:lnTo>
                  <a:cubicBezTo>
                    <a:pt x="415" y="382"/>
                    <a:pt x="428" y="384"/>
                    <a:pt x="441" y="384"/>
                  </a:cubicBezTo>
                  <a:cubicBezTo>
                    <a:pt x="527" y="384"/>
                    <a:pt x="591" y="324"/>
                    <a:pt x="591" y="232"/>
                  </a:cubicBezTo>
                  <a:cubicBezTo>
                    <a:pt x="591" y="169"/>
                    <a:pt x="548" y="127"/>
                    <a:pt x="485" y="106"/>
                  </a:cubicBezTo>
                  <a:lnTo>
                    <a:pt x="296" y="64"/>
                  </a:lnTo>
                  <a:lnTo>
                    <a:pt x="64" y="0"/>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2089;p36">
              <a:extLst>
                <a:ext uri="{FF2B5EF4-FFF2-40B4-BE49-F238E27FC236}">
                  <a16:creationId xmlns:a16="http://schemas.microsoft.com/office/drawing/2014/main" id="{887DA945-C9CE-4FA2-B21F-3BD3D2E2E0DF}"/>
                </a:ext>
              </a:extLst>
            </p:cNvPr>
            <p:cNvSpPr/>
            <p:nvPr/>
          </p:nvSpPr>
          <p:spPr>
            <a:xfrm>
              <a:off x="6735350" y="3486850"/>
              <a:ext cx="15300" cy="8450"/>
            </a:xfrm>
            <a:custGeom>
              <a:avLst/>
              <a:gdLst/>
              <a:ahLst/>
              <a:cxnLst/>
              <a:rect l="l" t="t" r="r" b="b"/>
              <a:pathLst>
                <a:path w="612" h="338" extrusionOk="0">
                  <a:moveTo>
                    <a:pt x="43" y="1"/>
                  </a:moveTo>
                  <a:lnTo>
                    <a:pt x="1" y="296"/>
                  </a:lnTo>
                  <a:lnTo>
                    <a:pt x="232" y="317"/>
                  </a:lnTo>
                  <a:lnTo>
                    <a:pt x="443" y="338"/>
                  </a:lnTo>
                  <a:cubicBezTo>
                    <a:pt x="528" y="338"/>
                    <a:pt x="612" y="254"/>
                    <a:pt x="591" y="169"/>
                  </a:cubicBezTo>
                  <a:lnTo>
                    <a:pt x="591" y="148"/>
                  </a:lnTo>
                  <a:cubicBezTo>
                    <a:pt x="570" y="106"/>
                    <a:pt x="528" y="64"/>
                    <a:pt x="464" y="64"/>
                  </a:cubicBezTo>
                  <a:lnTo>
                    <a:pt x="275" y="43"/>
                  </a:lnTo>
                  <a:lnTo>
                    <a:pt x="43" y="1"/>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2090;p36">
              <a:extLst>
                <a:ext uri="{FF2B5EF4-FFF2-40B4-BE49-F238E27FC236}">
                  <a16:creationId xmlns:a16="http://schemas.microsoft.com/office/drawing/2014/main" id="{726B2A91-277B-4D43-935D-806478578EB4}"/>
                </a:ext>
              </a:extLst>
            </p:cNvPr>
            <p:cNvSpPr/>
            <p:nvPr/>
          </p:nvSpPr>
          <p:spPr>
            <a:xfrm>
              <a:off x="6743775" y="3506775"/>
              <a:ext cx="11100" cy="8025"/>
            </a:xfrm>
            <a:custGeom>
              <a:avLst/>
              <a:gdLst/>
              <a:ahLst/>
              <a:cxnLst/>
              <a:rect l="l" t="t" r="r" b="b"/>
              <a:pathLst>
                <a:path w="444" h="321" extrusionOk="0">
                  <a:moveTo>
                    <a:pt x="286" y="0"/>
                  </a:moveTo>
                  <a:cubicBezTo>
                    <a:pt x="276" y="0"/>
                    <a:pt x="265" y="2"/>
                    <a:pt x="254" y="5"/>
                  </a:cubicBezTo>
                  <a:lnTo>
                    <a:pt x="233" y="5"/>
                  </a:lnTo>
                  <a:lnTo>
                    <a:pt x="1" y="47"/>
                  </a:lnTo>
                  <a:lnTo>
                    <a:pt x="43" y="321"/>
                  </a:lnTo>
                  <a:lnTo>
                    <a:pt x="275" y="278"/>
                  </a:lnTo>
                  <a:lnTo>
                    <a:pt x="317" y="278"/>
                  </a:lnTo>
                  <a:cubicBezTo>
                    <a:pt x="380" y="257"/>
                    <a:pt x="443" y="194"/>
                    <a:pt x="422" y="110"/>
                  </a:cubicBezTo>
                  <a:cubicBezTo>
                    <a:pt x="404" y="55"/>
                    <a:pt x="354" y="0"/>
                    <a:pt x="286"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2091;p36">
              <a:extLst>
                <a:ext uri="{FF2B5EF4-FFF2-40B4-BE49-F238E27FC236}">
                  <a16:creationId xmlns:a16="http://schemas.microsoft.com/office/drawing/2014/main" id="{F62B64F5-C90E-42C4-A7B9-3D92ED4F3A88}"/>
                </a:ext>
              </a:extLst>
            </p:cNvPr>
            <p:cNvSpPr/>
            <p:nvPr/>
          </p:nvSpPr>
          <p:spPr>
            <a:xfrm>
              <a:off x="6751675" y="3524275"/>
              <a:ext cx="9525" cy="8975"/>
            </a:xfrm>
            <a:custGeom>
              <a:avLst/>
              <a:gdLst/>
              <a:ahLst/>
              <a:cxnLst/>
              <a:rect l="l" t="t" r="r" b="b"/>
              <a:pathLst>
                <a:path w="381" h="359" extrusionOk="0">
                  <a:moveTo>
                    <a:pt x="275" y="0"/>
                  </a:moveTo>
                  <a:lnTo>
                    <a:pt x="233" y="21"/>
                  </a:lnTo>
                  <a:lnTo>
                    <a:pt x="1" y="105"/>
                  </a:lnTo>
                  <a:lnTo>
                    <a:pt x="106" y="358"/>
                  </a:lnTo>
                  <a:lnTo>
                    <a:pt x="338" y="274"/>
                  </a:lnTo>
                  <a:lnTo>
                    <a:pt x="380" y="253"/>
                  </a:lnTo>
                  <a:cubicBezTo>
                    <a:pt x="338" y="169"/>
                    <a:pt x="317" y="84"/>
                    <a:pt x="275"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2092;p36">
              <a:extLst>
                <a:ext uri="{FF2B5EF4-FFF2-40B4-BE49-F238E27FC236}">
                  <a16:creationId xmlns:a16="http://schemas.microsoft.com/office/drawing/2014/main" id="{E24276E5-3753-43DF-BA5E-C7D1E9875124}"/>
                </a:ext>
              </a:extLst>
            </p:cNvPr>
            <p:cNvSpPr/>
            <p:nvPr/>
          </p:nvSpPr>
          <p:spPr>
            <a:xfrm>
              <a:off x="6754850" y="3401200"/>
              <a:ext cx="11100" cy="10400"/>
            </a:xfrm>
            <a:custGeom>
              <a:avLst/>
              <a:gdLst/>
              <a:ahLst/>
              <a:cxnLst/>
              <a:rect l="l" t="t" r="r" b="b"/>
              <a:pathLst>
                <a:path w="444" h="416" extrusionOk="0">
                  <a:moveTo>
                    <a:pt x="213" y="1"/>
                  </a:moveTo>
                  <a:cubicBezTo>
                    <a:pt x="167" y="1"/>
                    <a:pt x="122" y="18"/>
                    <a:pt x="85" y="54"/>
                  </a:cubicBezTo>
                  <a:cubicBezTo>
                    <a:pt x="0" y="118"/>
                    <a:pt x="0" y="244"/>
                    <a:pt x="64" y="350"/>
                  </a:cubicBezTo>
                  <a:cubicBezTo>
                    <a:pt x="109" y="395"/>
                    <a:pt x="166" y="416"/>
                    <a:pt x="223" y="416"/>
                  </a:cubicBezTo>
                  <a:cubicBezTo>
                    <a:pt x="271" y="416"/>
                    <a:pt x="320" y="400"/>
                    <a:pt x="359" y="371"/>
                  </a:cubicBezTo>
                  <a:cubicBezTo>
                    <a:pt x="443" y="286"/>
                    <a:pt x="443" y="160"/>
                    <a:pt x="380" y="76"/>
                  </a:cubicBezTo>
                  <a:cubicBezTo>
                    <a:pt x="332" y="28"/>
                    <a:pt x="272"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2093;p36">
              <a:extLst>
                <a:ext uri="{FF2B5EF4-FFF2-40B4-BE49-F238E27FC236}">
                  <a16:creationId xmlns:a16="http://schemas.microsoft.com/office/drawing/2014/main" id="{9D61CA14-6DD9-4E6F-B2C6-DCCA69BF134E}"/>
                </a:ext>
              </a:extLst>
            </p:cNvPr>
            <p:cNvSpPr/>
            <p:nvPr/>
          </p:nvSpPr>
          <p:spPr>
            <a:xfrm>
              <a:off x="6739575" y="3419575"/>
              <a:ext cx="11600" cy="10225"/>
            </a:xfrm>
            <a:custGeom>
              <a:avLst/>
              <a:gdLst/>
              <a:ahLst/>
              <a:cxnLst/>
              <a:rect l="l" t="t" r="r" b="b"/>
              <a:pathLst>
                <a:path w="464" h="409" extrusionOk="0">
                  <a:moveTo>
                    <a:pt x="230" y="0"/>
                  </a:moveTo>
                  <a:cubicBezTo>
                    <a:pt x="167" y="0"/>
                    <a:pt x="103" y="33"/>
                    <a:pt x="63" y="99"/>
                  </a:cubicBezTo>
                  <a:cubicBezTo>
                    <a:pt x="0" y="184"/>
                    <a:pt x="21" y="310"/>
                    <a:pt x="127" y="373"/>
                  </a:cubicBezTo>
                  <a:cubicBezTo>
                    <a:pt x="158" y="397"/>
                    <a:pt x="196" y="409"/>
                    <a:pt x="234" y="409"/>
                  </a:cubicBezTo>
                  <a:cubicBezTo>
                    <a:pt x="297" y="409"/>
                    <a:pt x="361" y="376"/>
                    <a:pt x="401" y="310"/>
                  </a:cubicBezTo>
                  <a:cubicBezTo>
                    <a:pt x="464" y="226"/>
                    <a:pt x="443" y="78"/>
                    <a:pt x="337" y="36"/>
                  </a:cubicBezTo>
                  <a:cubicBezTo>
                    <a:pt x="306" y="12"/>
                    <a:pt x="268"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2094;p36">
              <a:extLst>
                <a:ext uri="{FF2B5EF4-FFF2-40B4-BE49-F238E27FC236}">
                  <a16:creationId xmlns:a16="http://schemas.microsoft.com/office/drawing/2014/main" id="{C34C8D38-9226-4446-92AE-AC3956C9B5FF}"/>
                </a:ext>
              </a:extLst>
            </p:cNvPr>
            <p:cNvSpPr/>
            <p:nvPr/>
          </p:nvSpPr>
          <p:spPr>
            <a:xfrm>
              <a:off x="6731150" y="3441125"/>
              <a:ext cx="11600" cy="10325"/>
            </a:xfrm>
            <a:custGeom>
              <a:avLst/>
              <a:gdLst/>
              <a:ahLst/>
              <a:cxnLst/>
              <a:rect l="l" t="t" r="r" b="b"/>
              <a:pathLst>
                <a:path w="464" h="413" extrusionOk="0">
                  <a:moveTo>
                    <a:pt x="232" y="1"/>
                  </a:moveTo>
                  <a:cubicBezTo>
                    <a:pt x="151" y="1"/>
                    <a:pt x="73" y="44"/>
                    <a:pt x="42" y="122"/>
                  </a:cubicBezTo>
                  <a:cubicBezTo>
                    <a:pt x="0" y="228"/>
                    <a:pt x="42" y="354"/>
                    <a:pt x="148" y="396"/>
                  </a:cubicBezTo>
                  <a:cubicBezTo>
                    <a:pt x="175" y="407"/>
                    <a:pt x="203" y="413"/>
                    <a:pt x="232" y="413"/>
                  </a:cubicBezTo>
                  <a:cubicBezTo>
                    <a:pt x="313" y="413"/>
                    <a:pt x="390" y="369"/>
                    <a:pt x="422" y="291"/>
                  </a:cubicBezTo>
                  <a:cubicBezTo>
                    <a:pt x="464" y="186"/>
                    <a:pt x="422" y="59"/>
                    <a:pt x="316" y="17"/>
                  </a:cubicBezTo>
                  <a:cubicBezTo>
                    <a:pt x="289" y="6"/>
                    <a:pt x="260"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2095;p36">
              <a:extLst>
                <a:ext uri="{FF2B5EF4-FFF2-40B4-BE49-F238E27FC236}">
                  <a16:creationId xmlns:a16="http://schemas.microsoft.com/office/drawing/2014/main" id="{DB1E9F01-6C24-4B8F-BD73-9DD4733B6933}"/>
                </a:ext>
              </a:extLst>
            </p:cNvPr>
            <p:cNvSpPr/>
            <p:nvPr/>
          </p:nvSpPr>
          <p:spPr>
            <a:xfrm>
              <a:off x="6729550" y="3462525"/>
              <a:ext cx="11625" cy="10225"/>
            </a:xfrm>
            <a:custGeom>
              <a:avLst/>
              <a:gdLst/>
              <a:ahLst/>
              <a:cxnLst/>
              <a:rect l="l" t="t" r="r" b="b"/>
              <a:pathLst>
                <a:path w="465" h="409" extrusionOk="0">
                  <a:moveTo>
                    <a:pt x="248" y="0"/>
                  </a:moveTo>
                  <a:cubicBezTo>
                    <a:pt x="144" y="0"/>
                    <a:pt x="61" y="60"/>
                    <a:pt x="43" y="152"/>
                  </a:cubicBezTo>
                  <a:cubicBezTo>
                    <a:pt x="1" y="257"/>
                    <a:pt x="64" y="383"/>
                    <a:pt x="190" y="405"/>
                  </a:cubicBezTo>
                  <a:cubicBezTo>
                    <a:pt x="204" y="407"/>
                    <a:pt x="218" y="409"/>
                    <a:pt x="231" y="409"/>
                  </a:cubicBezTo>
                  <a:cubicBezTo>
                    <a:pt x="322" y="409"/>
                    <a:pt x="407" y="349"/>
                    <a:pt x="443" y="257"/>
                  </a:cubicBezTo>
                  <a:cubicBezTo>
                    <a:pt x="464" y="152"/>
                    <a:pt x="401" y="25"/>
                    <a:pt x="296" y="4"/>
                  </a:cubicBezTo>
                  <a:cubicBezTo>
                    <a:pt x="280" y="1"/>
                    <a:pt x="264" y="0"/>
                    <a:pt x="2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2096;p36">
              <a:extLst>
                <a:ext uri="{FF2B5EF4-FFF2-40B4-BE49-F238E27FC236}">
                  <a16:creationId xmlns:a16="http://schemas.microsoft.com/office/drawing/2014/main" id="{47CCEA82-7592-4AA4-94D7-E113CEC665F8}"/>
                </a:ext>
              </a:extLst>
            </p:cNvPr>
            <p:cNvSpPr/>
            <p:nvPr/>
          </p:nvSpPr>
          <p:spPr>
            <a:xfrm>
              <a:off x="6730600" y="3485275"/>
              <a:ext cx="11100" cy="10650"/>
            </a:xfrm>
            <a:custGeom>
              <a:avLst/>
              <a:gdLst/>
              <a:ahLst/>
              <a:cxnLst/>
              <a:rect l="l" t="t" r="r" b="b"/>
              <a:pathLst>
                <a:path w="444" h="426" extrusionOk="0">
                  <a:moveTo>
                    <a:pt x="254" y="0"/>
                  </a:moveTo>
                  <a:cubicBezTo>
                    <a:pt x="127" y="0"/>
                    <a:pt x="22" y="85"/>
                    <a:pt x="22" y="190"/>
                  </a:cubicBezTo>
                  <a:cubicBezTo>
                    <a:pt x="1" y="317"/>
                    <a:pt x="85" y="422"/>
                    <a:pt x="212" y="422"/>
                  </a:cubicBezTo>
                  <a:cubicBezTo>
                    <a:pt x="223" y="424"/>
                    <a:pt x="233" y="425"/>
                    <a:pt x="244" y="425"/>
                  </a:cubicBezTo>
                  <a:cubicBezTo>
                    <a:pt x="338" y="425"/>
                    <a:pt x="422" y="346"/>
                    <a:pt x="422" y="232"/>
                  </a:cubicBezTo>
                  <a:cubicBezTo>
                    <a:pt x="444" y="127"/>
                    <a:pt x="359" y="21"/>
                    <a:pt x="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2097;p36">
              <a:extLst>
                <a:ext uri="{FF2B5EF4-FFF2-40B4-BE49-F238E27FC236}">
                  <a16:creationId xmlns:a16="http://schemas.microsoft.com/office/drawing/2014/main" id="{BD2B4EF3-2C20-4C22-838B-6985128468C8}"/>
                </a:ext>
              </a:extLst>
            </p:cNvPr>
            <p:cNvSpPr/>
            <p:nvPr/>
          </p:nvSpPr>
          <p:spPr>
            <a:xfrm>
              <a:off x="6739050" y="3506275"/>
              <a:ext cx="11075" cy="10200"/>
            </a:xfrm>
            <a:custGeom>
              <a:avLst/>
              <a:gdLst/>
              <a:ahLst/>
              <a:cxnLst/>
              <a:rect l="l" t="t" r="r" b="b"/>
              <a:pathLst>
                <a:path w="443" h="408" extrusionOk="0">
                  <a:moveTo>
                    <a:pt x="229" y="0"/>
                  </a:moveTo>
                  <a:cubicBezTo>
                    <a:pt x="216" y="0"/>
                    <a:pt x="203" y="1"/>
                    <a:pt x="190" y="3"/>
                  </a:cubicBezTo>
                  <a:cubicBezTo>
                    <a:pt x="84" y="25"/>
                    <a:pt x="0" y="130"/>
                    <a:pt x="21" y="235"/>
                  </a:cubicBezTo>
                  <a:cubicBezTo>
                    <a:pt x="40" y="346"/>
                    <a:pt x="122" y="408"/>
                    <a:pt x="227" y="408"/>
                  </a:cubicBezTo>
                  <a:cubicBezTo>
                    <a:pt x="242" y="408"/>
                    <a:pt x="258" y="407"/>
                    <a:pt x="274" y="404"/>
                  </a:cubicBezTo>
                  <a:cubicBezTo>
                    <a:pt x="380" y="383"/>
                    <a:pt x="443" y="277"/>
                    <a:pt x="443" y="172"/>
                  </a:cubicBezTo>
                  <a:cubicBezTo>
                    <a:pt x="424" y="78"/>
                    <a:pt x="337" y="0"/>
                    <a:pt x="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2098;p36">
              <a:extLst>
                <a:ext uri="{FF2B5EF4-FFF2-40B4-BE49-F238E27FC236}">
                  <a16:creationId xmlns:a16="http://schemas.microsoft.com/office/drawing/2014/main" id="{3F5E04B8-4F83-406A-8370-CDF98BA90F9D}"/>
                </a:ext>
              </a:extLst>
            </p:cNvPr>
            <p:cNvSpPr/>
            <p:nvPr/>
          </p:nvSpPr>
          <p:spPr>
            <a:xfrm>
              <a:off x="6748000" y="3524925"/>
              <a:ext cx="11625" cy="10300"/>
            </a:xfrm>
            <a:custGeom>
              <a:avLst/>
              <a:gdLst/>
              <a:ahLst/>
              <a:cxnLst/>
              <a:rect l="l" t="t" r="r" b="b"/>
              <a:pathLst>
                <a:path w="465" h="412" extrusionOk="0">
                  <a:moveTo>
                    <a:pt x="232" y="0"/>
                  </a:moveTo>
                  <a:cubicBezTo>
                    <a:pt x="204" y="0"/>
                    <a:pt x="175" y="5"/>
                    <a:pt x="148" y="16"/>
                  </a:cubicBezTo>
                  <a:cubicBezTo>
                    <a:pt x="43" y="58"/>
                    <a:pt x="0" y="185"/>
                    <a:pt x="43" y="290"/>
                  </a:cubicBezTo>
                  <a:cubicBezTo>
                    <a:pt x="74" y="368"/>
                    <a:pt x="151" y="412"/>
                    <a:pt x="233" y="412"/>
                  </a:cubicBezTo>
                  <a:cubicBezTo>
                    <a:pt x="261" y="412"/>
                    <a:pt x="289" y="406"/>
                    <a:pt x="317" y="396"/>
                  </a:cubicBezTo>
                  <a:cubicBezTo>
                    <a:pt x="422" y="353"/>
                    <a:pt x="464" y="227"/>
                    <a:pt x="422" y="122"/>
                  </a:cubicBezTo>
                  <a:cubicBezTo>
                    <a:pt x="391" y="43"/>
                    <a:pt x="31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2099;p36">
              <a:extLst>
                <a:ext uri="{FF2B5EF4-FFF2-40B4-BE49-F238E27FC236}">
                  <a16:creationId xmlns:a16="http://schemas.microsoft.com/office/drawing/2014/main" id="{3C005A3C-0B4F-46CF-BA6F-6AD8947E32BE}"/>
                </a:ext>
              </a:extLst>
            </p:cNvPr>
            <p:cNvSpPr/>
            <p:nvPr/>
          </p:nvSpPr>
          <p:spPr>
            <a:xfrm>
              <a:off x="6592025" y="3422050"/>
              <a:ext cx="169700" cy="182850"/>
            </a:xfrm>
            <a:custGeom>
              <a:avLst/>
              <a:gdLst/>
              <a:ahLst/>
              <a:cxnLst/>
              <a:rect l="l" t="t" r="r" b="b"/>
              <a:pathLst>
                <a:path w="6788" h="7314" extrusionOk="0">
                  <a:moveTo>
                    <a:pt x="212" y="0"/>
                  </a:moveTo>
                  <a:lnTo>
                    <a:pt x="43" y="127"/>
                  </a:lnTo>
                  <a:lnTo>
                    <a:pt x="1" y="611"/>
                  </a:lnTo>
                  <a:lnTo>
                    <a:pt x="170" y="611"/>
                  </a:lnTo>
                  <a:lnTo>
                    <a:pt x="296" y="864"/>
                  </a:lnTo>
                  <a:lnTo>
                    <a:pt x="127" y="1012"/>
                  </a:lnTo>
                  <a:lnTo>
                    <a:pt x="612" y="1560"/>
                  </a:lnTo>
                  <a:lnTo>
                    <a:pt x="739" y="1433"/>
                  </a:lnTo>
                  <a:lnTo>
                    <a:pt x="949" y="1665"/>
                  </a:lnTo>
                  <a:lnTo>
                    <a:pt x="802" y="1792"/>
                  </a:lnTo>
                  <a:lnTo>
                    <a:pt x="1181" y="2213"/>
                  </a:lnTo>
                  <a:lnTo>
                    <a:pt x="1308" y="2108"/>
                  </a:lnTo>
                  <a:lnTo>
                    <a:pt x="1497" y="2340"/>
                  </a:lnTo>
                  <a:lnTo>
                    <a:pt x="1392" y="2424"/>
                  </a:lnTo>
                  <a:lnTo>
                    <a:pt x="1645" y="2698"/>
                  </a:lnTo>
                  <a:lnTo>
                    <a:pt x="2003" y="2572"/>
                  </a:lnTo>
                  <a:lnTo>
                    <a:pt x="2467" y="2846"/>
                  </a:lnTo>
                  <a:lnTo>
                    <a:pt x="2361" y="2909"/>
                  </a:lnTo>
                  <a:lnTo>
                    <a:pt x="2678" y="3288"/>
                  </a:lnTo>
                  <a:lnTo>
                    <a:pt x="2825" y="3288"/>
                  </a:lnTo>
                  <a:lnTo>
                    <a:pt x="3183" y="3899"/>
                  </a:lnTo>
                  <a:lnTo>
                    <a:pt x="3120" y="3963"/>
                  </a:lnTo>
                  <a:lnTo>
                    <a:pt x="3226" y="4300"/>
                  </a:lnTo>
                  <a:lnTo>
                    <a:pt x="3394" y="4279"/>
                  </a:lnTo>
                  <a:lnTo>
                    <a:pt x="3521" y="4532"/>
                  </a:lnTo>
                  <a:lnTo>
                    <a:pt x="3436" y="4700"/>
                  </a:lnTo>
                  <a:lnTo>
                    <a:pt x="3837" y="5164"/>
                  </a:lnTo>
                  <a:lnTo>
                    <a:pt x="4005" y="5164"/>
                  </a:lnTo>
                  <a:lnTo>
                    <a:pt x="4322" y="5522"/>
                  </a:lnTo>
                  <a:lnTo>
                    <a:pt x="4216" y="5628"/>
                  </a:lnTo>
                  <a:lnTo>
                    <a:pt x="4617" y="6070"/>
                  </a:lnTo>
                  <a:lnTo>
                    <a:pt x="4764" y="5944"/>
                  </a:lnTo>
                  <a:lnTo>
                    <a:pt x="5228" y="6323"/>
                  </a:lnTo>
                  <a:lnTo>
                    <a:pt x="5122" y="6450"/>
                  </a:lnTo>
                  <a:lnTo>
                    <a:pt x="5649" y="6829"/>
                  </a:lnTo>
                  <a:lnTo>
                    <a:pt x="5797" y="6660"/>
                  </a:lnTo>
                  <a:lnTo>
                    <a:pt x="6092" y="6913"/>
                  </a:lnTo>
                  <a:lnTo>
                    <a:pt x="6050" y="7082"/>
                  </a:lnTo>
                  <a:lnTo>
                    <a:pt x="6619" y="7314"/>
                  </a:lnTo>
                  <a:lnTo>
                    <a:pt x="6787" y="7145"/>
                  </a:lnTo>
                  <a:cubicBezTo>
                    <a:pt x="5460" y="6407"/>
                    <a:pt x="3963" y="4890"/>
                    <a:pt x="3521" y="4047"/>
                  </a:cubicBezTo>
                  <a:cubicBezTo>
                    <a:pt x="2994" y="3035"/>
                    <a:pt x="2572" y="2824"/>
                    <a:pt x="1603" y="2066"/>
                  </a:cubicBezTo>
                  <a:cubicBezTo>
                    <a:pt x="886" y="1497"/>
                    <a:pt x="422" y="506"/>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2100;p36">
              <a:extLst>
                <a:ext uri="{FF2B5EF4-FFF2-40B4-BE49-F238E27FC236}">
                  <a16:creationId xmlns:a16="http://schemas.microsoft.com/office/drawing/2014/main" id="{638F9FD4-E194-4E57-87A3-254A1F222C15}"/>
                </a:ext>
              </a:extLst>
            </p:cNvPr>
            <p:cNvSpPr/>
            <p:nvPr/>
          </p:nvSpPr>
          <p:spPr>
            <a:xfrm>
              <a:off x="6657900" y="3387450"/>
              <a:ext cx="22675" cy="20400"/>
            </a:xfrm>
            <a:custGeom>
              <a:avLst/>
              <a:gdLst/>
              <a:ahLst/>
              <a:cxnLst/>
              <a:rect l="l" t="t" r="r" b="b"/>
              <a:pathLst>
                <a:path w="907" h="816" extrusionOk="0">
                  <a:moveTo>
                    <a:pt x="454" y="156"/>
                  </a:moveTo>
                  <a:cubicBezTo>
                    <a:pt x="521" y="156"/>
                    <a:pt x="586" y="188"/>
                    <a:pt x="633" y="246"/>
                  </a:cubicBezTo>
                  <a:cubicBezTo>
                    <a:pt x="738" y="352"/>
                    <a:pt x="717" y="499"/>
                    <a:pt x="612" y="604"/>
                  </a:cubicBezTo>
                  <a:cubicBezTo>
                    <a:pt x="568" y="640"/>
                    <a:pt x="516" y="657"/>
                    <a:pt x="465" y="657"/>
                  </a:cubicBezTo>
                  <a:cubicBezTo>
                    <a:pt x="394" y="657"/>
                    <a:pt x="324" y="624"/>
                    <a:pt x="274" y="562"/>
                  </a:cubicBezTo>
                  <a:cubicBezTo>
                    <a:pt x="169" y="478"/>
                    <a:pt x="190" y="309"/>
                    <a:pt x="295" y="225"/>
                  </a:cubicBezTo>
                  <a:cubicBezTo>
                    <a:pt x="343" y="178"/>
                    <a:pt x="399" y="156"/>
                    <a:pt x="454" y="156"/>
                  </a:cubicBezTo>
                  <a:close/>
                  <a:moveTo>
                    <a:pt x="452" y="0"/>
                  </a:moveTo>
                  <a:cubicBezTo>
                    <a:pt x="359" y="0"/>
                    <a:pt x="266" y="32"/>
                    <a:pt x="190" y="99"/>
                  </a:cubicBezTo>
                  <a:cubicBezTo>
                    <a:pt x="22" y="246"/>
                    <a:pt x="0" y="499"/>
                    <a:pt x="148" y="668"/>
                  </a:cubicBezTo>
                  <a:cubicBezTo>
                    <a:pt x="226" y="769"/>
                    <a:pt x="335" y="816"/>
                    <a:pt x="444" y="816"/>
                  </a:cubicBezTo>
                  <a:cubicBezTo>
                    <a:pt x="540" y="816"/>
                    <a:pt x="638" y="779"/>
                    <a:pt x="717" y="710"/>
                  </a:cubicBezTo>
                  <a:cubicBezTo>
                    <a:pt x="886" y="562"/>
                    <a:pt x="907" y="309"/>
                    <a:pt x="759" y="141"/>
                  </a:cubicBezTo>
                  <a:cubicBezTo>
                    <a:pt x="678" y="48"/>
                    <a:pt x="565" y="0"/>
                    <a:pt x="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2101;p36">
              <a:extLst>
                <a:ext uri="{FF2B5EF4-FFF2-40B4-BE49-F238E27FC236}">
                  <a16:creationId xmlns:a16="http://schemas.microsoft.com/office/drawing/2014/main" id="{198942BD-5758-49B3-AD1E-009267CFEEB1}"/>
                </a:ext>
              </a:extLst>
            </p:cNvPr>
            <p:cNvSpPr/>
            <p:nvPr/>
          </p:nvSpPr>
          <p:spPr>
            <a:xfrm>
              <a:off x="6475600" y="2831400"/>
              <a:ext cx="268200" cy="61675"/>
            </a:xfrm>
            <a:custGeom>
              <a:avLst/>
              <a:gdLst/>
              <a:ahLst/>
              <a:cxnLst/>
              <a:rect l="l" t="t" r="r" b="b"/>
              <a:pathLst>
                <a:path w="10728" h="2467" extrusionOk="0">
                  <a:moveTo>
                    <a:pt x="10728" y="0"/>
                  </a:moveTo>
                  <a:lnTo>
                    <a:pt x="63" y="485"/>
                  </a:lnTo>
                  <a:cubicBezTo>
                    <a:pt x="63" y="485"/>
                    <a:pt x="1" y="2466"/>
                    <a:pt x="332" y="2466"/>
                  </a:cubicBezTo>
                  <a:cubicBezTo>
                    <a:pt x="334" y="2466"/>
                    <a:pt x="336" y="2466"/>
                    <a:pt x="337" y="2466"/>
                  </a:cubicBezTo>
                  <a:cubicBezTo>
                    <a:pt x="675" y="2466"/>
                    <a:pt x="10644" y="1918"/>
                    <a:pt x="10644" y="1918"/>
                  </a:cubicBezTo>
                  <a:lnTo>
                    <a:pt x="10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2102;p36">
              <a:extLst>
                <a:ext uri="{FF2B5EF4-FFF2-40B4-BE49-F238E27FC236}">
                  <a16:creationId xmlns:a16="http://schemas.microsoft.com/office/drawing/2014/main" id="{F60C7A9C-F17C-4B4A-9D26-14CAD1DD966F}"/>
                </a:ext>
              </a:extLst>
            </p:cNvPr>
            <p:cNvSpPr/>
            <p:nvPr/>
          </p:nvSpPr>
          <p:spPr>
            <a:xfrm>
              <a:off x="6700050" y="2404075"/>
              <a:ext cx="177600" cy="449525"/>
            </a:xfrm>
            <a:custGeom>
              <a:avLst/>
              <a:gdLst/>
              <a:ahLst/>
              <a:cxnLst/>
              <a:rect l="l" t="t" r="r" b="b"/>
              <a:pathLst>
                <a:path w="7104" h="17981" extrusionOk="0">
                  <a:moveTo>
                    <a:pt x="19" y="17608"/>
                  </a:moveTo>
                  <a:cubicBezTo>
                    <a:pt x="7" y="17616"/>
                    <a:pt x="1" y="17626"/>
                    <a:pt x="1" y="17641"/>
                  </a:cubicBezTo>
                  <a:cubicBezTo>
                    <a:pt x="1" y="17643"/>
                    <a:pt x="1" y="17644"/>
                    <a:pt x="1" y="17644"/>
                  </a:cubicBezTo>
                  <a:cubicBezTo>
                    <a:pt x="3" y="17644"/>
                    <a:pt x="9" y="17632"/>
                    <a:pt x="19" y="17608"/>
                  </a:cubicBezTo>
                  <a:close/>
                  <a:moveTo>
                    <a:pt x="6450" y="1"/>
                  </a:moveTo>
                  <a:cubicBezTo>
                    <a:pt x="5981" y="429"/>
                    <a:pt x="385" y="16750"/>
                    <a:pt x="19" y="17608"/>
                  </a:cubicBezTo>
                  <a:lnTo>
                    <a:pt x="19" y="17608"/>
                  </a:lnTo>
                  <a:cubicBezTo>
                    <a:pt x="33" y="17600"/>
                    <a:pt x="54" y="17597"/>
                    <a:pt x="81" y="17597"/>
                  </a:cubicBezTo>
                  <a:cubicBezTo>
                    <a:pt x="354" y="17597"/>
                    <a:pt x="1249" y="17981"/>
                    <a:pt x="1522" y="17981"/>
                  </a:cubicBezTo>
                  <a:cubicBezTo>
                    <a:pt x="1573" y="17981"/>
                    <a:pt x="1602" y="17968"/>
                    <a:pt x="1602" y="17936"/>
                  </a:cubicBezTo>
                  <a:lnTo>
                    <a:pt x="7103" y="359"/>
                  </a:lnTo>
                  <a:lnTo>
                    <a:pt x="6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2103;p36">
              <a:extLst>
                <a:ext uri="{FF2B5EF4-FFF2-40B4-BE49-F238E27FC236}">
                  <a16:creationId xmlns:a16="http://schemas.microsoft.com/office/drawing/2014/main" id="{54DC1A96-F0A8-42EC-97C1-0D11DC728E9E}"/>
                </a:ext>
              </a:extLst>
            </p:cNvPr>
            <p:cNvSpPr/>
            <p:nvPr/>
          </p:nvSpPr>
          <p:spPr>
            <a:xfrm>
              <a:off x="6440825" y="2887250"/>
              <a:ext cx="117525" cy="144150"/>
            </a:xfrm>
            <a:custGeom>
              <a:avLst/>
              <a:gdLst/>
              <a:ahLst/>
              <a:cxnLst/>
              <a:rect l="l" t="t" r="r" b="b"/>
              <a:pathLst>
                <a:path w="4701" h="5766" extrusionOk="0">
                  <a:moveTo>
                    <a:pt x="4700" y="0"/>
                  </a:moveTo>
                  <a:lnTo>
                    <a:pt x="3098" y="64"/>
                  </a:lnTo>
                  <a:lnTo>
                    <a:pt x="0" y="4848"/>
                  </a:lnTo>
                  <a:cubicBezTo>
                    <a:pt x="0" y="4848"/>
                    <a:pt x="1164" y="5766"/>
                    <a:pt x="1381" y="5766"/>
                  </a:cubicBezTo>
                  <a:cubicBezTo>
                    <a:pt x="1410" y="5766"/>
                    <a:pt x="1422" y="5749"/>
                    <a:pt x="1412" y="5712"/>
                  </a:cubicBezTo>
                  <a:cubicBezTo>
                    <a:pt x="1349" y="5417"/>
                    <a:pt x="4700" y="0"/>
                    <a:pt x="47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2104;p36">
              <a:extLst>
                <a:ext uri="{FF2B5EF4-FFF2-40B4-BE49-F238E27FC236}">
                  <a16:creationId xmlns:a16="http://schemas.microsoft.com/office/drawing/2014/main" id="{13AD4520-5FE4-4FCA-A031-7CB4B25542B8}"/>
                </a:ext>
              </a:extLst>
            </p:cNvPr>
            <p:cNvSpPr/>
            <p:nvPr/>
          </p:nvSpPr>
          <p:spPr>
            <a:xfrm>
              <a:off x="6516700" y="2832450"/>
              <a:ext cx="43750" cy="65350"/>
            </a:xfrm>
            <a:custGeom>
              <a:avLst/>
              <a:gdLst/>
              <a:ahLst/>
              <a:cxnLst/>
              <a:rect l="l" t="t" r="r" b="b"/>
              <a:pathLst>
                <a:path w="1750" h="2614" extrusionOk="0">
                  <a:moveTo>
                    <a:pt x="864" y="317"/>
                  </a:moveTo>
                  <a:cubicBezTo>
                    <a:pt x="1117" y="317"/>
                    <a:pt x="1328" y="485"/>
                    <a:pt x="1328" y="675"/>
                  </a:cubicBezTo>
                  <a:lnTo>
                    <a:pt x="1328" y="1939"/>
                  </a:lnTo>
                  <a:cubicBezTo>
                    <a:pt x="1328" y="2129"/>
                    <a:pt x="1117" y="2298"/>
                    <a:pt x="864" y="2298"/>
                  </a:cubicBezTo>
                  <a:cubicBezTo>
                    <a:pt x="611" y="2298"/>
                    <a:pt x="422" y="2129"/>
                    <a:pt x="422" y="1939"/>
                  </a:cubicBezTo>
                  <a:lnTo>
                    <a:pt x="422" y="675"/>
                  </a:lnTo>
                  <a:cubicBezTo>
                    <a:pt x="422" y="485"/>
                    <a:pt x="611" y="317"/>
                    <a:pt x="864" y="317"/>
                  </a:cubicBezTo>
                  <a:close/>
                  <a:moveTo>
                    <a:pt x="864" y="0"/>
                  </a:moveTo>
                  <a:cubicBezTo>
                    <a:pt x="379" y="0"/>
                    <a:pt x="0" y="295"/>
                    <a:pt x="0" y="675"/>
                  </a:cubicBezTo>
                  <a:lnTo>
                    <a:pt x="0" y="1939"/>
                  </a:lnTo>
                  <a:cubicBezTo>
                    <a:pt x="0" y="2298"/>
                    <a:pt x="379" y="2614"/>
                    <a:pt x="864" y="2614"/>
                  </a:cubicBezTo>
                  <a:cubicBezTo>
                    <a:pt x="1349" y="2614"/>
                    <a:pt x="1749" y="2298"/>
                    <a:pt x="1749" y="1939"/>
                  </a:cubicBezTo>
                  <a:lnTo>
                    <a:pt x="1749" y="675"/>
                  </a:lnTo>
                  <a:cubicBezTo>
                    <a:pt x="1749" y="295"/>
                    <a:pt x="1349" y="0"/>
                    <a:pt x="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2105;p36">
              <a:extLst>
                <a:ext uri="{FF2B5EF4-FFF2-40B4-BE49-F238E27FC236}">
                  <a16:creationId xmlns:a16="http://schemas.microsoft.com/office/drawing/2014/main" id="{0766B2FD-3661-40C3-BA3E-3CFDCCFCDF0E}"/>
                </a:ext>
              </a:extLst>
            </p:cNvPr>
            <p:cNvSpPr/>
            <p:nvPr/>
          </p:nvSpPr>
          <p:spPr>
            <a:xfrm>
              <a:off x="6496675" y="2515775"/>
              <a:ext cx="321425" cy="544850"/>
            </a:xfrm>
            <a:custGeom>
              <a:avLst/>
              <a:gdLst/>
              <a:ahLst/>
              <a:cxnLst/>
              <a:rect l="l" t="t" r="r" b="b"/>
              <a:pathLst>
                <a:path w="12857" h="21794" extrusionOk="0">
                  <a:moveTo>
                    <a:pt x="12414" y="1"/>
                  </a:moveTo>
                  <a:lnTo>
                    <a:pt x="0" y="20887"/>
                  </a:lnTo>
                  <a:lnTo>
                    <a:pt x="1475" y="21793"/>
                  </a:lnTo>
                  <a:lnTo>
                    <a:pt x="12857" y="43"/>
                  </a:lnTo>
                  <a:lnTo>
                    <a:pt x="124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2106;p36">
              <a:extLst>
                <a:ext uri="{FF2B5EF4-FFF2-40B4-BE49-F238E27FC236}">
                  <a16:creationId xmlns:a16="http://schemas.microsoft.com/office/drawing/2014/main" id="{87FE8B33-C784-4EC9-A39C-5C758E4BE0E8}"/>
                </a:ext>
              </a:extLst>
            </p:cNvPr>
            <p:cNvSpPr/>
            <p:nvPr/>
          </p:nvSpPr>
          <p:spPr>
            <a:xfrm>
              <a:off x="6409200" y="2514200"/>
              <a:ext cx="390975" cy="483200"/>
            </a:xfrm>
            <a:custGeom>
              <a:avLst/>
              <a:gdLst/>
              <a:ahLst/>
              <a:cxnLst/>
              <a:rect l="l" t="t" r="r" b="b"/>
              <a:pathLst>
                <a:path w="15639" h="19328" extrusionOk="0">
                  <a:moveTo>
                    <a:pt x="15070" y="1"/>
                  </a:moveTo>
                  <a:lnTo>
                    <a:pt x="0" y="18463"/>
                  </a:lnTo>
                  <a:lnTo>
                    <a:pt x="970" y="19327"/>
                  </a:lnTo>
                  <a:lnTo>
                    <a:pt x="15639" y="64"/>
                  </a:lnTo>
                  <a:lnTo>
                    <a:pt x="15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2107;p36">
              <a:extLst>
                <a:ext uri="{FF2B5EF4-FFF2-40B4-BE49-F238E27FC236}">
                  <a16:creationId xmlns:a16="http://schemas.microsoft.com/office/drawing/2014/main" id="{96EA7C5E-D7B8-4ED2-8FB6-F6DCFB493B14}"/>
                </a:ext>
              </a:extLst>
            </p:cNvPr>
            <p:cNvSpPr/>
            <p:nvPr/>
          </p:nvSpPr>
          <p:spPr>
            <a:xfrm>
              <a:off x="6397600" y="2432525"/>
              <a:ext cx="296150" cy="230275"/>
            </a:xfrm>
            <a:custGeom>
              <a:avLst/>
              <a:gdLst/>
              <a:ahLst/>
              <a:cxnLst/>
              <a:rect l="l" t="t" r="r" b="b"/>
              <a:pathLst>
                <a:path w="11846" h="9211" extrusionOk="0">
                  <a:moveTo>
                    <a:pt x="11846" y="7462"/>
                  </a:moveTo>
                  <a:cubicBezTo>
                    <a:pt x="11087" y="5607"/>
                    <a:pt x="10476" y="2214"/>
                    <a:pt x="10771" y="2087"/>
                  </a:cubicBezTo>
                  <a:cubicBezTo>
                    <a:pt x="10054" y="2024"/>
                    <a:pt x="9338" y="1898"/>
                    <a:pt x="8621" y="1771"/>
                  </a:cubicBezTo>
                  <a:cubicBezTo>
                    <a:pt x="8052" y="1687"/>
                    <a:pt x="7483" y="1539"/>
                    <a:pt x="6998" y="1223"/>
                  </a:cubicBezTo>
                  <a:cubicBezTo>
                    <a:pt x="6893" y="1139"/>
                    <a:pt x="6008" y="22"/>
                    <a:pt x="6324" y="1"/>
                  </a:cubicBezTo>
                  <a:cubicBezTo>
                    <a:pt x="5101" y="64"/>
                    <a:pt x="3373" y="507"/>
                    <a:pt x="2593" y="1497"/>
                  </a:cubicBezTo>
                  <a:cubicBezTo>
                    <a:pt x="2298" y="1877"/>
                    <a:pt x="2087" y="2361"/>
                    <a:pt x="1792" y="2762"/>
                  </a:cubicBezTo>
                  <a:cubicBezTo>
                    <a:pt x="1624" y="2994"/>
                    <a:pt x="1265" y="3331"/>
                    <a:pt x="1160" y="3626"/>
                  </a:cubicBezTo>
                  <a:cubicBezTo>
                    <a:pt x="1160" y="3626"/>
                    <a:pt x="1" y="7061"/>
                    <a:pt x="1" y="7061"/>
                  </a:cubicBezTo>
                  <a:cubicBezTo>
                    <a:pt x="1" y="7061"/>
                    <a:pt x="1012" y="9211"/>
                    <a:pt x="2172" y="9106"/>
                  </a:cubicBezTo>
                  <a:cubicBezTo>
                    <a:pt x="2066" y="9127"/>
                    <a:pt x="2635" y="6239"/>
                    <a:pt x="2741" y="5986"/>
                  </a:cubicBezTo>
                  <a:cubicBezTo>
                    <a:pt x="3710" y="3605"/>
                    <a:pt x="4996" y="2235"/>
                    <a:pt x="7504" y="2614"/>
                  </a:cubicBezTo>
                  <a:cubicBezTo>
                    <a:pt x="9190" y="3352"/>
                    <a:pt x="11656" y="5670"/>
                    <a:pt x="11846" y="7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2108;p36">
              <a:extLst>
                <a:ext uri="{FF2B5EF4-FFF2-40B4-BE49-F238E27FC236}">
                  <a16:creationId xmlns:a16="http://schemas.microsoft.com/office/drawing/2014/main" id="{5BD4B177-CFDF-447D-831E-6B8FBBA3F919}"/>
                </a:ext>
              </a:extLst>
            </p:cNvPr>
            <p:cNvSpPr/>
            <p:nvPr/>
          </p:nvSpPr>
          <p:spPr>
            <a:xfrm>
              <a:off x="6847575" y="2156450"/>
              <a:ext cx="16900" cy="167050"/>
            </a:xfrm>
            <a:custGeom>
              <a:avLst/>
              <a:gdLst/>
              <a:ahLst/>
              <a:cxnLst/>
              <a:rect l="l" t="t" r="r" b="b"/>
              <a:pathLst>
                <a:path w="676" h="6682" extrusionOk="0">
                  <a:moveTo>
                    <a:pt x="338" y="0"/>
                  </a:moveTo>
                  <a:cubicBezTo>
                    <a:pt x="148" y="0"/>
                    <a:pt x="1" y="148"/>
                    <a:pt x="1" y="337"/>
                  </a:cubicBezTo>
                  <a:lnTo>
                    <a:pt x="1" y="6344"/>
                  </a:lnTo>
                  <a:cubicBezTo>
                    <a:pt x="1" y="6534"/>
                    <a:pt x="148" y="6681"/>
                    <a:pt x="338" y="6681"/>
                  </a:cubicBezTo>
                  <a:cubicBezTo>
                    <a:pt x="528" y="6681"/>
                    <a:pt x="675" y="6534"/>
                    <a:pt x="675" y="6365"/>
                  </a:cubicBezTo>
                  <a:lnTo>
                    <a:pt x="675" y="337"/>
                  </a:lnTo>
                  <a:cubicBezTo>
                    <a:pt x="675" y="148"/>
                    <a:pt x="528"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2109;p36">
              <a:extLst>
                <a:ext uri="{FF2B5EF4-FFF2-40B4-BE49-F238E27FC236}">
                  <a16:creationId xmlns:a16="http://schemas.microsoft.com/office/drawing/2014/main" id="{31E1A5EB-11CF-4EB3-B2FB-6240A657C5DB}"/>
                </a:ext>
              </a:extLst>
            </p:cNvPr>
            <p:cNvSpPr/>
            <p:nvPr/>
          </p:nvSpPr>
          <p:spPr>
            <a:xfrm>
              <a:off x="6874450" y="2157500"/>
              <a:ext cx="16900" cy="166000"/>
            </a:xfrm>
            <a:custGeom>
              <a:avLst/>
              <a:gdLst/>
              <a:ahLst/>
              <a:cxnLst/>
              <a:rect l="l" t="t" r="r" b="b"/>
              <a:pathLst>
                <a:path w="676" h="6640" extrusionOk="0">
                  <a:moveTo>
                    <a:pt x="338" y="0"/>
                  </a:moveTo>
                  <a:cubicBezTo>
                    <a:pt x="148" y="0"/>
                    <a:pt x="1" y="148"/>
                    <a:pt x="1" y="337"/>
                  </a:cubicBezTo>
                  <a:lnTo>
                    <a:pt x="1" y="6302"/>
                  </a:lnTo>
                  <a:cubicBezTo>
                    <a:pt x="1" y="6492"/>
                    <a:pt x="148" y="6639"/>
                    <a:pt x="338" y="6639"/>
                  </a:cubicBezTo>
                  <a:cubicBezTo>
                    <a:pt x="528" y="6639"/>
                    <a:pt x="675" y="6492"/>
                    <a:pt x="675" y="6302"/>
                  </a:cubicBezTo>
                  <a:lnTo>
                    <a:pt x="675" y="337"/>
                  </a:lnTo>
                  <a:cubicBezTo>
                    <a:pt x="675" y="148"/>
                    <a:pt x="528"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2110;p36">
              <a:extLst>
                <a:ext uri="{FF2B5EF4-FFF2-40B4-BE49-F238E27FC236}">
                  <a16:creationId xmlns:a16="http://schemas.microsoft.com/office/drawing/2014/main" id="{873CEDC5-3A00-432E-A039-8A247CD26E50}"/>
                </a:ext>
              </a:extLst>
            </p:cNvPr>
            <p:cNvSpPr/>
            <p:nvPr/>
          </p:nvSpPr>
          <p:spPr>
            <a:xfrm>
              <a:off x="6925575" y="2868975"/>
              <a:ext cx="75350" cy="70950"/>
            </a:xfrm>
            <a:custGeom>
              <a:avLst/>
              <a:gdLst/>
              <a:ahLst/>
              <a:cxnLst/>
              <a:rect l="l" t="t" r="r" b="b"/>
              <a:pathLst>
                <a:path w="3014" h="2838" extrusionOk="0">
                  <a:moveTo>
                    <a:pt x="1780" y="1"/>
                  </a:moveTo>
                  <a:cubicBezTo>
                    <a:pt x="1751" y="1"/>
                    <a:pt x="1726" y="5"/>
                    <a:pt x="1707" y="15"/>
                  </a:cubicBezTo>
                  <a:lnTo>
                    <a:pt x="0" y="1659"/>
                  </a:lnTo>
                  <a:cubicBezTo>
                    <a:pt x="0" y="1659"/>
                    <a:pt x="527" y="2691"/>
                    <a:pt x="949" y="2797"/>
                  </a:cubicBezTo>
                  <a:cubicBezTo>
                    <a:pt x="1071" y="2826"/>
                    <a:pt x="1247" y="2837"/>
                    <a:pt x="1442" y="2837"/>
                  </a:cubicBezTo>
                  <a:cubicBezTo>
                    <a:pt x="1953" y="2837"/>
                    <a:pt x="2591" y="2758"/>
                    <a:pt x="2698" y="2712"/>
                  </a:cubicBezTo>
                  <a:lnTo>
                    <a:pt x="3014" y="1806"/>
                  </a:lnTo>
                  <a:lnTo>
                    <a:pt x="2803" y="436"/>
                  </a:lnTo>
                  <a:cubicBezTo>
                    <a:pt x="2803" y="436"/>
                    <a:pt x="2072" y="1"/>
                    <a:pt x="17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2111;p36">
              <a:extLst>
                <a:ext uri="{FF2B5EF4-FFF2-40B4-BE49-F238E27FC236}">
                  <a16:creationId xmlns:a16="http://schemas.microsoft.com/office/drawing/2014/main" id="{CBDDE56C-C95E-4053-9E8D-4AF2FE780A84}"/>
                </a:ext>
              </a:extLst>
            </p:cNvPr>
            <p:cNvSpPr/>
            <p:nvPr/>
          </p:nvSpPr>
          <p:spPr>
            <a:xfrm>
              <a:off x="6659475" y="2753875"/>
              <a:ext cx="237125" cy="140775"/>
            </a:xfrm>
            <a:custGeom>
              <a:avLst/>
              <a:gdLst/>
              <a:ahLst/>
              <a:cxnLst/>
              <a:rect l="l" t="t" r="r" b="b"/>
              <a:pathLst>
                <a:path w="9485" h="5631" extrusionOk="0">
                  <a:moveTo>
                    <a:pt x="1434" y="0"/>
                  </a:moveTo>
                  <a:cubicBezTo>
                    <a:pt x="1395" y="0"/>
                    <a:pt x="1373" y="8"/>
                    <a:pt x="1371" y="24"/>
                  </a:cubicBezTo>
                  <a:cubicBezTo>
                    <a:pt x="1350" y="151"/>
                    <a:pt x="1" y="2321"/>
                    <a:pt x="1" y="2321"/>
                  </a:cubicBezTo>
                  <a:cubicBezTo>
                    <a:pt x="1" y="2321"/>
                    <a:pt x="2340" y="3628"/>
                    <a:pt x="2382" y="3755"/>
                  </a:cubicBezTo>
                  <a:lnTo>
                    <a:pt x="5396" y="4619"/>
                  </a:lnTo>
                  <a:lnTo>
                    <a:pt x="8726" y="5630"/>
                  </a:lnTo>
                  <a:lnTo>
                    <a:pt x="9485" y="3986"/>
                  </a:lnTo>
                  <a:lnTo>
                    <a:pt x="6471" y="2617"/>
                  </a:lnTo>
                  <a:lnTo>
                    <a:pt x="3563" y="635"/>
                  </a:lnTo>
                  <a:cubicBezTo>
                    <a:pt x="3563" y="635"/>
                    <a:pt x="1795" y="0"/>
                    <a:pt x="1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2112;p36">
              <a:extLst>
                <a:ext uri="{FF2B5EF4-FFF2-40B4-BE49-F238E27FC236}">
                  <a16:creationId xmlns:a16="http://schemas.microsoft.com/office/drawing/2014/main" id="{261C91D4-CE1C-437D-8DF1-670423822F08}"/>
                </a:ext>
              </a:extLst>
            </p:cNvPr>
            <p:cNvSpPr/>
            <p:nvPr/>
          </p:nvSpPr>
          <p:spPr>
            <a:xfrm>
              <a:off x="6479275" y="2521050"/>
              <a:ext cx="237650" cy="342500"/>
            </a:xfrm>
            <a:custGeom>
              <a:avLst/>
              <a:gdLst/>
              <a:ahLst/>
              <a:cxnLst/>
              <a:rect l="l" t="t" r="r" b="b"/>
              <a:pathLst>
                <a:path w="9506" h="13700" extrusionOk="0">
                  <a:moveTo>
                    <a:pt x="3015" y="22"/>
                  </a:moveTo>
                  <a:cubicBezTo>
                    <a:pt x="5101" y="43"/>
                    <a:pt x="5775" y="3141"/>
                    <a:pt x="6787" y="4595"/>
                  </a:cubicBezTo>
                  <a:cubicBezTo>
                    <a:pt x="7462" y="5565"/>
                    <a:pt x="9506" y="9105"/>
                    <a:pt x="9506" y="9105"/>
                  </a:cubicBezTo>
                  <a:cubicBezTo>
                    <a:pt x="9506" y="9105"/>
                    <a:pt x="7883" y="13700"/>
                    <a:pt x="6766" y="12140"/>
                  </a:cubicBezTo>
                  <a:cubicBezTo>
                    <a:pt x="6345" y="11550"/>
                    <a:pt x="3963" y="9084"/>
                    <a:pt x="3605" y="8726"/>
                  </a:cubicBezTo>
                  <a:cubicBezTo>
                    <a:pt x="2129" y="7251"/>
                    <a:pt x="254" y="4911"/>
                    <a:pt x="106" y="2740"/>
                  </a:cubicBezTo>
                  <a:cubicBezTo>
                    <a:pt x="1" y="949"/>
                    <a:pt x="1202" y="22"/>
                    <a:pt x="2951" y="1"/>
                  </a:cubicBezTo>
                  <a:lnTo>
                    <a:pt x="30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2113;p36">
              <a:extLst>
                <a:ext uri="{FF2B5EF4-FFF2-40B4-BE49-F238E27FC236}">
                  <a16:creationId xmlns:a16="http://schemas.microsoft.com/office/drawing/2014/main" id="{1CA99180-634A-4872-BEC4-903CA6D90CBA}"/>
                </a:ext>
              </a:extLst>
            </p:cNvPr>
            <p:cNvSpPr/>
            <p:nvPr/>
          </p:nvSpPr>
          <p:spPr>
            <a:xfrm>
              <a:off x="6648425" y="2738125"/>
              <a:ext cx="107500" cy="112800"/>
            </a:xfrm>
            <a:custGeom>
              <a:avLst/>
              <a:gdLst/>
              <a:ahLst/>
              <a:cxnLst/>
              <a:rect l="l" t="t" r="r" b="b"/>
              <a:pathLst>
                <a:path w="4300" h="4512" extrusionOk="0">
                  <a:moveTo>
                    <a:pt x="2845" y="1"/>
                  </a:moveTo>
                  <a:lnTo>
                    <a:pt x="0" y="3457"/>
                  </a:lnTo>
                  <a:lnTo>
                    <a:pt x="2192" y="4511"/>
                  </a:lnTo>
                  <a:lnTo>
                    <a:pt x="4300" y="1350"/>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2114;p36">
              <a:extLst>
                <a:ext uri="{FF2B5EF4-FFF2-40B4-BE49-F238E27FC236}">
                  <a16:creationId xmlns:a16="http://schemas.microsoft.com/office/drawing/2014/main" id="{B7CDC922-F269-41A0-AC21-A758C11DA463}"/>
                </a:ext>
              </a:extLst>
            </p:cNvPr>
            <p:cNvSpPr/>
            <p:nvPr/>
          </p:nvSpPr>
          <p:spPr>
            <a:xfrm>
              <a:off x="6867075" y="2841400"/>
              <a:ext cx="113300" cy="81700"/>
            </a:xfrm>
            <a:custGeom>
              <a:avLst/>
              <a:gdLst/>
              <a:ahLst/>
              <a:cxnLst/>
              <a:rect l="l" t="t" r="r" b="b"/>
              <a:pathLst>
                <a:path w="4532" h="3268" extrusionOk="0">
                  <a:moveTo>
                    <a:pt x="675" y="1"/>
                  </a:moveTo>
                  <a:lnTo>
                    <a:pt x="1" y="2129"/>
                  </a:lnTo>
                  <a:cubicBezTo>
                    <a:pt x="127" y="2193"/>
                    <a:pt x="2277" y="3204"/>
                    <a:pt x="2277" y="3204"/>
                  </a:cubicBezTo>
                  <a:lnTo>
                    <a:pt x="3837" y="3267"/>
                  </a:lnTo>
                  <a:lnTo>
                    <a:pt x="4153" y="2530"/>
                  </a:lnTo>
                  <a:cubicBezTo>
                    <a:pt x="4532" y="1750"/>
                    <a:pt x="4427" y="1919"/>
                    <a:pt x="4532" y="1054"/>
                  </a:cubicBezTo>
                  <a:lnTo>
                    <a:pt x="4490" y="907"/>
                  </a:lnTo>
                  <a:lnTo>
                    <a:pt x="2635" y="317"/>
                  </a:lnTo>
                  <a:lnTo>
                    <a:pt x="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2115;p36">
              <a:extLst>
                <a:ext uri="{FF2B5EF4-FFF2-40B4-BE49-F238E27FC236}">
                  <a16:creationId xmlns:a16="http://schemas.microsoft.com/office/drawing/2014/main" id="{6CABABF7-6EBF-426A-A9E6-8CB5FD6F3049}"/>
                </a:ext>
              </a:extLst>
            </p:cNvPr>
            <p:cNvSpPr/>
            <p:nvPr/>
          </p:nvSpPr>
          <p:spPr>
            <a:xfrm>
              <a:off x="6866550" y="2832450"/>
              <a:ext cx="37975" cy="68000"/>
            </a:xfrm>
            <a:custGeom>
              <a:avLst/>
              <a:gdLst/>
              <a:ahLst/>
              <a:cxnLst/>
              <a:rect l="l" t="t" r="r" b="b"/>
              <a:pathLst>
                <a:path w="1519" h="2720" extrusionOk="0">
                  <a:moveTo>
                    <a:pt x="780" y="0"/>
                  </a:moveTo>
                  <a:lnTo>
                    <a:pt x="1" y="2508"/>
                  </a:lnTo>
                  <a:lnTo>
                    <a:pt x="675" y="2719"/>
                  </a:lnTo>
                  <a:lnTo>
                    <a:pt x="1518" y="127"/>
                  </a:lnTo>
                  <a:lnTo>
                    <a:pt x="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2116;p36">
              <a:extLst>
                <a:ext uri="{FF2B5EF4-FFF2-40B4-BE49-F238E27FC236}">
                  <a16:creationId xmlns:a16="http://schemas.microsoft.com/office/drawing/2014/main" id="{B36F2F74-B362-4BE2-9BD2-615B485F9C1C}"/>
                </a:ext>
              </a:extLst>
            </p:cNvPr>
            <p:cNvSpPr/>
            <p:nvPr/>
          </p:nvSpPr>
          <p:spPr>
            <a:xfrm>
              <a:off x="7017250" y="2848250"/>
              <a:ext cx="24775" cy="149675"/>
            </a:xfrm>
            <a:custGeom>
              <a:avLst/>
              <a:gdLst/>
              <a:ahLst/>
              <a:cxnLst/>
              <a:rect l="l" t="t" r="r" b="b"/>
              <a:pathLst>
                <a:path w="991" h="5987" extrusionOk="0">
                  <a:moveTo>
                    <a:pt x="0" y="1"/>
                  </a:moveTo>
                  <a:lnTo>
                    <a:pt x="0" y="5986"/>
                  </a:lnTo>
                  <a:lnTo>
                    <a:pt x="991" y="5986"/>
                  </a:lnTo>
                  <a:lnTo>
                    <a:pt x="9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2117;p36">
              <a:extLst>
                <a:ext uri="{FF2B5EF4-FFF2-40B4-BE49-F238E27FC236}">
                  <a16:creationId xmlns:a16="http://schemas.microsoft.com/office/drawing/2014/main" id="{8CD2A5AD-3A26-40C3-85DB-8D8A982C6360}"/>
                </a:ext>
              </a:extLst>
            </p:cNvPr>
            <p:cNvSpPr/>
            <p:nvPr/>
          </p:nvSpPr>
          <p:spPr>
            <a:xfrm>
              <a:off x="7009350" y="2848250"/>
              <a:ext cx="24775" cy="149675"/>
            </a:xfrm>
            <a:custGeom>
              <a:avLst/>
              <a:gdLst/>
              <a:ahLst/>
              <a:cxnLst/>
              <a:rect l="l" t="t" r="r" b="b"/>
              <a:pathLst>
                <a:path w="991" h="5987" extrusionOk="0">
                  <a:moveTo>
                    <a:pt x="0" y="1"/>
                  </a:moveTo>
                  <a:lnTo>
                    <a:pt x="0" y="5986"/>
                  </a:lnTo>
                  <a:lnTo>
                    <a:pt x="991" y="5986"/>
                  </a:ln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2118;p36">
              <a:extLst>
                <a:ext uri="{FF2B5EF4-FFF2-40B4-BE49-F238E27FC236}">
                  <a16:creationId xmlns:a16="http://schemas.microsoft.com/office/drawing/2014/main" id="{42D6A22F-E771-4952-9DDA-6D586009655D}"/>
                </a:ext>
              </a:extLst>
            </p:cNvPr>
            <p:cNvSpPr/>
            <p:nvPr/>
          </p:nvSpPr>
          <p:spPr>
            <a:xfrm>
              <a:off x="6968250" y="2906225"/>
              <a:ext cx="64825" cy="23200"/>
            </a:xfrm>
            <a:custGeom>
              <a:avLst/>
              <a:gdLst/>
              <a:ahLst/>
              <a:cxnLst/>
              <a:rect l="l" t="t" r="r" b="b"/>
              <a:pathLst>
                <a:path w="2593" h="928" extrusionOk="0">
                  <a:moveTo>
                    <a:pt x="0" y="0"/>
                  </a:moveTo>
                  <a:lnTo>
                    <a:pt x="0" y="927"/>
                  </a:lnTo>
                  <a:lnTo>
                    <a:pt x="2593" y="927"/>
                  </a:lnTo>
                  <a:lnTo>
                    <a:pt x="25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0"/>
        <p:cNvGrpSpPr/>
        <p:nvPr/>
      </p:nvGrpSpPr>
      <p:grpSpPr>
        <a:xfrm>
          <a:off x="0" y="0"/>
          <a:ext cx="0" cy="0"/>
          <a:chOff x="0" y="0"/>
          <a:chExt cx="0" cy="0"/>
        </a:xfrm>
      </p:grpSpPr>
      <p:sp>
        <p:nvSpPr>
          <p:cNvPr id="1552" name="Google Shape;1552;p34"/>
          <p:cNvSpPr txBox="1">
            <a:spLocks noGrp="1"/>
          </p:cNvSpPr>
          <p:nvPr>
            <p:ph type="title"/>
          </p:nvPr>
        </p:nvSpPr>
        <p:spPr>
          <a:xfrm>
            <a:off x="367893" y="530321"/>
            <a:ext cx="8408213" cy="4857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D" sz="2000" dirty="0"/>
              <a:t>Falls, Slips, Trips is the major hazards in the construction industry</a:t>
            </a:r>
            <a:endParaRPr sz="2000" dirty="0">
              <a:highlight>
                <a:schemeClr val="lt1"/>
              </a:highlight>
            </a:endParaRPr>
          </a:p>
        </p:txBody>
      </p:sp>
      <p:sp>
        <p:nvSpPr>
          <p:cNvPr id="1554" name="Google Shape;1554;p34"/>
          <p:cNvSpPr txBox="1"/>
          <p:nvPr/>
        </p:nvSpPr>
        <p:spPr>
          <a:xfrm>
            <a:off x="1023076" y="1755853"/>
            <a:ext cx="1989689" cy="34453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D" b="1" dirty="0">
                <a:solidFill>
                  <a:srgbClr val="233A49"/>
                </a:solidFill>
                <a:latin typeface="Inter"/>
                <a:ea typeface="Inter"/>
                <a:cs typeface="Inter"/>
                <a:sym typeface="Inter"/>
              </a:rPr>
              <a:t>Falls, slips, trips</a:t>
            </a:r>
            <a:endParaRPr b="1" dirty="0">
              <a:solidFill>
                <a:srgbClr val="233A49"/>
              </a:solidFill>
              <a:latin typeface="Inter"/>
              <a:ea typeface="Inter"/>
              <a:cs typeface="Inter"/>
              <a:sym typeface="Inter"/>
            </a:endParaRPr>
          </a:p>
        </p:txBody>
      </p:sp>
      <p:sp>
        <p:nvSpPr>
          <p:cNvPr id="1556" name="Google Shape;1556;p34"/>
          <p:cNvSpPr txBox="1"/>
          <p:nvPr/>
        </p:nvSpPr>
        <p:spPr>
          <a:xfrm>
            <a:off x="1023076" y="2363511"/>
            <a:ext cx="1913760" cy="560308"/>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D" b="1" dirty="0">
                <a:solidFill>
                  <a:srgbClr val="233A49"/>
                </a:solidFill>
                <a:latin typeface="Inter"/>
                <a:ea typeface="Inter"/>
                <a:cs typeface="Inter"/>
                <a:sym typeface="Inter"/>
              </a:rPr>
              <a:t>Struck by / Struck against</a:t>
            </a:r>
            <a:endParaRPr b="1" dirty="0">
              <a:solidFill>
                <a:srgbClr val="233A49"/>
              </a:solidFill>
              <a:latin typeface="Inter"/>
              <a:ea typeface="Inter"/>
              <a:cs typeface="Inter"/>
              <a:sym typeface="Inter"/>
            </a:endParaRPr>
          </a:p>
        </p:txBody>
      </p:sp>
      <p:sp>
        <p:nvSpPr>
          <p:cNvPr id="1558" name="Google Shape;1558;p34"/>
          <p:cNvSpPr txBox="1"/>
          <p:nvPr/>
        </p:nvSpPr>
        <p:spPr>
          <a:xfrm>
            <a:off x="990742" y="3186947"/>
            <a:ext cx="1913760" cy="560308"/>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D" b="1" dirty="0">
                <a:solidFill>
                  <a:srgbClr val="233A49"/>
                </a:solidFill>
                <a:latin typeface="Inter"/>
                <a:ea typeface="Inter"/>
                <a:cs typeface="Inter"/>
                <a:sym typeface="Inter"/>
              </a:rPr>
              <a:t>Caught in-between / compressed</a:t>
            </a:r>
            <a:endParaRPr b="1" dirty="0">
              <a:solidFill>
                <a:srgbClr val="233A49"/>
              </a:solidFill>
              <a:latin typeface="Inter"/>
              <a:ea typeface="Inter"/>
              <a:cs typeface="Inter"/>
              <a:sym typeface="Inter"/>
            </a:endParaRPr>
          </a:p>
        </p:txBody>
      </p:sp>
      <p:sp>
        <p:nvSpPr>
          <p:cNvPr id="1560" name="Google Shape;1560;p34"/>
          <p:cNvSpPr txBox="1"/>
          <p:nvPr/>
        </p:nvSpPr>
        <p:spPr>
          <a:xfrm>
            <a:off x="361671" y="3190203"/>
            <a:ext cx="804300" cy="45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rgbClr val="FFFFFF"/>
                </a:solidFill>
                <a:highlight>
                  <a:srgbClr val="A86F63"/>
                </a:highlight>
                <a:latin typeface="Inter"/>
                <a:ea typeface="Inter"/>
                <a:cs typeface="Inter"/>
                <a:sym typeface="Inter"/>
              </a:rPr>
              <a:t>12%</a:t>
            </a:r>
            <a:endParaRPr sz="2200" b="1" dirty="0">
              <a:solidFill>
                <a:srgbClr val="FFFFFF"/>
              </a:solidFill>
              <a:highlight>
                <a:srgbClr val="A86F63"/>
              </a:highlight>
              <a:latin typeface="Inter"/>
              <a:ea typeface="Inter"/>
              <a:cs typeface="Inter"/>
              <a:sym typeface="Inter"/>
            </a:endParaRPr>
          </a:p>
        </p:txBody>
      </p:sp>
      <p:sp>
        <p:nvSpPr>
          <p:cNvPr id="1561" name="Google Shape;1561;p34"/>
          <p:cNvSpPr txBox="1"/>
          <p:nvPr/>
        </p:nvSpPr>
        <p:spPr>
          <a:xfrm>
            <a:off x="361671" y="1677904"/>
            <a:ext cx="804300" cy="45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2"/>
                </a:solidFill>
                <a:highlight>
                  <a:schemeClr val="lt2"/>
                </a:highlight>
                <a:latin typeface="Inter"/>
                <a:ea typeface="Inter"/>
                <a:cs typeface="Inter"/>
                <a:sym typeface="Inter"/>
              </a:rPr>
              <a:t>40%</a:t>
            </a:r>
            <a:endParaRPr sz="2000" b="1" dirty="0">
              <a:solidFill>
                <a:schemeClr val="dk2"/>
              </a:solidFill>
              <a:highlight>
                <a:schemeClr val="lt2"/>
              </a:highlight>
              <a:latin typeface="Inter"/>
              <a:ea typeface="Inter"/>
              <a:cs typeface="Inter"/>
              <a:sym typeface="Inter"/>
            </a:endParaRPr>
          </a:p>
        </p:txBody>
      </p:sp>
      <p:sp>
        <p:nvSpPr>
          <p:cNvPr id="1562" name="Google Shape;1562;p34"/>
          <p:cNvSpPr txBox="1"/>
          <p:nvPr/>
        </p:nvSpPr>
        <p:spPr>
          <a:xfrm>
            <a:off x="361671" y="2369804"/>
            <a:ext cx="804300" cy="45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rgbClr val="233A49"/>
                </a:solidFill>
                <a:highlight>
                  <a:schemeClr val="lt1"/>
                </a:highlight>
                <a:latin typeface="Inter"/>
                <a:ea typeface="Inter"/>
                <a:cs typeface="Inter"/>
                <a:sym typeface="Inter"/>
              </a:rPr>
              <a:t>24%</a:t>
            </a:r>
            <a:endParaRPr sz="2000" b="1" dirty="0">
              <a:solidFill>
                <a:srgbClr val="233A49"/>
              </a:solidFill>
              <a:highlight>
                <a:schemeClr val="lt1"/>
              </a:highlight>
              <a:latin typeface="Inter"/>
              <a:ea typeface="Inter"/>
              <a:cs typeface="Inter"/>
              <a:sym typeface="Inter"/>
            </a:endParaRPr>
          </a:p>
        </p:txBody>
      </p:sp>
      <p:cxnSp>
        <p:nvCxnSpPr>
          <p:cNvPr id="1563" name="Google Shape;1563;p34"/>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pic>
        <p:nvPicPr>
          <p:cNvPr id="2" name="Picture 1">
            <a:extLst>
              <a:ext uri="{FF2B5EF4-FFF2-40B4-BE49-F238E27FC236}">
                <a16:creationId xmlns:a16="http://schemas.microsoft.com/office/drawing/2014/main" id="{46A530BF-AFCA-49A4-BAF8-BADE2F4D395E}"/>
              </a:ext>
            </a:extLst>
          </p:cNvPr>
          <p:cNvPicPr>
            <a:picLocks noChangeAspect="1"/>
          </p:cNvPicPr>
          <p:nvPr/>
        </p:nvPicPr>
        <p:blipFill rotWithShape="1">
          <a:blip r:embed="rId3">
            <a:clrChange>
              <a:clrFrom>
                <a:srgbClr val="FFFFFF"/>
              </a:clrFrom>
              <a:clrTo>
                <a:srgbClr val="FFFFFF">
                  <a:alpha val="0"/>
                </a:srgbClr>
              </a:clrTo>
            </a:clrChange>
          </a:blip>
          <a:srcRect l="15568" t="26655" r="12841" b="3008"/>
          <a:stretch/>
        </p:blipFill>
        <p:spPr>
          <a:xfrm>
            <a:off x="2800592" y="1279179"/>
            <a:ext cx="5954731" cy="3289280"/>
          </a:xfrm>
          <a:prstGeom prst="rect">
            <a:avLst/>
          </a:prstGeom>
        </p:spPr>
      </p:pic>
    </p:spTree>
    <p:extLst>
      <p:ext uri="{BB962C8B-B14F-4D97-AF65-F5344CB8AC3E}">
        <p14:creationId xmlns:p14="http://schemas.microsoft.com/office/powerpoint/2010/main" val="3661613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0"/>
        <p:cNvGrpSpPr/>
        <p:nvPr/>
      </p:nvGrpSpPr>
      <p:grpSpPr>
        <a:xfrm>
          <a:off x="0" y="0"/>
          <a:ext cx="0" cy="0"/>
          <a:chOff x="0" y="0"/>
          <a:chExt cx="0" cy="0"/>
        </a:xfrm>
      </p:grpSpPr>
      <p:sp>
        <p:nvSpPr>
          <p:cNvPr id="1552" name="Google Shape;1552;p34"/>
          <p:cNvSpPr txBox="1">
            <a:spLocks noGrp="1"/>
          </p:cNvSpPr>
          <p:nvPr>
            <p:ph type="title"/>
          </p:nvPr>
        </p:nvSpPr>
        <p:spPr>
          <a:xfrm>
            <a:off x="367893" y="402633"/>
            <a:ext cx="8408213" cy="771824"/>
          </a:xfrm>
          <a:prstGeom prst="rect">
            <a:avLst/>
          </a:prstGeom>
        </p:spPr>
        <p:txBody>
          <a:bodyPr spcFirstLastPara="1" wrap="square" lIns="91425" tIns="91425" rIns="91425" bIns="91425" anchor="t" anchorCtr="0">
            <a:noAutofit/>
          </a:bodyPr>
          <a:lstStyle/>
          <a:p>
            <a:pPr lvl="0"/>
            <a:r>
              <a:rPr lang="en-US" sz="1800" dirty="0"/>
              <a:t>From 13,374 events, 88.2% of the events had 1 person hospitalized and 15.3% of the events had the worker(s) amputated</a:t>
            </a:r>
            <a:endParaRPr sz="1800" dirty="0">
              <a:highlight>
                <a:schemeClr val="lt1"/>
              </a:highlight>
            </a:endParaRPr>
          </a:p>
        </p:txBody>
      </p:sp>
      <p:cxnSp>
        <p:nvCxnSpPr>
          <p:cNvPr id="1563" name="Google Shape;1563;p34"/>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pic>
        <p:nvPicPr>
          <p:cNvPr id="2" name="Picture 1">
            <a:extLst>
              <a:ext uri="{FF2B5EF4-FFF2-40B4-BE49-F238E27FC236}">
                <a16:creationId xmlns:a16="http://schemas.microsoft.com/office/drawing/2014/main" id="{376615DB-5AFE-4625-AAAF-8201B09650D0}"/>
              </a:ext>
            </a:extLst>
          </p:cNvPr>
          <p:cNvPicPr>
            <a:picLocks noChangeAspect="1"/>
          </p:cNvPicPr>
          <p:nvPr/>
        </p:nvPicPr>
        <p:blipFill rotWithShape="1">
          <a:blip r:embed="rId3"/>
          <a:srcRect l="51270" t="43565" r="12934" b="10958"/>
          <a:stretch/>
        </p:blipFill>
        <p:spPr>
          <a:xfrm>
            <a:off x="4687080" y="1560815"/>
            <a:ext cx="4021150" cy="2872251"/>
          </a:xfrm>
          <a:prstGeom prst="rect">
            <a:avLst/>
          </a:prstGeom>
        </p:spPr>
      </p:pic>
      <p:cxnSp>
        <p:nvCxnSpPr>
          <p:cNvPr id="7" name="Google Shape;1563;p34">
            <a:extLst>
              <a:ext uri="{FF2B5EF4-FFF2-40B4-BE49-F238E27FC236}">
                <a16:creationId xmlns:a16="http://schemas.microsoft.com/office/drawing/2014/main" id="{9DED811B-2DE1-4ADB-85B8-819110257954}"/>
              </a:ext>
            </a:extLst>
          </p:cNvPr>
          <p:cNvCxnSpPr>
            <a:cxnSpLocks/>
            <a:stCxn id="1552" idx="2"/>
          </p:cNvCxnSpPr>
          <p:nvPr/>
        </p:nvCxnSpPr>
        <p:spPr>
          <a:xfrm>
            <a:off x="4572000" y="1174457"/>
            <a:ext cx="0" cy="3644969"/>
          </a:xfrm>
          <a:prstGeom prst="straightConnector1">
            <a:avLst/>
          </a:prstGeom>
          <a:noFill/>
          <a:ln w="9525" cap="flat" cmpd="sng">
            <a:solidFill>
              <a:schemeClr val="dk1"/>
            </a:solidFill>
            <a:prstDash val="dash"/>
            <a:round/>
            <a:headEnd type="none" w="med" len="med"/>
            <a:tailEnd type="none" w="med" len="med"/>
          </a:ln>
        </p:spPr>
      </p:cxnSp>
      <p:sp>
        <p:nvSpPr>
          <p:cNvPr id="11" name="Rectangle 10">
            <a:extLst>
              <a:ext uri="{FF2B5EF4-FFF2-40B4-BE49-F238E27FC236}">
                <a16:creationId xmlns:a16="http://schemas.microsoft.com/office/drawing/2014/main" id="{E9539498-C80F-4E91-8119-B5C54EC7F2FE}"/>
              </a:ext>
            </a:extLst>
          </p:cNvPr>
          <p:cNvSpPr/>
          <p:nvPr/>
        </p:nvSpPr>
        <p:spPr>
          <a:xfrm>
            <a:off x="554911" y="1540256"/>
            <a:ext cx="3802828" cy="646331"/>
          </a:xfrm>
          <a:prstGeom prst="rect">
            <a:avLst/>
          </a:prstGeom>
        </p:spPr>
        <p:txBody>
          <a:bodyPr wrap="square">
            <a:spAutoFit/>
          </a:bodyPr>
          <a:lstStyle/>
          <a:p>
            <a:r>
              <a:rPr lang="en-ID" sz="1200" dirty="0">
                <a:solidFill>
                  <a:srgbClr val="283944"/>
                </a:solidFill>
                <a:latin typeface="Nanum Gothic" panose="020B0604020202020204" charset="-127"/>
                <a:ea typeface="Nanum Gothic" panose="020B0604020202020204" charset="-127"/>
              </a:rPr>
              <a:t>From 5399 cases of Falls Slips Trips, 5402 people were hospitalized. Struck by/against had 2 cases with more than 2 people injured.</a:t>
            </a:r>
          </a:p>
        </p:txBody>
      </p:sp>
      <p:grpSp>
        <p:nvGrpSpPr>
          <p:cNvPr id="4" name="Group 3">
            <a:extLst>
              <a:ext uri="{FF2B5EF4-FFF2-40B4-BE49-F238E27FC236}">
                <a16:creationId xmlns:a16="http://schemas.microsoft.com/office/drawing/2014/main" id="{C5C731C0-B2E6-4CBF-A582-A2FE89D885E9}"/>
              </a:ext>
            </a:extLst>
          </p:cNvPr>
          <p:cNvGrpSpPr/>
          <p:nvPr/>
        </p:nvGrpSpPr>
        <p:grpSpPr>
          <a:xfrm>
            <a:off x="414988" y="2349770"/>
            <a:ext cx="4082674" cy="1928347"/>
            <a:chOff x="414988" y="2349770"/>
            <a:chExt cx="4082674" cy="1928347"/>
          </a:xfrm>
        </p:grpSpPr>
        <p:pic>
          <p:nvPicPr>
            <p:cNvPr id="6" name="Picture 5">
              <a:extLst>
                <a:ext uri="{FF2B5EF4-FFF2-40B4-BE49-F238E27FC236}">
                  <a16:creationId xmlns:a16="http://schemas.microsoft.com/office/drawing/2014/main" id="{B3C4829F-B842-4D73-A6C8-7F5D0D8A5FEE}"/>
                </a:ext>
              </a:extLst>
            </p:cNvPr>
            <p:cNvPicPr>
              <a:picLocks noChangeAspect="1"/>
            </p:cNvPicPr>
            <p:nvPr/>
          </p:nvPicPr>
          <p:blipFill rotWithShape="1">
            <a:blip r:embed="rId4"/>
            <a:srcRect l="14773" t="47069" r="54432" b="27059"/>
            <a:stretch/>
          </p:blipFill>
          <p:spPr>
            <a:xfrm>
              <a:off x="414988" y="2349770"/>
              <a:ext cx="4082674" cy="1928347"/>
            </a:xfrm>
            <a:prstGeom prst="rect">
              <a:avLst/>
            </a:prstGeom>
          </p:spPr>
        </p:pic>
        <p:sp>
          <p:nvSpPr>
            <p:cNvPr id="3" name="Rectangle 2">
              <a:extLst>
                <a:ext uri="{FF2B5EF4-FFF2-40B4-BE49-F238E27FC236}">
                  <a16:creationId xmlns:a16="http://schemas.microsoft.com/office/drawing/2014/main" id="{F5C9B180-247A-4861-936E-208429EA2CF9}"/>
                </a:ext>
              </a:extLst>
            </p:cNvPr>
            <p:cNvSpPr/>
            <p:nvPr/>
          </p:nvSpPr>
          <p:spPr>
            <a:xfrm>
              <a:off x="3979718" y="3969327"/>
              <a:ext cx="477203" cy="20781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9" name="Rectangle 8">
              <a:extLst>
                <a:ext uri="{FF2B5EF4-FFF2-40B4-BE49-F238E27FC236}">
                  <a16:creationId xmlns:a16="http://schemas.microsoft.com/office/drawing/2014/main" id="{5CB5807B-2A48-49BF-AAD6-B9E9A96F53A7}"/>
                </a:ext>
              </a:extLst>
            </p:cNvPr>
            <p:cNvSpPr/>
            <p:nvPr/>
          </p:nvSpPr>
          <p:spPr>
            <a:xfrm>
              <a:off x="3238499" y="2377687"/>
              <a:ext cx="377537" cy="183063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Tree>
    <p:extLst>
      <p:ext uri="{BB962C8B-B14F-4D97-AF65-F5344CB8AC3E}">
        <p14:creationId xmlns:p14="http://schemas.microsoft.com/office/powerpoint/2010/main" val="35230736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0"/>
        <p:cNvGrpSpPr/>
        <p:nvPr/>
      </p:nvGrpSpPr>
      <p:grpSpPr>
        <a:xfrm>
          <a:off x="0" y="0"/>
          <a:ext cx="0" cy="0"/>
          <a:chOff x="0" y="0"/>
          <a:chExt cx="0" cy="0"/>
        </a:xfrm>
      </p:grpSpPr>
      <p:sp>
        <p:nvSpPr>
          <p:cNvPr id="1552" name="Google Shape;1552;p34"/>
          <p:cNvSpPr txBox="1">
            <a:spLocks noGrp="1"/>
          </p:cNvSpPr>
          <p:nvPr>
            <p:ph type="title"/>
          </p:nvPr>
        </p:nvSpPr>
        <p:spPr>
          <a:xfrm>
            <a:off x="367893" y="303169"/>
            <a:ext cx="8408213" cy="673575"/>
          </a:xfrm>
          <a:prstGeom prst="rect">
            <a:avLst/>
          </a:prstGeom>
        </p:spPr>
        <p:txBody>
          <a:bodyPr spcFirstLastPara="1" wrap="square" lIns="91425" tIns="91425" rIns="91425" bIns="91425" anchor="t" anchorCtr="0">
            <a:noAutofit/>
          </a:bodyPr>
          <a:lstStyle/>
          <a:p>
            <a:pPr lvl="0">
              <a:lnSpc>
                <a:spcPct val="110000"/>
              </a:lnSpc>
            </a:pPr>
            <a:r>
              <a:rPr lang="en-US" sz="1800" dirty="0"/>
              <a:t>Caught in-between/compressed is the only hazard with the number of cases amputated more than 50% number of their cases. </a:t>
            </a:r>
            <a:endParaRPr sz="1200" b="0" dirty="0">
              <a:highlight>
                <a:schemeClr val="lt1"/>
              </a:highlight>
            </a:endParaRPr>
          </a:p>
        </p:txBody>
      </p:sp>
      <p:cxnSp>
        <p:nvCxnSpPr>
          <p:cNvPr id="1563" name="Google Shape;1563;p34"/>
          <p:cNvCxnSpPr/>
          <p:nvPr/>
        </p:nvCxnSpPr>
        <p:spPr>
          <a:xfrm>
            <a:off x="340650" y="1472536"/>
            <a:ext cx="8462700" cy="0"/>
          </a:xfrm>
          <a:prstGeom prst="straightConnector1">
            <a:avLst/>
          </a:prstGeom>
          <a:noFill/>
          <a:ln w="9525" cap="flat" cmpd="sng">
            <a:solidFill>
              <a:schemeClr val="dk1"/>
            </a:solidFill>
            <a:prstDash val="dash"/>
            <a:round/>
            <a:headEnd type="none" w="med" len="med"/>
            <a:tailEnd type="none" w="med" len="med"/>
          </a:ln>
        </p:spPr>
      </p:cxnSp>
      <p:sp>
        <p:nvSpPr>
          <p:cNvPr id="5" name="Rectangle 4">
            <a:extLst>
              <a:ext uri="{FF2B5EF4-FFF2-40B4-BE49-F238E27FC236}">
                <a16:creationId xmlns:a16="http://schemas.microsoft.com/office/drawing/2014/main" id="{7BAB3714-1EB2-4261-92B1-BF63D630F71A}"/>
              </a:ext>
            </a:extLst>
          </p:cNvPr>
          <p:cNvSpPr/>
          <p:nvPr/>
        </p:nvSpPr>
        <p:spPr>
          <a:xfrm>
            <a:off x="367893" y="995948"/>
            <a:ext cx="8408213" cy="461665"/>
          </a:xfrm>
          <a:prstGeom prst="rect">
            <a:avLst/>
          </a:prstGeom>
        </p:spPr>
        <p:txBody>
          <a:bodyPr wrap="square">
            <a:spAutoFit/>
          </a:bodyPr>
          <a:lstStyle/>
          <a:p>
            <a:r>
              <a:rPr lang="en-US" sz="1200" dirty="0">
                <a:solidFill>
                  <a:srgbClr val="233A49"/>
                </a:solidFill>
                <a:latin typeface="Inter"/>
                <a:ea typeface="Inter"/>
                <a:sym typeface="Inter"/>
              </a:rPr>
              <a:t>Conversely, despite being the most common hazard, falls slips trips had only 36 cases amputated out of 5399 cases.</a:t>
            </a:r>
            <a:endParaRPr lang="en-ID" dirty="0"/>
          </a:p>
        </p:txBody>
      </p:sp>
      <p:pic>
        <p:nvPicPr>
          <p:cNvPr id="3" name="Picture 2">
            <a:extLst>
              <a:ext uri="{FF2B5EF4-FFF2-40B4-BE49-F238E27FC236}">
                <a16:creationId xmlns:a16="http://schemas.microsoft.com/office/drawing/2014/main" id="{0504E6DB-E5FD-42ED-96E4-E0A214DC3F6D}"/>
              </a:ext>
            </a:extLst>
          </p:cNvPr>
          <p:cNvPicPr>
            <a:picLocks noChangeAspect="1"/>
          </p:cNvPicPr>
          <p:nvPr/>
        </p:nvPicPr>
        <p:blipFill rotWithShape="1">
          <a:blip r:embed="rId3">
            <a:clrChange>
              <a:clrFrom>
                <a:srgbClr val="FFFFFF"/>
              </a:clrFrom>
              <a:clrTo>
                <a:srgbClr val="FFFFFF">
                  <a:alpha val="0"/>
                </a:srgbClr>
              </a:clrTo>
            </a:clrChange>
          </a:blip>
          <a:srcRect l="15568" t="28329" r="12841" b="1593"/>
          <a:stretch/>
        </p:blipFill>
        <p:spPr>
          <a:xfrm>
            <a:off x="1548676" y="1529024"/>
            <a:ext cx="6046647" cy="3327787"/>
          </a:xfrm>
          <a:prstGeom prst="rect">
            <a:avLst/>
          </a:prstGeom>
        </p:spPr>
      </p:pic>
      <p:sp>
        <p:nvSpPr>
          <p:cNvPr id="2" name="Oval 1">
            <a:extLst>
              <a:ext uri="{FF2B5EF4-FFF2-40B4-BE49-F238E27FC236}">
                <a16:creationId xmlns:a16="http://schemas.microsoft.com/office/drawing/2014/main" id="{4A039EFE-65C0-43B9-AA64-64373B8BB6F8}"/>
              </a:ext>
            </a:extLst>
          </p:cNvPr>
          <p:cNvSpPr/>
          <p:nvPr/>
        </p:nvSpPr>
        <p:spPr>
          <a:xfrm>
            <a:off x="2057400" y="3539022"/>
            <a:ext cx="945573" cy="59813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12377301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0"/>
          <p:cNvSpPr txBox="1">
            <a:spLocks noGrp="1"/>
          </p:cNvSpPr>
          <p:nvPr>
            <p:ph type="title"/>
          </p:nvPr>
        </p:nvSpPr>
        <p:spPr>
          <a:xfrm>
            <a:off x="1623627" y="956954"/>
            <a:ext cx="6140654" cy="2936100"/>
          </a:xfrm>
          <a:prstGeom prst="rect">
            <a:avLst/>
          </a:prstGeom>
        </p:spPr>
        <p:txBody>
          <a:bodyPr spcFirstLastPara="1" wrap="square" lIns="91425" tIns="91425" rIns="91425" bIns="91425" anchor="ctr" anchorCtr="0">
            <a:noAutofit/>
          </a:bodyPr>
          <a:lstStyle/>
          <a:p>
            <a:pPr marL="0" lvl="0" indent="0" algn="ctr" rtl="0">
              <a:lnSpc>
                <a:spcPct val="120000"/>
              </a:lnSpc>
              <a:spcBef>
                <a:spcPts val="0"/>
              </a:spcBef>
              <a:spcAft>
                <a:spcPts val="600"/>
              </a:spcAft>
              <a:buNone/>
            </a:pPr>
            <a:r>
              <a:rPr lang="en-ID" sz="5400" dirty="0"/>
              <a:t>Falls, Slips, Trips</a:t>
            </a:r>
            <a:endParaRPr sz="4000" dirty="0">
              <a:highlight>
                <a:srgbClr val="D8BE6B"/>
              </a:highlight>
            </a:endParaRPr>
          </a:p>
        </p:txBody>
      </p:sp>
      <p:grpSp>
        <p:nvGrpSpPr>
          <p:cNvPr id="667" name="Google Shape;667;p30"/>
          <p:cNvGrpSpPr/>
          <p:nvPr/>
        </p:nvGrpSpPr>
        <p:grpSpPr>
          <a:xfrm rot="939485">
            <a:off x="626541" y="538588"/>
            <a:ext cx="1427471" cy="1539004"/>
            <a:chOff x="223375" y="509925"/>
            <a:chExt cx="927900" cy="1000400"/>
          </a:xfrm>
        </p:grpSpPr>
        <p:sp>
          <p:nvSpPr>
            <p:cNvPr id="668" name="Google Shape;668;p30"/>
            <p:cNvSpPr/>
            <p:nvPr/>
          </p:nvSpPr>
          <p:spPr>
            <a:xfrm>
              <a:off x="290450" y="965050"/>
              <a:ext cx="85825" cy="132325"/>
            </a:xfrm>
            <a:custGeom>
              <a:avLst/>
              <a:gdLst/>
              <a:ahLst/>
              <a:cxnLst/>
              <a:rect l="l" t="t" r="r" b="b"/>
              <a:pathLst>
                <a:path w="3433" h="5293" extrusionOk="0">
                  <a:moveTo>
                    <a:pt x="2851" y="0"/>
                  </a:moveTo>
                  <a:lnTo>
                    <a:pt x="1" y="873"/>
                  </a:lnTo>
                  <a:lnTo>
                    <a:pt x="2385" y="5293"/>
                  </a:lnTo>
                  <a:lnTo>
                    <a:pt x="3432" y="2617"/>
                  </a:lnTo>
                  <a:lnTo>
                    <a:pt x="2851" y="0"/>
                  </a:ln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287550" y="1047925"/>
              <a:ext cx="87275" cy="61450"/>
            </a:xfrm>
            <a:custGeom>
              <a:avLst/>
              <a:gdLst/>
              <a:ahLst/>
              <a:cxnLst/>
              <a:rect l="l" t="t" r="r" b="b"/>
              <a:pathLst>
                <a:path w="3491" h="2458" extrusionOk="0">
                  <a:moveTo>
                    <a:pt x="3374" y="0"/>
                  </a:moveTo>
                  <a:lnTo>
                    <a:pt x="349" y="582"/>
                  </a:lnTo>
                  <a:cubicBezTo>
                    <a:pt x="117" y="582"/>
                    <a:pt x="1" y="815"/>
                    <a:pt x="59" y="1047"/>
                  </a:cubicBezTo>
                  <a:lnTo>
                    <a:pt x="408" y="2152"/>
                  </a:lnTo>
                  <a:cubicBezTo>
                    <a:pt x="456" y="2345"/>
                    <a:pt x="584" y="2458"/>
                    <a:pt x="726" y="2458"/>
                  </a:cubicBezTo>
                  <a:cubicBezTo>
                    <a:pt x="755" y="2458"/>
                    <a:pt x="785" y="2453"/>
                    <a:pt x="815" y="2443"/>
                  </a:cubicBezTo>
                  <a:lnTo>
                    <a:pt x="3490" y="1920"/>
                  </a:lnTo>
                  <a:lnTo>
                    <a:pt x="33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360250" y="940325"/>
              <a:ext cx="660175" cy="570000"/>
            </a:xfrm>
            <a:custGeom>
              <a:avLst/>
              <a:gdLst/>
              <a:ahLst/>
              <a:cxnLst/>
              <a:rect l="l" t="t" r="r" b="b"/>
              <a:pathLst>
                <a:path w="26407" h="22800" extrusionOk="0">
                  <a:moveTo>
                    <a:pt x="23905" y="0"/>
                  </a:moveTo>
                  <a:cubicBezTo>
                    <a:pt x="22277" y="4421"/>
                    <a:pt x="20706" y="8550"/>
                    <a:pt x="18554" y="12680"/>
                  </a:cubicBezTo>
                  <a:lnTo>
                    <a:pt x="1280" y="3316"/>
                  </a:lnTo>
                  <a:lnTo>
                    <a:pt x="1" y="5642"/>
                  </a:lnTo>
                  <a:lnTo>
                    <a:pt x="17566" y="15123"/>
                  </a:lnTo>
                  <a:cubicBezTo>
                    <a:pt x="17624" y="17391"/>
                    <a:pt x="17682" y="22509"/>
                    <a:pt x="17682" y="22800"/>
                  </a:cubicBezTo>
                  <a:lnTo>
                    <a:pt x="20183" y="22335"/>
                  </a:lnTo>
                  <a:cubicBezTo>
                    <a:pt x="20125" y="20532"/>
                    <a:pt x="20241" y="16926"/>
                    <a:pt x="20183" y="15064"/>
                  </a:cubicBezTo>
                  <a:cubicBezTo>
                    <a:pt x="22800" y="10411"/>
                    <a:pt x="24545" y="5817"/>
                    <a:pt x="26348" y="931"/>
                  </a:cubicBezTo>
                  <a:lnTo>
                    <a:pt x="26406" y="931"/>
                  </a:lnTo>
                  <a:lnTo>
                    <a:pt x="23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342800" y="940325"/>
              <a:ext cx="660175" cy="570000"/>
            </a:xfrm>
            <a:custGeom>
              <a:avLst/>
              <a:gdLst/>
              <a:ahLst/>
              <a:cxnLst/>
              <a:rect l="l" t="t" r="r" b="b"/>
              <a:pathLst>
                <a:path w="26407" h="22800" extrusionOk="0">
                  <a:moveTo>
                    <a:pt x="23963" y="0"/>
                  </a:moveTo>
                  <a:cubicBezTo>
                    <a:pt x="22277" y="4421"/>
                    <a:pt x="20706" y="8550"/>
                    <a:pt x="18554" y="12680"/>
                  </a:cubicBezTo>
                  <a:lnTo>
                    <a:pt x="1280" y="3316"/>
                  </a:lnTo>
                  <a:lnTo>
                    <a:pt x="1" y="5642"/>
                  </a:lnTo>
                  <a:lnTo>
                    <a:pt x="17624" y="15123"/>
                  </a:lnTo>
                  <a:cubicBezTo>
                    <a:pt x="17624" y="17391"/>
                    <a:pt x="17682" y="22509"/>
                    <a:pt x="17682" y="22800"/>
                  </a:cubicBezTo>
                  <a:lnTo>
                    <a:pt x="20357" y="22742"/>
                  </a:lnTo>
                  <a:cubicBezTo>
                    <a:pt x="20299" y="20939"/>
                    <a:pt x="20241" y="16926"/>
                    <a:pt x="20241" y="15064"/>
                  </a:cubicBezTo>
                  <a:cubicBezTo>
                    <a:pt x="22800" y="10411"/>
                    <a:pt x="24545" y="5817"/>
                    <a:pt x="26348" y="931"/>
                  </a:cubicBezTo>
                  <a:lnTo>
                    <a:pt x="26406" y="931"/>
                  </a:lnTo>
                  <a:lnTo>
                    <a:pt x="23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0"/>
            <p:cNvSpPr/>
            <p:nvPr/>
          </p:nvSpPr>
          <p:spPr>
            <a:xfrm>
              <a:off x="742675" y="1216600"/>
              <a:ext cx="142525" cy="146875"/>
            </a:xfrm>
            <a:custGeom>
              <a:avLst/>
              <a:gdLst/>
              <a:ahLst/>
              <a:cxnLst/>
              <a:rect l="l" t="t" r="r" b="b"/>
              <a:pathLst>
                <a:path w="5701" h="5875" extrusionOk="0">
                  <a:moveTo>
                    <a:pt x="3374" y="931"/>
                  </a:moveTo>
                  <a:cubicBezTo>
                    <a:pt x="3839" y="931"/>
                    <a:pt x="4188" y="1163"/>
                    <a:pt x="4421" y="1512"/>
                  </a:cubicBezTo>
                  <a:cubicBezTo>
                    <a:pt x="4653" y="1861"/>
                    <a:pt x="4711" y="2327"/>
                    <a:pt x="4537" y="2734"/>
                  </a:cubicBezTo>
                  <a:cubicBezTo>
                    <a:pt x="4304" y="3141"/>
                    <a:pt x="4130" y="3606"/>
                    <a:pt x="4013" y="4072"/>
                  </a:cubicBezTo>
                  <a:cubicBezTo>
                    <a:pt x="3839" y="4595"/>
                    <a:pt x="3315" y="4944"/>
                    <a:pt x="2792" y="4944"/>
                  </a:cubicBezTo>
                  <a:cubicBezTo>
                    <a:pt x="2269" y="4944"/>
                    <a:pt x="1803" y="4595"/>
                    <a:pt x="1629" y="4130"/>
                  </a:cubicBezTo>
                  <a:lnTo>
                    <a:pt x="1105" y="2734"/>
                  </a:lnTo>
                  <a:cubicBezTo>
                    <a:pt x="989" y="2385"/>
                    <a:pt x="989" y="1978"/>
                    <a:pt x="1222" y="1629"/>
                  </a:cubicBezTo>
                  <a:cubicBezTo>
                    <a:pt x="1396" y="1280"/>
                    <a:pt x="1745" y="1105"/>
                    <a:pt x="2152" y="1047"/>
                  </a:cubicBezTo>
                  <a:cubicBezTo>
                    <a:pt x="2501" y="989"/>
                    <a:pt x="2908" y="931"/>
                    <a:pt x="3257" y="931"/>
                  </a:cubicBezTo>
                  <a:close/>
                  <a:moveTo>
                    <a:pt x="3432" y="0"/>
                  </a:moveTo>
                  <a:cubicBezTo>
                    <a:pt x="2966" y="0"/>
                    <a:pt x="2501" y="58"/>
                    <a:pt x="2036" y="116"/>
                  </a:cubicBezTo>
                  <a:cubicBezTo>
                    <a:pt x="1338" y="175"/>
                    <a:pt x="756" y="582"/>
                    <a:pt x="407" y="1163"/>
                  </a:cubicBezTo>
                  <a:cubicBezTo>
                    <a:pt x="58" y="1745"/>
                    <a:pt x="0" y="2443"/>
                    <a:pt x="233" y="3083"/>
                  </a:cubicBezTo>
                  <a:lnTo>
                    <a:pt x="756" y="4479"/>
                  </a:lnTo>
                  <a:cubicBezTo>
                    <a:pt x="1105" y="5293"/>
                    <a:pt x="1920" y="5875"/>
                    <a:pt x="2792" y="5875"/>
                  </a:cubicBezTo>
                  <a:cubicBezTo>
                    <a:pt x="3781" y="5875"/>
                    <a:pt x="4595" y="5293"/>
                    <a:pt x="4886" y="4362"/>
                  </a:cubicBezTo>
                  <a:cubicBezTo>
                    <a:pt x="5060" y="3955"/>
                    <a:pt x="5177" y="3490"/>
                    <a:pt x="5409" y="3083"/>
                  </a:cubicBezTo>
                  <a:cubicBezTo>
                    <a:pt x="5700" y="2385"/>
                    <a:pt x="5584" y="1629"/>
                    <a:pt x="5235" y="989"/>
                  </a:cubicBezTo>
                  <a:cubicBezTo>
                    <a:pt x="4828" y="407"/>
                    <a:pt x="4130" y="0"/>
                    <a:pt x="3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763025" y="1234050"/>
              <a:ext cx="106175" cy="106150"/>
            </a:xfrm>
            <a:custGeom>
              <a:avLst/>
              <a:gdLst/>
              <a:ahLst/>
              <a:cxnLst/>
              <a:rect l="l" t="t" r="r" b="b"/>
              <a:pathLst>
                <a:path w="4247" h="4246" extrusionOk="0">
                  <a:moveTo>
                    <a:pt x="2094" y="0"/>
                  </a:moveTo>
                  <a:cubicBezTo>
                    <a:pt x="1164" y="0"/>
                    <a:pt x="349" y="640"/>
                    <a:pt x="117" y="1512"/>
                  </a:cubicBezTo>
                  <a:cubicBezTo>
                    <a:pt x="59" y="1687"/>
                    <a:pt x="0" y="1919"/>
                    <a:pt x="0" y="2094"/>
                  </a:cubicBezTo>
                  <a:cubicBezTo>
                    <a:pt x="0" y="3257"/>
                    <a:pt x="931" y="4246"/>
                    <a:pt x="2094" y="4246"/>
                  </a:cubicBezTo>
                  <a:cubicBezTo>
                    <a:pt x="3316" y="4246"/>
                    <a:pt x="4246" y="3257"/>
                    <a:pt x="4246" y="2094"/>
                  </a:cubicBezTo>
                  <a:cubicBezTo>
                    <a:pt x="4246" y="1861"/>
                    <a:pt x="4188" y="1687"/>
                    <a:pt x="4130" y="1512"/>
                  </a:cubicBezTo>
                  <a:cubicBezTo>
                    <a:pt x="3897" y="640"/>
                    <a:pt x="3083" y="0"/>
                    <a:pt x="2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a:off x="776100" y="1245675"/>
              <a:ext cx="80000" cy="81450"/>
            </a:xfrm>
            <a:custGeom>
              <a:avLst/>
              <a:gdLst/>
              <a:ahLst/>
              <a:cxnLst/>
              <a:rect l="l" t="t" r="r" b="b"/>
              <a:pathLst>
                <a:path w="3200" h="3258" extrusionOk="0">
                  <a:moveTo>
                    <a:pt x="1571" y="0"/>
                  </a:moveTo>
                  <a:cubicBezTo>
                    <a:pt x="873" y="0"/>
                    <a:pt x="234" y="524"/>
                    <a:pt x="59" y="1164"/>
                  </a:cubicBezTo>
                  <a:cubicBezTo>
                    <a:pt x="1" y="1338"/>
                    <a:pt x="1" y="1454"/>
                    <a:pt x="1" y="1629"/>
                  </a:cubicBezTo>
                  <a:cubicBezTo>
                    <a:pt x="1" y="2560"/>
                    <a:pt x="699" y="3257"/>
                    <a:pt x="1571" y="3257"/>
                  </a:cubicBezTo>
                  <a:cubicBezTo>
                    <a:pt x="2502" y="3257"/>
                    <a:pt x="3200" y="2560"/>
                    <a:pt x="3200" y="1629"/>
                  </a:cubicBezTo>
                  <a:cubicBezTo>
                    <a:pt x="3200" y="1454"/>
                    <a:pt x="3200" y="1338"/>
                    <a:pt x="3142" y="1164"/>
                  </a:cubicBezTo>
                  <a:cubicBezTo>
                    <a:pt x="2967" y="524"/>
                    <a:pt x="2327" y="0"/>
                    <a:pt x="1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a:off x="765925" y="1386725"/>
              <a:ext cx="122175" cy="21825"/>
            </a:xfrm>
            <a:custGeom>
              <a:avLst/>
              <a:gdLst/>
              <a:ahLst/>
              <a:cxnLst/>
              <a:rect l="l" t="t" r="r" b="b"/>
              <a:pathLst>
                <a:path w="4887" h="873" extrusionOk="0">
                  <a:moveTo>
                    <a:pt x="408" y="0"/>
                  </a:moveTo>
                  <a:cubicBezTo>
                    <a:pt x="175" y="0"/>
                    <a:pt x="1" y="175"/>
                    <a:pt x="1" y="407"/>
                  </a:cubicBezTo>
                  <a:lnTo>
                    <a:pt x="1" y="524"/>
                  </a:lnTo>
                  <a:cubicBezTo>
                    <a:pt x="1" y="698"/>
                    <a:pt x="175" y="873"/>
                    <a:pt x="408" y="873"/>
                  </a:cubicBezTo>
                  <a:lnTo>
                    <a:pt x="4479" y="873"/>
                  </a:lnTo>
                  <a:cubicBezTo>
                    <a:pt x="4654" y="873"/>
                    <a:pt x="4886" y="698"/>
                    <a:pt x="4886" y="524"/>
                  </a:cubicBezTo>
                  <a:lnTo>
                    <a:pt x="4886" y="407"/>
                  </a:lnTo>
                  <a:cubicBezTo>
                    <a:pt x="4886" y="175"/>
                    <a:pt x="4654" y="0"/>
                    <a:pt x="4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765925" y="1481225"/>
              <a:ext cx="122175" cy="21850"/>
            </a:xfrm>
            <a:custGeom>
              <a:avLst/>
              <a:gdLst/>
              <a:ahLst/>
              <a:cxnLst/>
              <a:rect l="l" t="t" r="r" b="b"/>
              <a:pathLst>
                <a:path w="4887" h="874" extrusionOk="0">
                  <a:moveTo>
                    <a:pt x="408" y="1"/>
                  </a:moveTo>
                  <a:cubicBezTo>
                    <a:pt x="175" y="1"/>
                    <a:pt x="1" y="175"/>
                    <a:pt x="1" y="408"/>
                  </a:cubicBezTo>
                  <a:lnTo>
                    <a:pt x="1" y="466"/>
                  </a:lnTo>
                  <a:cubicBezTo>
                    <a:pt x="1" y="699"/>
                    <a:pt x="175" y="873"/>
                    <a:pt x="408" y="873"/>
                  </a:cubicBezTo>
                  <a:lnTo>
                    <a:pt x="4479" y="873"/>
                  </a:lnTo>
                  <a:cubicBezTo>
                    <a:pt x="4654" y="873"/>
                    <a:pt x="4886" y="699"/>
                    <a:pt x="4886" y="466"/>
                  </a:cubicBezTo>
                  <a:lnTo>
                    <a:pt x="4886" y="408"/>
                  </a:lnTo>
                  <a:cubicBezTo>
                    <a:pt x="4886" y="175"/>
                    <a:pt x="4654" y="1"/>
                    <a:pt x="4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305000" y="981025"/>
              <a:ext cx="170150" cy="171625"/>
            </a:xfrm>
            <a:custGeom>
              <a:avLst/>
              <a:gdLst/>
              <a:ahLst/>
              <a:cxnLst/>
              <a:rect l="l" t="t" r="r" b="b"/>
              <a:pathLst>
                <a:path w="6806" h="6865" extrusionOk="0">
                  <a:moveTo>
                    <a:pt x="3548" y="1513"/>
                  </a:moveTo>
                  <a:cubicBezTo>
                    <a:pt x="4014" y="1513"/>
                    <a:pt x="4421" y="1862"/>
                    <a:pt x="4595" y="2327"/>
                  </a:cubicBezTo>
                  <a:lnTo>
                    <a:pt x="5002" y="3723"/>
                  </a:lnTo>
                  <a:cubicBezTo>
                    <a:pt x="5177" y="4305"/>
                    <a:pt x="4828" y="4887"/>
                    <a:pt x="4304" y="5061"/>
                  </a:cubicBezTo>
                  <a:lnTo>
                    <a:pt x="3548" y="5294"/>
                  </a:lnTo>
                  <a:lnTo>
                    <a:pt x="3258" y="5294"/>
                  </a:lnTo>
                  <a:cubicBezTo>
                    <a:pt x="2792" y="5294"/>
                    <a:pt x="2385" y="5003"/>
                    <a:pt x="2211" y="4538"/>
                  </a:cubicBezTo>
                  <a:lnTo>
                    <a:pt x="1803" y="3142"/>
                  </a:lnTo>
                  <a:cubicBezTo>
                    <a:pt x="1629" y="2560"/>
                    <a:pt x="1978" y="1978"/>
                    <a:pt x="2501" y="1804"/>
                  </a:cubicBezTo>
                  <a:lnTo>
                    <a:pt x="3258" y="1571"/>
                  </a:lnTo>
                  <a:cubicBezTo>
                    <a:pt x="3316" y="1571"/>
                    <a:pt x="3432" y="1513"/>
                    <a:pt x="3548" y="1513"/>
                  </a:cubicBezTo>
                  <a:close/>
                  <a:moveTo>
                    <a:pt x="3606" y="1"/>
                  </a:moveTo>
                  <a:cubicBezTo>
                    <a:pt x="3374" y="1"/>
                    <a:pt x="3141" y="1"/>
                    <a:pt x="2909" y="117"/>
                  </a:cubicBezTo>
                  <a:lnTo>
                    <a:pt x="1978" y="350"/>
                  </a:lnTo>
                  <a:cubicBezTo>
                    <a:pt x="757" y="757"/>
                    <a:pt x="0" y="2037"/>
                    <a:pt x="408" y="3316"/>
                  </a:cubicBezTo>
                  <a:lnTo>
                    <a:pt x="931" y="5177"/>
                  </a:lnTo>
                  <a:cubicBezTo>
                    <a:pt x="1222" y="6166"/>
                    <a:pt x="2152" y="6864"/>
                    <a:pt x="3199" y="6864"/>
                  </a:cubicBezTo>
                  <a:cubicBezTo>
                    <a:pt x="3432" y="6864"/>
                    <a:pt x="3665" y="6806"/>
                    <a:pt x="3897" y="6748"/>
                  </a:cubicBezTo>
                  <a:lnTo>
                    <a:pt x="4828" y="6515"/>
                  </a:lnTo>
                  <a:cubicBezTo>
                    <a:pt x="6049" y="6108"/>
                    <a:pt x="6805" y="4770"/>
                    <a:pt x="6398" y="3549"/>
                  </a:cubicBezTo>
                  <a:lnTo>
                    <a:pt x="5875" y="1688"/>
                  </a:lnTo>
                  <a:cubicBezTo>
                    <a:pt x="5584" y="699"/>
                    <a:pt x="4653" y="1"/>
                    <a:pt x="3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0"/>
            <p:cNvSpPr/>
            <p:nvPr/>
          </p:nvSpPr>
          <p:spPr>
            <a:xfrm>
              <a:off x="344250" y="1021100"/>
              <a:ext cx="139625" cy="80650"/>
            </a:xfrm>
            <a:custGeom>
              <a:avLst/>
              <a:gdLst/>
              <a:ahLst/>
              <a:cxnLst/>
              <a:rect l="l" t="t" r="r" b="b"/>
              <a:pathLst>
                <a:path w="5585" h="3226" extrusionOk="0">
                  <a:moveTo>
                    <a:pt x="4953" y="1"/>
                  </a:moveTo>
                  <a:cubicBezTo>
                    <a:pt x="4893" y="1"/>
                    <a:pt x="4832" y="9"/>
                    <a:pt x="4770" y="26"/>
                  </a:cubicBezTo>
                  <a:lnTo>
                    <a:pt x="1" y="1364"/>
                  </a:lnTo>
                  <a:lnTo>
                    <a:pt x="582" y="3225"/>
                  </a:lnTo>
                  <a:lnTo>
                    <a:pt x="5061" y="2120"/>
                  </a:lnTo>
                  <a:cubicBezTo>
                    <a:pt x="5352" y="2062"/>
                    <a:pt x="5584" y="1771"/>
                    <a:pt x="5584" y="1539"/>
                  </a:cubicBezTo>
                  <a:lnTo>
                    <a:pt x="5584" y="608"/>
                  </a:lnTo>
                  <a:cubicBezTo>
                    <a:pt x="5584" y="262"/>
                    <a:pt x="5291" y="1"/>
                    <a:pt x="4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0"/>
            <p:cNvSpPr/>
            <p:nvPr/>
          </p:nvSpPr>
          <p:spPr>
            <a:xfrm>
              <a:off x="866250" y="1015925"/>
              <a:ext cx="2950" cy="1475"/>
            </a:xfrm>
            <a:custGeom>
              <a:avLst/>
              <a:gdLst/>
              <a:ahLst/>
              <a:cxnLst/>
              <a:rect l="l" t="t" r="r" b="b"/>
              <a:pathLst>
                <a:path w="118" h="59" extrusionOk="0">
                  <a:moveTo>
                    <a:pt x="117" y="1"/>
                  </a:moveTo>
                  <a:cubicBezTo>
                    <a:pt x="59" y="1"/>
                    <a:pt x="1" y="59"/>
                    <a:pt x="1" y="59"/>
                  </a:cubicBezTo>
                  <a:cubicBezTo>
                    <a:pt x="59" y="59"/>
                    <a:pt x="59" y="1"/>
                    <a:pt x="11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0"/>
            <p:cNvSpPr/>
            <p:nvPr/>
          </p:nvSpPr>
          <p:spPr>
            <a:xfrm>
              <a:off x="860450" y="1018850"/>
              <a:ext cx="2925" cy="1475"/>
            </a:xfrm>
            <a:custGeom>
              <a:avLst/>
              <a:gdLst/>
              <a:ahLst/>
              <a:cxnLst/>
              <a:rect l="l" t="t" r="r" b="b"/>
              <a:pathLst>
                <a:path w="117" h="59" extrusionOk="0">
                  <a:moveTo>
                    <a:pt x="117" y="0"/>
                  </a:moveTo>
                  <a:cubicBezTo>
                    <a:pt x="59" y="0"/>
                    <a:pt x="59" y="0"/>
                    <a:pt x="0" y="58"/>
                  </a:cubicBezTo>
                  <a:cubicBezTo>
                    <a:pt x="59" y="0"/>
                    <a:pt x="117" y="0"/>
                    <a:pt x="11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0"/>
            <p:cNvSpPr/>
            <p:nvPr/>
          </p:nvSpPr>
          <p:spPr>
            <a:xfrm>
              <a:off x="911350" y="995575"/>
              <a:ext cx="1475" cy="1475"/>
            </a:xfrm>
            <a:custGeom>
              <a:avLst/>
              <a:gdLst/>
              <a:ahLst/>
              <a:cxnLst/>
              <a:rect l="l" t="t" r="r" b="b"/>
              <a:pathLst>
                <a:path w="59" h="59" extrusionOk="0">
                  <a:moveTo>
                    <a:pt x="58" y="1"/>
                  </a:moveTo>
                  <a:cubicBezTo>
                    <a:pt x="58" y="1"/>
                    <a:pt x="58" y="1"/>
                    <a:pt x="0" y="59"/>
                  </a:cubicBezTo>
                  <a:cubicBezTo>
                    <a:pt x="58" y="59"/>
                    <a:pt x="58" y="1"/>
                    <a:pt x="58"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0"/>
            <p:cNvSpPr/>
            <p:nvPr/>
          </p:nvSpPr>
          <p:spPr>
            <a:xfrm>
              <a:off x="902625" y="999950"/>
              <a:ext cx="1475" cy="25"/>
            </a:xfrm>
            <a:custGeom>
              <a:avLst/>
              <a:gdLst/>
              <a:ahLst/>
              <a:cxnLst/>
              <a:rect l="l" t="t" r="r" b="b"/>
              <a:pathLst>
                <a:path w="59" h="1" extrusionOk="0">
                  <a:moveTo>
                    <a:pt x="58" y="0"/>
                  </a:moveTo>
                  <a:cubicBezTo>
                    <a:pt x="58" y="0"/>
                    <a:pt x="0" y="0"/>
                    <a:pt x="0" y="0"/>
                  </a:cubicBezTo>
                  <a:cubicBezTo>
                    <a:pt x="0" y="0"/>
                    <a:pt x="58" y="0"/>
                    <a:pt x="58"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0"/>
            <p:cNvSpPr/>
            <p:nvPr/>
          </p:nvSpPr>
          <p:spPr>
            <a:xfrm>
              <a:off x="853175" y="1020300"/>
              <a:ext cx="4400" cy="2925"/>
            </a:xfrm>
            <a:custGeom>
              <a:avLst/>
              <a:gdLst/>
              <a:ahLst/>
              <a:cxnLst/>
              <a:rect l="l" t="t" r="r" b="b"/>
              <a:pathLst>
                <a:path w="176" h="117" extrusionOk="0">
                  <a:moveTo>
                    <a:pt x="175" y="0"/>
                  </a:moveTo>
                  <a:cubicBezTo>
                    <a:pt x="117" y="58"/>
                    <a:pt x="59" y="58"/>
                    <a:pt x="1" y="117"/>
                  </a:cubicBezTo>
                  <a:cubicBezTo>
                    <a:pt x="59" y="58"/>
                    <a:pt x="117" y="58"/>
                    <a:pt x="175"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0"/>
            <p:cNvSpPr/>
            <p:nvPr/>
          </p:nvSpPr>
          <p:spPr>
            <a:xfrm>
              <a:off x="906975" y="997025"/>
              <a:ext cx="1475" cy="1475"/>
            </a:xfrm>
            <a:custGeom>
              <a:avLst/>
              <a:gdLst/>
              <a:ahLst/>
              <a:cxnLst/>
              <a:rect l="l" t="t" r="r" b="b"/>
              <a:pathLst>
                <a:path w="59" h="59" extrusionOk="0">
                  <a:moveTo>
                    <a:pt x="59" y="1"/>
                  </a:moveTo>
                  <a:cubicBezTo>
                    <a:pt x="59" y="1"/>
                    <a:pt x="59" y="59"/>
                    <a:pt x="1" y="59"/>
                  </a:cubicBezTo>
                  <a:cubicBezTo>
                    <a:pt x="59" y="59"/>
                    <a:pt x="59" y="1"/>
                    <a:pt x="59"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a:off x="811000" y="1036300"/>
              <a:ext cx="5850" cy="1475"/>
            </a:xfrm>
            <a:custGeom>
              <a:avLst/>
              <a:gdLst/>
              <a:ahLst/>
              <a:cxnLst/>
              <a:rect l="l" t="t" r="r" b="b"/>
              <a:pathLst>
                <a:path w="234" h="59" extrusionOk="0">
                  <a:moveTo>
                    <a:pt x="233" y="0"/>
                  </a:moveTo>
                  <a:cubicBezTo>
                    <a:pt x="175" y="0"/>
                    <a:pt x="117" y="0"/>
                    <a:pt x="1" y="58"/>
                  </a:cubicBezTo>
                  <a:cubicBezTo>
                    <a:pt x="117" y="0"/>
                    <a:pt x="175" y="0"/>
                    <a:pt x="23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0"/>
            <p:cNvSpPr/>
            <p:nvPr/>
          </p:nvSpPr>
          <p:spPr>
            <a:xfrm>
              <a:off x="845900" y="1023200"/>
              <a:ext cx="5850" cy="2925"/>
            </a:xfrm>
            <a:custGeom>
              <a:avLst/>
              <a:gdLst/>
              <a:ahLst/>
              <a:cxnLst/>
              <a:rect l="l" t="t" r="r" b="b"/>
              <a:pathLst>
                <a:path w="234" h="117" extrusionOk="0">
                  <a:moveTo>
                    <a:pt x="233" y="1"/>
                  </a:moveTo>
                  <a:cubicBezTo>
                    <a:pt x="175" y="59"/>
                    <a:pt x="117" y="59"/>
                    <a:pt x="1" y="117"/>
                  </a:cubicBezTo>
                  <a:cubicBezTo>
                    <a:pt x="117" y="59"/>
                    <a:pt x="175" y="59"/>
                    <a:pt x="233"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0"/>
            <p:cNvSpPr/>
            <p:nvPr/>
          </p:nvSpPr>
          <p:spPr>
            <a:xfrm>
              <a:off x="818275" y="1031925"/>
              <a:ext cx="13125" cy="2925"/>
            </a:xfrm>
            <a:custGeom>
              <a:avLst/>
              <a:gdLst/>
              <a:ahLst/>
              <a:cxnLst/>
              <a:rect l="l" t="t" r="r" b="b"/>
              <a:pathLst>
                <a:path w="525" h="117" extrusionOk="0">
                  <a:moveTo>
                    <a:pt x="524" y="1"/>
                  </a:moveTo>
                  <a:cubicBezTo>
                    <a:pt x="350" y="1"/>
                    <a:pt x="175" y="59"/>
                    <a:pt x="1" y="117"/>
                  </a:cubicBezTo>
                  <a:cubicBezTo>
                    <a:pt x="175" y="117"/>
                    <a:pt x="350" y="1"/>
                    <a:pt x="52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0"/>
            <p:cNvSpPr/>
            <p:nvPr/>
          </p:nvSpPr>
          <p:spPr>
            <a:xfrm>
              <a:off x="796475" y="1037750"/>
              <a:ext cx="13100" cy="2925"/>
            </a:xfrm>
            <a:custGeom>
              <a:avLst/>
              <a:gdLst/>
              <a:ahLst/>
              <a:cxnLst/>
              <a:rect l="l" t="t" r="r" b="b"/>
              <a:pathLst>
                <a:path w="524" h="117" extrusionOk="0">
                  <a:moveTo>
                    <a:pt x="524" y="0"/>
                  </a:moveTo>
                  <a:cubicBezTo>
                    <a:pt x="349" y="0"/>
                    <a:pt x="175" y="58"/>
                    <a:pt x="0" y="117"/>
                  </a:cubicBezTo>
                  <a:cubicBezTo>
                    <a:pt x="175" y="58"/>
                    <a:pt x="349" y="0"/>
                    <a:pt x="524"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832825" y="1029025"/>
              <a:ext cx="5825" cy="1475"/>
            </a:xfrm>
            <a:custGeom>
              <a:avLst/>
              <a:gdLst/>
              <a:ahLst/>
              <a:cxnLst/>
              <a:rect l="l" t="t" r="r" b="b"/>
              <a:pathLst>
                <a:path w="233" h="59" extrusionOk="0">
                  <a:moveTo>
                    <a:pt x="233" y="0"/>
                  </a:moveTo>
                  <a:lnTo>
                    <a:pt x="233" y="0"/>
                  </a:lnTo>
                  <a:cubicBezTo>
                    <a:pt x="175" y="0"/>
                    <a:pt x="58" y="58"/>
                    <a:pt x="0" y="58"/>
                  </a:cubicBezTo>
                  <a:cubicBezTo>
                    <a:pt x="117" y="58"/>
                    <a:pt x="175" y="0"/>
                    <a:pt x="23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840100" y="1026100"/>
              <a:ext cx="5825" cy="2950"/>
            </a:xfrm>
            <a:custGeom>
              <a:avLst/>
              <a:gdLst/>
              <a:ahLst/>
              <a:cxnLst/>
              <a:rect l="l" t="t" r="r" b="b"/>
              <a:pathLst>
                <a:path w="233" h="118" extrusionOk="0">
                  <a:moveTo>
                    <a:pt x="233" y="1"/>
                  </a:moveTo>
                  <a:cubicBezTo>
                    <a:pt x="116" y="59"/>
                    <a:pt x="58" y="59"/>
                    <a:pt x="0" y="117"/>
                  </a:cubicBezTo>
                  <a:cubicBezTo>
                    <a:pt x="58" y="59"/>
                    <a:pt x="116" y="59"/>
                    <a:pt x="233"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949150" y="992675"/>
              <a:ext cx="2925" cy="1475"/>
            </a:xfrm>
            <a:custGeom>
              <a:avLst/>
              <a:gdLst/>
              <a:ahLst/>
              <a:cxnLst/>
              <a:rect l="l" t="t" r="r" b="b"/>
              <a:pathLst>
                <a:path w="117" h="59" extrusionOk="0">
                  <a:moveTo>
                    <a:pt x="117" y="58"/>
                  </a:moveTo>
                  <a:cubicBezTo>
                    <a:pt x="117" y="58"/>
                    <a:pt x="58" y="0"/>
                    <a:pt x="0" y="0"/>
                  </a:cubicBezTo>
                  <a:cubicBezTo>
                    <a:pt x="58" y="0"/>
                    <a:pt x="117" y="58"/>
                    <a:pt x="117" y="58"/>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0"/>
            <p:cNvSpPr/>
            <p:nvPr/>
          </p:nvSpPr>
          <p:spPr>
            <a:xfrm>
              <a:off x="920050" y="994125"/>
              <a:ext cx="1500" cy="25"/>
            </a:xfrm>
            <a:custGeom>
              <a:avLst/>
              <a:gdLst/>
              <a:ahLst/>
              <a:cxnLst/>
              <a:rect l="l" t="t" r="r" b="b"/>
              <a:pathLst>
                <a:path w="60" h="1" extrusionOk="0">
                  <a:moveTo>
                    <a:pt x="59" y="0"/>
                  </a:moveTo>
                  <a:cubicBezTo>
                    <a:pt x="59" y="0"/>
                    <a:pt x="1" y="0"/>
                    <a:pt x="1" y="0"/>
                  </a:cubicBezTo>
                  <a:cubicBezTo>
                    <a:pt x="1" y="0"/>
                    <a:pt x="1" y="0"/>
                    <a:pt x="59"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0"/>
            <p:cNvSpPr/>
            <p:nvPr/>
          </p:nvSpPr>
          <p:spPr>
            <a:xfrm>
              <a:off x="981125" y="998475"/>
              <a:ext cx="5850" cy="1500"/>
            </a:xfrm>
            <a:custGeom>
              <a:avLst/>
              <a:gdLst/>
              <a:ahLst/>
              <a:cxnLst/>
              <a:rect l="l" t="t" r="r" b="b"/>
              <a:pathLst>
                <a:path w="234" h="60" extrusionOk="0">
                  <a:moveTo>
                    <a:pt x="233" y="59"/>
                  </a:moveTo>
                  <a:cubicBezTo>
                    <a:pt x="175" y="1"/>
                    <a:pt x="59" y="1"/>
                    <a:pt x="1" y="1"/>
                  </a:cubicBezTo>
                  <a:cubicBezTo>
                    <a:pt x="59" y="1"/>
                    <a:pt x="175" y="1"/>
                    <a:pt x="233" y="59"/>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997125" y="1001400"/>
              <a:ext cx="7300" cy="1475"/>
            </a:xfrm>
            <a:custGeom>
              <a:avLst/>
              <a:gdLst/>
              <a:ahLst/>
              <a:cxnLst/>
              <a:rect l="l" t="t" r="r" b="b"/>
              <a:pathLst>
                <a:path w="292" h="59" extrusionOk="0">
                  <a:moveTo>
                    <a:pt x="291" y="58"/>
                  </a:moveTo>
                  <a:cubicBezTo>
                    <a:pt x="175" y="0"/>
                    <a:pt x="117" y="0"/>
                    <a:pt x="1" y="0"/>
                  </a:cubicBezTo>
                  <a:cubicBezTo>
                    <a:pt x="117" y="0"/>
                    <a:pt x="175" y="0"/>
                    <a:pt x="291" y="58"/>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988400" y="999950"/>
              <a:ext cx="8750" cy="1475"/>
            </a:xfrm>
            <a:custGeom>
              <a:avLst/>
              <a:gdLst/>
              <a:ahLst/>
              <a:cxnLst/>
              <a:rect l="l" t="t" r="r" b="b"/>
              <a:pathLst>
                <a:path w="350" h="59" extrusionOk="0">
                  <a:moveTo>
                    <a:pt x="350" y="58"/>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1005850" y="1002850"/>
              <a:ext cx="5850" cy="1475"/>
            </a:xfrm>
            <a:custGeom>
              <a:avLst/>
              <a:gdLst/>
              <a:ahLst/>
              <a:cxnLst/>
              <a:rect l="l" t="t" r="r" b="b"/>
              <a:pathLst>
                <a:path w="234" h="59" extrusionOk="0">
                  <a:moveTo>
                    <a:pt x="233" y="59"/>
                  </a:moveTo>
                  <a:cubicBezTo>
                    <a:pt x="117" y="0"/>
                    <a:pt x="59" y="0"/>
                    <a:pt x="1" y="0"/>
                  </a:cubicBezTo>
                  <a:cubicBezTo>
                    <a:pt x="59" y="0"/>
                    <a:pt x="117" y="0"/>
                    <a:pt x="233" y="59"/>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0"/>
            <p:cNvSpPr/>
            <p:nvPr/>
          </p:nvSpPr>
          <p:spPr>
            <a:xfrm>
              <a:off x="1037850" y="1007200"/>
              <a:ext cx="4375" cy="25"/>
            </a:xfrm>
            <a:custGeom>
              <a:avLst/>
              <a:gdLst/>
              <a:ahLst/>
              <a:cxnLst/>
              <a:rect l="l" t="t" r="r" b="b"/>
              <a:pathLst>
                <a:path w="175" h="1" extrusionOk="0">
                  <a:moveTo>
                    <a:pt x="175" y="1"/>
                  </a:moveTo>
                  <a:cubicBezTo>
                    <a:pt x="116" y="1"/>
                    <a:pt x="58" y="1"/>
                    <a:pt x="0" y="1"/>
                  </a:cubicBezTo>
                  <a:cubicBezTo>
                    <a:pt x="58" y="1"/>
                    <a:pt x="116" y="1"/>
                    <a:pt x="175"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0"/>
            <p:cNvSpPr/>
            <p:nvPr/>
          </p:nvSpPr>
          <p:spPr>
            <a:xfrm>
              <a:off x="972400" y="997025"/>
              <a:ext cx="2950" cy="25"/>
            </a:xfrm>
            <a:custGeom>
              <a:avLst/>
              <a:gdLst/>
              <a:ahLst/>
              <a:cxnLst/>
              <a:rect l="l" t="t" r="r" b="b"/>
              <a:pathLst>
                <a:path w="118" h="1" extrusionOk="0">
                  <a:moveTo>
                    <a:pt x="117" y="1"/>
                  </a:moveTo>
                  <a:cubicBezTo>
                    <a:pt x="59" y="1"/>
                    <a:pt x="59" y="1"/>
                    <a:pt x="1" y="1"/>
                  </a:cubicBezTo>
                  <a:cubicBezTo>
                    <a:pt x="59" y="1"/>
                    <a:pt x="117" y="1"/>
                    <a:pt x="11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a:off x="934600" y="992675"/>
              <a:ext cx="2925" cy="25"/>
            </a:xfrm>
            <a:custGeom>
              <a:avLst/>
              <a:gdLst/>
              <a:ahLst/>
              <a:cxnLst/>
              <a:rect l="l" t="t" r="r" b="b"/>
              <a:pathLst>
                <a:path w="117" h="1" extrusionOk="0">
                  <a:moveTo>
                    <a:pt x="117"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922975" y="992675"/>
              <a:ext cx="1475" cy="25"/>
            </a:xfrm>
            <a:custGeom>
              <a:avLst/>
              <a:gdLst/>
              <a:ahLst/>
              <a:cxnLst/>
              <a:rect l="l" t="t" r="r" b="b"/>
              <a:pathLst>
                <a:path w="59" h="1" extrusionOk="0">
                  <a:moveTo>
                    <a:pt x="58" y="0"/>
                  </a:moveTo>
                  <a:cubicBezTo>
                    <a:pt x="58" y="0"/>
                    <a:pt x="0" y="0"/>
                    <a:pt x="0" y="0"/>
                  </a:cubicBezTo>
                  <a:cubicBezTo>
                    <a:pt x="0" y="0"/>
                    <a:pt x="58" y="0"/>
                    <a:pt x="58"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789200" y="1040650"/>
              <a:ext cx="5850" cy="25"/>
            </a:xfrm>
            <a:custGeom>
              <a:avLst/>
              <a:gdLst/>
              <a:ahLst/>
              <a:cxnLst/>
              <a:rect l="l" t="t" r="r" b="b"/>
              <a:pathLst>
                <a:path w="234" h="1" extrusionOk="0">
                  <a:moveTo>
                    <a:pt x="233" y="1"/>
                  </a:moveTo>
                  <a:cubicBezTo>
                    <a:pt x="117" y="1"/>
                    <a:pt x="59" y="1"/>
                    <a:pt x="0" y="1"/>
                  </a:cubicBezTo>
                  <a:cubicBezTo>
                    <a:pt x="59" y="1"/>
                    <a:pt x="117" y="1"/>
                    <a:pt x="233"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941875" y="992675"/>
              <a:ext cx="2925" cy="25"/>
            </a:xfrm>
            <a:custGeom>
              <a:avLst/>
              <a:gdLst/>
              <a:ahLst/>
              <a:cxnLst/>
              <a:rect l="l" t="t" r="r" b="b"/>
              <a:pathLst>
                <a:path w="117" h="1" extrusionOk="0">
                  <a:moveTo>
                    <a:pt x="117" y="0"/>
                  </a:moveTo>
                  <a:cubicBezTo>
                    <a:pt x="117" y="0"/>
                    <a:pt x="59" y="0"/>
                    <a:pt x="0" y="0"/>
                  </a:cubicBezTo>
                  <a:cubicBezTo>
                    <a:pt x="59" y="0"/>
                    <a:pt x="117" y="0"/>
                    <a:pt x="11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963675" y="995575"/>
              <a:ext cx="2950" cy="25"/>
            </a:xfrm>
            <a:custGeom>
              <a:avLst/>
              <a:gdLst/>
              <a:ahLst/>
              <a:cxnLst/>
              <a:rect l="l" t="t" r="r" b="b"/>
              <a:pathLst>
                <a:path w="118" h="1" extrusionOk="0">
                  <a:moveTo>
                    <a:pt x="117" y="1"/>
                  </a:moveTo>
                  <a:cubicBezTo>
                    <a:pt x="117" y="1"/>
                    <a:pt x="59" y="1"/>
                    <a:pt x="1" y="1"/>
                  </a:cubicBezTo>
                  <a:cubicBezTo>
                    <a:pt x="59" y="1"/>
                    <a:pt x="117" y="1"/>
                    <a:pt x="11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915700" y="994125"/>
              <a:ext cx="1475" cy="1475"/>
            </a:xfrm>
            <a:custGeom>
              <a:avLst/>
              <a:gdLst/>
              <a:ahLst/>
              <a:cxnLst/>
              <a:rect l="l" t="t" r="r" b="b"/>
              <a:pathLst>
                <a:path w="59" h="59" extrusionOk="0">
                  <a:moveTo>
                    <a:pt x="59" y="0"/>
                  </a:moveTo>
                  <a:cubicBezTo>
                    <a:pt x="59" y="0"/>
                    <a:pt x="1" y="59"/>
                    <a:pt x="1" y="59"/>
                  </a:cubicBezTo>
                  <a:cubicBezTo>
                    <a:pt x="1" y="59"/>
                    <a:pt x="59" y="0"/>
                    <a:pt x="59"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748475" y="1039200"/>
              <a:ext cx="7300" cy="1475"/>
            </a:xfrm>
            <a:custGeom>
              <a:avLst/>
              <a:gdLst/>
              <a:ahLst/>
              <a:cxnLst/>
              <a:rect l="l" t="t" r="r" b="b"/>
              <a:pathLst>
                <a:path w="292" h="59" extrusionOk="0">
                  <a:moveTo>
                    <a:pt x="292" y="59"/>
                  </a:moveTo>
                  <a:cubicBezTo>
                    <a:pt x="175" y="59"/>
                    <a:pt x="59" y="59"/>
                    <a:pt x="1" y="0"/>
                  </a:cubicBezTo>
                  <a:cubicBezTo>
                    <a:pt x="59" y="59"/>
                    <a:pt x="175" y="59"/>
                    <a:pt x="292" y="59"/>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741225" y="1037750"/>
              <a:ext cx="5825" cy="1475"/>
            </a:xfrm>
            <a:custGeom>
              <a:avLst/>
              <a:gdLst/>
              <a:ahLst/>
              <a:cxnLst/>
              <a:rect l="l" t="t" r="r" b="b"/>
              <a:pathLst>
                <a:path w="233" h="59" extrusionOk="0">
                  <a:moveTo>
                    <a:pt x="233" y="58"/>
                  </a:moveTo>
                  <a:cubicBezTo>
                    <a:pt x="175" y="58"/>
                    <a:pt x="58" y="0"/>
                    <a:pt x="0" y="0"/>
                  </a:cubicBezTo>
                  <a:cubicBezTo>
                    <a:pt x="58" y="0"/>
                    <a:pt x="175" y="58"/>
                    <a:pt x="233" y="58"/>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927325" y="992675"/>
              <a:ext cx="25" cy="25"/>
            </a:xfrm>
            <a:custGeom>
              <a:avLst/>
              <a:gdLst/>
              <a:ahLst/>
              <a:cxnLst/>
              <a:rect l="l" t="t" r="r" b="b"/>
              <a:pathLst>
                <a:path w="1" h="1" extrusionOk="0">
                  <a:moveTo>
                    <a:pt x="1"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441675" y="971775"/>
              <a:ext cx="289375" cy="63075"/>
            </a:xfrm>
            <a:custGeom>
              <a:avLst/>
              <a:gdLst/>
              <a:ahLst/>
              <a:cxnLst/>
              <a:rect l="l" t="t" r="r" b="b"/>
              <a:pathLst>
                <a:path w="11575" h="2523" extrusionOk="0">
                  <a:moveTo>
                    <a:pt x="3138" y="0"/>
                  </a:moveTo>
                  <a:cubicBezTo>
                    <a:pt x="2142" y="0"/>
                    <a:pt x="1098" y="157"/>
                    <a:pt x="1" y="545"/>
                  </a:cubicBezTo>
                  <a:cubicBezTo>
                    <a:pt x="1096" y="158"/>
                    <a:pt x="2143" y="1"/>
                    <a:pt x="3141" y="0"/>
                  </a:cubicBezTo>
                  <a:lnTo>
                    <a:pt x="3141" y="0"/>
                  </a:lnTo>
                  <a:cubicBezTo>
                    <a:pt x="3140" y="0"/>
                    <a:pt x="3139" y="0"/>
                    <a:pt x="3138" y="0"/>
                  </a:cubicBezTo>
                  <a:close/>
                  <a:moveTo>
                    <a:pt x="3145" y="0"/>
                  </a:moveTo>
                  <a:cubicBezTo>
                    <a:pt x="3144" y="0"/>
                    <a:pt x="3142" y="0"/>
                    <a:pt x="3141" y="0"/>
                  </a:cubicBezTo>
                  <a:lnTo>
                    <a:pt x="3141" y="0"/>
                  </a:lnTo>
                  <a:cubicBezTo>
                    <a:pt x="6471" y="2"/>
                    <a:pt x="9247" y="1762"/>
                    <a:pt x="11575" y="2523"/>
                  </a:cubicBezTo>
                  <a:cubicBezTo>
                    <a:pt x="9291" y="1762"/>
                    <a:pt x="6490" y="0"/>
                    <a:pt x="3145"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956425" y="994125"/>
              <a:ext cx="4375" cy="25"/>
            </a:xfrm>
            <a:custGeom>
              <a:avLst/>
              <a:gdLst/>
              <a:ahLst/>
              <a:cxnLst/>
              <a:rect l="l" t="t" r="r" b="b"/>
              <a:pathLst>
                <a:path w="175" h="1" extrusionOk="0">
                  <a:moveTo>
                    <a:pt x="0" y="0"/>
                  </a:moveTo>
                  <a:cubicBezTo>
                    <a:pt x="58" y="0"/>
                    <a:pt x="116" y="0"/>
                    <a:pt x="175" y="0"/>
                  </a:cubicBezTo>
                  <a:cubicBezTo>
                    <a:pt x="116" y="0"/>
                    <a:pt x="58"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732500" y="1036300"/>
              <a:ext cx="5825" cy="1475"/>
            </a:xfrm>
            <a:custGeom>
              <a:avLst/>
              <a:gdLst/>
              <a:ahLst/>
              <a:cxnLst/>
              <a:rect l="l" t="t" r="r" b="b"/>
              <a:pathLst>
                <a:path w="233" h="59" extrusionOk="0">
                  <a:moveTo>
                    <a:pt x="0" y="0"/>
                  </a:moveTo>
                  <a:cubicBezTo>
                    <a:pt x="58" y="0"/>
                    <a:pt x="175" y="0"/>
                    <a:pt x="233" y="58"/>
                  </a:cubicBezTo>
                  <a:cubicBezTo>
                    <a:pt x="175" y="0"/>
                    <a:pt x="116"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376250" y="997025"/>
              <a:ext cx="26200" cy="7300"/>
            </a:xfrm>
            <a:custGeom>
              <a:avLst/>
              <a:gdLst/>
              <a:ahLst/>
              <a:cxnLst/>
              <a:rect l="l" t="t" r="r" b="b"/>
              <a:pathLst>
                <a:path w="1048" h="292" extrusionOk="0">
                  <a:moveTo>
                    <a:pt x="1047" y="1"/>
                  </a:moveTo>
                  <a:cubicBezTo>
                    <a:pt x="698" y="117"/>
                    <a:pt x="349" y="175"/>
                    <a:pt x="0" y="292"/>
                  </a:cubicBezTo>
                  <a:cubicBezTo>
                    <a:pt x="349" y="175"/>
                    <a:pt x="698" y="117"/>
                    <a:pt x="104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242475" y="509925"/>
              <a:ext cx="897175" cy="482100"/>
            </a:xfrm>
            <a:custGeom>
              <a:avLst/>
              <a:gdLst/>
              <a:ahLst/>
              <a:cxnLst/>
              <a:rect l="l" t="t" r="r" b="b"/>
              <a:pathLst>
                <a:path w="35887" h="19284" extrusionOk="0">
                  <a:moveTo>
                    <a:pt x="31873" y="12563"/>
                  </a:moveTo>
                  <a:lnTo>
                    <a:pt x="33269" y="13261"/>
                  </a:lnTo>
                  <a:lnTo>
                    <a:pt x="34083" y="15355"/>
                  </a:lnTo>
                  <a:lnTo>
                    <a:pt x="34083" y="15355"/>
                  </a:lnTo>
                  <a:lnTo>
                    <a:pt x="32106" y="15181"/>
                  </a:lnTo>
                  <a:lnTo>
                    <a:pt x="32106" y="15239"/>
                  </a:lnTo>
                  <a:lnTo>
                    <a:pt x="31873" y="12563"/>
                  </a:lnTo>
                  <a:close/>
                  <a:moveTo>
                    <a:pt x="15854" y="1"/>
                  </a:moveTo>
                  <a:cubicBezTo>
                    <a:pt x="13229" y="1"/>
                    <a:pt x="10515" y="502"/>
                    <a:pt x="8085" y="1571"/>
                  </a:cubicBezTo>
                  <a:cubicBezTo>
                    <a:pt x="6922" y="2094"/>
                    <a:pt x="5817" y="2734"/>
                    <a:pt x="4828" y="3490"/>
                  </a:cubicBezTo>
                  <a:cubicBezTo>
                    <a:pt x="3956" y="4246"/>
                    <a:pt x="3083" y="5061"/>
                    <a:pt x="2385" y="5991"/>
                  </a:cubicBezTo>
                  <a:cubicBezTo>
                    <a:pt x="2327" y="6166"/>
                    <a:pt x="2211" y="6282"/>
                    <a:pt x="2152" y="6398"/>
                  </a:cubicBezTo>
                  <a:cubicBezTo>
                    <a:pt x="2036" y="6573"/>
                    <a:pt x="1920" y="6747"/>
                    <a:pt x="1804" y="6864"/>
                  </a:cubicBezTo>
                  <a:cubicBezTo>
                    <a:pt x="1745" y="7038"/>
                    <a:pt x="1687" y="7154"/>
                    <a:pt x="1571" y="7329"/>
                  </a:cubicBezTo>
                  <a:cubicBezTo>
                    <a:pt x="1396" y="7678"/>
                    <a:pt x="1222" y="8027"/>
                    <a:pt x="1047" y="8434"/>
                  </a:cubicBezTo>
                  <a:cubicBezTo>
                    <a:pt x="989" y="8608"/>
                    <a:pt x="873" y="8841"/>
                    <a:pt x="815" y="9016"/>
                  </a:cubicBezTo>
                  <a:cubicBezTo>
                    <a:pt x="757" y="9248"/>
                    <a:pt x="640" y="9481"/>
                    <a:pt x="582" y="9713"/>
                  </a:cubicBezTo>
                  <a:lnTo>
                    <a:pt x="524" y="10062"/>
                  </a:lnTo>
                  <a:cubicBezTo>
                    <a:pt x="408" y="10470"/>
                    <a:pt x="175" y="13378"/>
                    <a:pt x="0" y="15937"/>
                  </a:cubicBezTo>
                  <a:cubicBezTo>
                    <a:pt x="723" y="16768"/>
                    <a:pt x="1582" y="17050"/>
                    <a:pt x="2581" y="17050"/>
                  </a:cubicBezTo>
                  <a:cubicBezTo>
                    <a:pt x="4692" y="17050"/>
                    <a:pt x="7426" y="15791"/>
                    <a:pt x="10803" y="15791"/>
                  </a:cubicBezTo>
                  <a:cubicBezTo>
                    <a:pt x="12650" y="15791"/>
                    <a:pt x="14690" y="16168"/>
                    <a:pt x="16926" y="17333"/>
                  </a:cubicBezTo>
                  <a:cubicBezTo>
                    <a:pt x="19584" y="18678"/>
                    <a:pt x="21038" y="19283"/>
                    <a:pt x="22480" y="19283"/>
                  </a:cubicBezTo>
                  <a:cubicBezTo>
                    <a:pt x="23594" y="19283"/>
                    <a:pt x="24700" y="18922"/>
                    <a:pt x="26348" y="18263"/>
                  </a:cubicBezTo>
                  <a:cubicBezTo>
                    <a:pt x="27071" y="17978"/>
                    <a:pt x="27613" y="17867"/>
                    <a:pt x="28254" y="17867"/>
                  </a:cubicBezTo>
                  <a:cubicBezTo>
                    <a:pt x="29572" y="17867"/>
                    <a:pt x="31307" y="18337"/>
                    <a:pt x="35886" y="18729"/>
                  </a:cubicBezTo>
                  <a:cubicBezTo>
                    <a:pt x="35421" y="17856"/>
                    <a:pt x="35014" y="17042"/>
                    <a:pt x="34607" y="16111"/>
                  </a:cubicBezTo>
                  <a:cubicBezTo>
                    <a:pt x="34258" y="15181"/>
                    <a:pt x="33909" y="14076"/>
                    <a:pt x="33618" y="12738"/>
                  </a:cubicBezTo>
                  <a:cubicBezTo>
                    <a:pt x="33618" y="12680"/>
                    <a:pt x="33618" y="12563"/>
                    <a:pt x="33560" y="12505"/>
                  </a:cubicBezTo>
                  <a:lnTo>
                    <a:pt x="33560" y="12273"/>
                  </a:lnTo>
                  <a:cubicBezTo>
                    <a:pt x="33502" y="12098"/>
                    <a:pt x="33444" y="11865"/>
                    <a:pt x="33385" y="11633"/>
                  </a:cubicBezTo>
                  <a:cubicBezTo>
                    <a:pt x="33153" y="10644"/>
                    <a:pt x="32804" y="9713"/>
                    <a:pt x="32397" y="8841"/>
                  </a:cubicBezTo>
                  <a:cubicBezTo>
                    <a:pt x="31117" y="6340"/>
                    <a:pt x="29081" y="4363"/>
                    <a:pt x="26522" y="2967"/>
                  </a:cubicBezTo>
                  <a:cubicBezTo>
                    <a:pt x="23731" y="1396"/>
                    <a:pt x="20648" y="291"/>
                    <a:pt x="17391" y="59"/>
                  </a:cubicBezTo>
                  <a:cubicBezTo>
                    <a:pt x="16884" y="20"/>
                    <a:pt x="16371" y="1"/>
                    <a:pt x="15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302100" y="509925"/>
              <a:ext cx="775025" cy="297950"/>
            </a:xfrm>
            <a:custGeom>
              <a:avLst/>
              <a:gdLst/>
              <a:ahLst/>
              <a:cxnLst/>
              <a:rect l="l" t="t" r="r" b="b"/>
              <a:pathLst>
                <a:path w="31001" h="11918" extrusionOk="0">
                  <a:moveTo>
                    <a:pt x="31000" y="11633"/>
                  </a:moveTo>
                  <a:lnTo>
                    <a:pt x="30990" y="11643"/>
                  </a:lnTo>
                  <a:lnTo>
                    <a:pt x="30990" y="11643"/>
                  </a:lnTo>
                  <a:cubicBezTo>
                    <a:pt x="30993" y="11659"/>
                    <a:pt x="30997" y="11675"/>
                    <a:pt x="31000" y="11691"/>
                  </a:cubicBezTo>
                  <a:lnTo>
                    <a:pt x="31000" y="11633"/>
                  </a:lnTo>
                  <a:close/>
                  <a:moveTo>
                    <a:pt x="13503" y="1"/>
                  </a:moveTo>
                  <a:cubicBezTo>
                    <a:pt x="10844" y="1"/>
                    <a:pt x="8130" y="502"/>
                    <a:pt x="5700" y="1571"/>
                  </a:cubicBezTo>
                  <a:cubicBezTo>
                    <a:pt x="4537" y="2094"/>
                    <a:pt x="3490" y="2734"/>
                    <a:pt x="2501" y="3490"/>
                  </a:cubicBezTo>
                  <a:cubicBezTo>
                    <a:pt x="1571" y="4246"/>
                    <a:pt x="698" y="5061"/>
                    <a:pt x="0" y="6049"/>
                  </a:cubicBezTo>
                  <a:cubicBezTo>
                    <a:pt x="58" y="6049"/>
                    <a:pt x="58" y="6107"/>
                    <a:pt x="58" y="6107"/>
                  </a:cubicBezTo>
                  <a:cubicBezTo>
                    <a:pt x="873" y="8085"/>
                    <a:pt x="3664" y="9016"/>
                    <a:pt x="5526" y="9132"/>
                  </a:cubicBezTo>
                  <a:cubicBezTo>
                    <a:pt x="5964" y="9166"/>
                    <a:pt x="6404" y="9180"/>
                    <a:pt x="6844" y="9180"/>
                  </a:cubicBezTo>
                  <a:cubicBezTo>
                    <a:pt x="9852" y="9180"/>
                    <a:pt x="12897" y="8494"/>
                    <a:pt x="15877" y="8494"/>
                  </a:cubicBezTo>
                  <a:cubicBezTo>
                    <a:pt x="16973" y="8494"/>
                    <a:pt x="18061" y="8587"/>
                    <a:pt x="19135" y="8841"/>
                  </a:cubicBezTo>
                  <a:cubicBezTo>
                    <a:pt x="20997" y="9248"/>
                    <a:pt x="22683" y="10121"/>
                    <a:pt x="24428" y="10819"/>
                  </a:cubicBezTo>
                  <a:cubicBezTo>
                    <a:pt x="25956" y="11410"/>
                    <a:pt x="27525" y="11918"/>
                    <a:pt x="29100" y="11918"/>
                  </a:cubicBezTo>
                  <a:cubicBezTo>
                    <a:pt x="29385" y="11918"/>
                    <a:pt x="29669" y="11901"/>
                    <a:pt x="29954" y="11865"/>
                  </a:cubicBezTo>
                  <a:cubicBezTo>
                    <a:pt x="30303" y="11865"/>
                    <a:pt x="30652" y="11749"/>
                    <a:pt x="30942" y="11691"/>
                  </a:cubicBezTo>
                  <a:lnTo>
                    <a:pt x="30990" y="11643"/>
                  </a:lnTo>
                  <a:lnTo>
                    <a:pt x="30990" y="11643"/>
                  </a:lnTo>
                  <a:cubicBezTo>
                    <a:pt x="30757" y="10616"/>
                    <a:pt x="30413" y="9700"/>
                    <a:pt x="30012" y="8841"/>
                  </a:cubicBezTo>
                  <a:cubicBezTo>
                    <a:pt x="28732" y="6398"/>
                    <a:pt x="26696" y="4363"/>
                    <a:pt x="24137" y="2967"/>
                  </a:cubicBezTo>
                  <a:cubicBezTo>
                    <a:pt x="21346" y="1396"/>
                    <a:pt x="18263" y="349"/>
                    <a:pt x="15064" y="59"/>
                  </a:cubicBezTo>
                  <a:cubicBezTo>
                    <a:pt x="14548" y="20"/>
                    <a:pt x="14027" y="1"/>
                    <a:pt x="13503"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327950" y="1007200"/>
              <a:ext cx="35225" cy="9250"/>
            </a:xfrm>
            <a:custGeom>
              <a:avLst/>
              <a:gdLst/>
              <a:ahLst/>
              <a:cxnLst/>
              <a:rect l="l" t="t" r="r" b="b"/>
              <a:pathLst>
                <a:path w="1409" h="370" extrusionOk="0">
                  <a:moveTo>
                    <a:pt x="1409" y="1"/>
                  </a:moveTo>
                  <a:lnTo>
                    <a:pt x="1409" y="1"/>
                  </a:lnTo>
                  <a:cubicBezTo>
                    <a:pt x="1168" y="35"/>
                    <a:pt x="947" y="90"/>
                    <a:pt x="735" y="153"/>
                  </a:cubicBezTo>
                  <a:lnTo>
                    <a:pt x="735" y="153"/>
                  </a:lnTo>
                  <a:cubicBezTo>
                    <a:pt x="942" y="99"/>
                    <a:pt x="1175" y="45"/>
                    <a:pt x="1409" y="1"/>
                  </a:cubicBezTo>
                  <a:close/>
                  <a:moveTo>
                    <a:pt x="735" y="153"/>
                  </a:moveTo>
                  <a:lnTo>
                    <a:pt x="735" y="153"/>
                  </a:lnTo>
                  <a:cubicBezTo>
                    <a:pt x="312" y="263"/>
                    <a:pt x="1" y="369"/>
                    <a:pt x="28" y="369"/>
                  </a:cubicBezTo>
                  <a:cubicBezTo>
                    <a:pt x="41" y="369"/>
                    <a:pt x="125" y="347"/>
                    <a:pt x="304" y="292"/>
                  </a:cubicBezTo>
                  <a:cubicBezTo>
                    <a:pt x="446" y="244"/>
                    <a:pt x="588" y="197"/>
                    <a:pt x="735" y="153"/>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757200" y="1040650"/>
              <a:ext cx="5850" cy="1475"/>
            </a:xfrm>
            <a:custGeom>
              <a:avLst/>
              <a:gdLst/>
              <a:ahLst/>
              <a:cxnLst/>
              <a:rect l="l" t="t" r="r" b="b"/>
              <a:pathLst>
                <a:path w="234" h="59" extrusionOk="0">
                  <a:moveTo>
                    <a:pt x="1" y="1"/>
                  </a:moveTo>
                  <a:cubicBezTo>
                    <a:pt x="59" y="1"/>
                    <a:pt x="175" y="59"/>
                    <a:pt x="233" y="59"/>
                  </a:cubicBezTo>
                  <a:cubicBezTo>
                    <a:pt x="175" y="1"/>
                    <a:pt x="59"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771750" y="1042100"/>
              <a:ext cx="8750" cy="25"/>
            </a:xfrm>
            <a:custGeom>
              <a:avLst/>
              <a:gdLst/>
              <a:ahLst/>
              <a:cxnLst/>
              <a:rect l="l" t="t" r="r" b="b"/>
              <a:pathLst>
                <a:path w="350" h="1" extrusionOk="0">
                  <a:moveTo>
                    <a:pt x="349" y="1"/>
                  </a:moveTo>
                  <a:lnTo>
                    <a:pt x="0"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764475" y="1042100"/>
              <a:ext cx="7300" cy="25"/>
            </a:xfrm>
            <a:custGeom>
              <a:avLst/>
              <a:gdLst/>
              <a:ahLst/>
              <a:cxnLst/>
              <a:rect l="l" t="t" r="r" b="b"/>
              <a:pathLst>
                <a:path w="292" h="1" extrusionOk="0">
                  <a:moveTo>
                    <a:pt x="291" y="1"/>
                  </a:moveTo>
                  <a:cubicBezTo>
                    <a:pt x="175" y="1"/>
                    <a:pt x="117" y="1"/>
                    <a:pt x="1" y="1"/>
                  </a:cubicBezTo>
                  <a:cubicBezTo>
                    <a:pt x="117" y="1"/>
                    <a:pt x="175" y="1"/>
                    <a:pt x="29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780475" y="1040650"/>
              <a:ext cx="7300" cy="1475"/>
            </a:xfrm>
            <a:custGeom>
              <a:avLst/>
              <a:gdLst/>
              <a:ahLst/>
              <a:cxnLst/>
              <a:rect l="l" t="t" r="r" b="b"/>
              <a:pathLst>
                <a:path w="292" h="59" extrusionOk="0">
                  <a:moveTo>
                    <a:pt x="291" y="1"/>
                  </a:moveTo>
                  <a:cubicBezTo>
                    <a:pt x="175" y="1"/>
                    <a:pt x="117" y="59"/>
                    <a:pt x="0" y="59"/>
                  </a:cubicBezTo>
                  <a:cubicBezTo>
                    <a:pt x="117" y="59"/>
                    <a:pt x="175" y="1"/>
                    <a:pt x="29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1013125" y="1004300"/>
              <a:ext cx="21825" cy="2925"/>
            </a:xfrm>
            <a:custGeom>
              <a:avLst/>
              <a:gdLst/>
              <a:ahLst/>
              <a:cxnLst/>
              <a:rect l="l" t="t" r="r" b="b"/>
              <a:pathLst>
                <a:path w="873" h="117" extrusionOk="0">
                  <a:moveTo>
                    <a:pt x="0" y="1"/>
                  </a:moveTo>
                  <a:cubicBezTo>
                    <a:pt x="291" y="59"/>
                    <a:pt x="582" y="59"/>
                    <a:pt x="873" y="117"/>
                  </a:cubicBezTo>
                  <a:cubicBezTo>
                    <a:pt x="582" y="59"/>
                    <a:pt x="291" y="59"/>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1081450" y="1002850"/>
              <a:ext cx="13125" cy="1475"/>
            </a:xfrm>
            <a:custGeom>
              <a:avLst/>
              <a:gdLst/>
              <a:ahLst/>
              <a:cxnLst/>
              <a:rect l="l" t="t" r="r" b="b"/>
              <a:pathLst>
                <a:path w="525" h="59" extrusionOk="0">
                  <a:moveTo>
                    <a:pt x="524" y="0"/>
                  </a:moveTo>
                  <a:lnTo>
                    <a:pt x="1" y="59"/>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966600" y="995575"/>
              <a:ext cx="5825" cy="1475"/>
            </a:xfrm>
            <a:custGeom>
              <a:avLst/>
              <a:gdLst/>
              <a:ahLst/>
              <a:cxnLst/>
              <a:rect l="l" t="t" r="r" b="b"/>
              <a:pathLst>
                <a:path w="233" h="59" extrusionOk="0">
                  <a:moveTo>
                    <a:pt x="233" y="59"/>
                  </a:moveTo>
                  <a:cubicBezTo>
                    <a:pt x="175" y="1"/>
                    <a:pt x="116" y="1"/>
                    <a:pt x="0" y="1"/>
                  </a:cubicBezTo>
                  <a:cubicBezTo>
                    <a:pt x="116" y="1"/>
                    <a:pt x="175" y="1"/>
                    <a:pt x="233" y="59"/>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0"/>
            <p:cNvSpPr/>
            <p:nvPr/>
          </p:nvSpPr>
          <p:spPr>
            <a:xfrm>
              <a:off x="1100375" y="999950"/>
              <a:ext cx="13100" cy="2925"/>
            </a:xfrm>
            <a:custGeom>
              <a:avLst/>
              <a:gdLst/>
              <a:ahLst/>
              <a:cxnLst/>
              <a:rect l="l" t="t" r="r" b="b"/>
              <a:pathLst>
                <a:path w="524" h="117" extrusionOk="0">
                  <a:moveTo>
                    <a:pt x="524" y="0"/>
                  </a:moveTo>
                  <a:cubicBezTo>
                    <a:pt x="349" y="58"/>
                    <a:pt x="175" y="58"/>
                    <a:pt x="0" y="116"/>
                  </a:cubicBezTo>
                  <a:cubicBezTo>
                    <a:pt x="175" y="58"/>
                    <a:pt x="349" y="58"/>
                    <a:pt x="524"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0"/>
            <p:cNvSpPr/>
            <p:nvPr/>
          </p:nvSpPr>
          <p:spPr>
            <a:xfrm>
              <a:off x="953500" y="994125"/>
              <a:ext cx="2950" cy="25"/>
            </a:xfrm>
            <a:custGeom>
              <a:avLst/>
              <a:gdLst/>
              <a:ahLst/>
              <a:cxnLst/>
              <a:rect l="l" t="t" r="r" b="b"/>
              <a:pathLst>
                <a:path w="118" h="1" extrusionOk="0">
                  <a:moveTo>
                    <a:pt x="117" y="0"/>
                  </a:moveTo>
                  <a:cubicBezTo>
                    <a:pt x="59" y="0"/>
                    <a:pt x="1" y="0"/>
                    <a:pt x="1" y="0"/>
                  </a:cubicBezTo>
                  <a:cubicBezTo>
                    <a:pt x="59" y="0"/>
                    <a:pt x="59" y="0"/>
                    <a:pt x="11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042200" y="1007200"/>
              <a:ext cx="8750" cy="25"/>
            </a:xfrm>
            <a:custGeom>
              <a:avLst/>
              <a:gdLst/>
              <a:ahLst/>
              <a:cxnLst/>
              <a:rect l="l" t="t" r="r" b="b"/>
              <a:pathLst>
                <a:path w="350" h="1" extrusionOk="0">
                  <a:moveTo>
                    <a:pt x="350"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944775" y="992675"/>
              <a:ext cx="4400" cy="25"/>
            </a:xfrm>
            <a:custGeom>
              <a:avLst/>
              <a:gdLst/>
              <a:ahLst/>
              <a:cxnLst/>
              <a:rect l="l" t="t" r="r" b="b"/>
              <a:pathLst>
                <a:path w="176" h="1" extrusionOk="0">
                  <a:moveTo>
                    <a:pt x="175" y="0"/>
                  </a:moveTo>
                  <a:cubicBezTo>
                    <a:pt x="117" y="0"/>
                    <a:pt x="59" y="0"/>
                    <a:pt x="1" y="0"/>
                  </a:cubicBezTo>
                  <a:cubicBezTo>
                    <a:pt x="59" y="0"/>
                    <a:pt x="117" y="0"/>
                    <a:pt x="17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937500" y="992675"/>
              <a:ext cx="4400" cy="25"/>
            </a:xfrm>
            <a:custGeom>
              <a:avLst/>
              <a:gdLst/>
              <a:ahLst/>
              <a:cxnLst/>
              <a:rect l="l" t="t" r="r" b="b"/>
              <a:pathLst>
                <a:path w="176" h="1" extrusionOk="0">
                  <a:moveTo>
                    <a:pt x="175" y="0"/>
                  </a:moveTo>
                  <a:cubicBezTo>
                    <a:pt x="117" y="0"/>
                    <a:pt x="59" y="0"/>
                    <a:pt x="1" y="0"/>
                  </a:cubicBezTo>
                  <a:cubicBezTo>
                    <a:pt x="59" y="0"/>
                    <a:pt x="117" y="0"/>
                    <a:pt x="17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1132350" y="997025"/>
              <a:ext cx="11650" cy="1475"/>
            </a:xfrm>
            <a:custGeom>
              <a:avLst/>
              <a:gdLst/>
              <a:ahLst/>
              <a:cxnLst/>
              <a:rect l="l" t="t" r="r" b="b"/>
              <a:pathLst>
                <a:path w="466" h="59" extrusionOk="0">
                  <a:moveTo>
                    <a:pt x="466" y="1"/>
                  </a:moveTo>
                  <a:cubicBezTo>
                    <a:pt x="291" y="1"/>
                    <a:pt x="117" y="1"/>
                    <a:pt x="1" y="59"/>
                  </a:cubicBezTo>
                  <a:cubicBezTo>
                    <a:pt x="117" y="1"/>
                    <a:pt x="291" y="1"/>
                    <a:pt x="466"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986950" y="999950"/>
              <a:ext cx="1475" cy="25"/>
            </a:xfrm>
            <a:custGeom>
              <a:avLst/>
              <a:gdLst/>
              <a:ahLst/>
              <a:cxnLst/>
              <a:rect l="l" t="t" r="r" b="b"/>
              <a:pathLst>
                <a:path w="59" h="1" extrusionOk="0">
                  <a:moveTo>
                    <a:pt x="59"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1139625" y="978125"/>
              <a:ext cx="5575" cy="9300"/>
            </a:xfrm>
            <a:custGeom>
              <a:avLst/>
              <a:gdLst/>
              <a:ahLst/>
              <a:cxnLst/>
              <a:rect l="l" t="t" r="r" b="b"/>
              <a:pathLst>
                <a:path w="223" h="372" extrusionOk="0">
                  <a:moveTo>
                    <a:pt x="0" y="1"/>
                  </a:moveTo>
                  <a:lnTo>
                    <a:pt x="0" y="1"/>
                  </a:lnTo>
                  <a:cubicBezTo>
                    <a:pt x="142" y="255"/>
                    <a:pt x="214" y="372"/>
                    <a:pt x="218" y="372"/>
                  </a:cubicBezTo>
                  <a:cubicBezTo>
                    <a:pt x="223" y="372"/>
                    <a:pt x="150" y="240"/>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997125" y="1001400"/>
              <a:ext cx="25" cy="25"/>
            </a:xfrm>
            <a:custGeom>
              <a:avLst/>
              <a:gdLst/>
              <a:ahLst/>
              <a:cxnLst/>
              <a:rect l="l" t="t" r="r" b="b"/>
              <a:pathLst>
                <a:path w="1" h="1" extrusionOk="0">
                  <a:moveTo>
                    <a:pt x="1"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787750" y="1040650"/>
              <a:ext cx="1475" cy="25"/>
            </a:xfrm>
            <a:custGeom>
              <a:avLst/>
              <a:gdLst/>
              <a:ahLst/>
              <a:cxnLst/>
              <a:rect l="l" t="t" r="r" b="b"/>
              <a:pathLst>
                <a:path w="59" h="1" extrusionOk="0">
                  <a:moveTo>
                    <a:pt x="58"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1011675" y="1004300"/>
              <a:ext cx="1475" cy="25"/>
            </a:xfrm>
            <a:custGeom>
              <a:avLst/>
              <a:gdLst/>
              <a:ahLst/>
              <a:cxnLst/>
              <a:rect l="l" t="t" r="r" b="b"/>
              <a:pathLst>
                <a:path w="59" h="1" extrusionOk="0">
                  <a:moveTo>
                    <a:pt x="58"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004400" y="1002850"/>
              <a:ext cx="1475" cy="25"/>
            </a:xfrm>
            <a:custGeom>
              <a:avLst/>
              <a:gdLst/>
              <a:ahLst/>
              <a:cxnLst/>
              <a:rect l="l" t="t" r="r" b="b"/>
              <a:pathLst>
                <a:path w="59" h="1" extrusionOk="0">
                  <a:moveTo>
                    <a:pt x="59"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869175" y="999975"/>
              <a:ext cx="34075" cy="15975"/>
            </a:xfrm>
            <a:custGeom>
              <a:avLst/>
              <a:gdLst/>
              <a:ahLst/>
              <a:cxnLst/>
              <a:rect l="l" t="t" r="r" b="b"/>
              <a:pathLst>
                <a:path w="1363" h="639" extrusionOk="0">
                  <a:moveTo>
                    <a:pt x="1359" y="0"/>
                  </a:moveTo>
                  <a:cubicBezTo>
                    <a:pt x="1356" y="0"/>
                    <a:pt x="1281" y="34"/>
                    <a:pt x="1105" y="115"/>
                  </a:cubicBezTo>
                  <a:cubicBezTo>
                    <a:pt x="1020" y="158"/>
                    <a:pt x="934" y="201"/>
                    <a:pt x="848" y="244"/>
                  </a:cubicBezTo>
                  <a:lnTo>
                    <a:pt x="848" y="244"/>
                  </a:lnTo>
                  <a:cubicBezTo>
                    <a:pt x="1143" y="105"/>
                    <a:pt x="1363" y="0"/>
                    <a:pt x="1359" y="0"/>
                  </a:cubicBezTo>
                  <a:close/>
                  <a:moveTo>
                    <a:pt x="848" y="244"/>
                  </a:moveTo>
                  <a:cubicBezTo>
                    <a:pt x="589" y="365"/>
                    <a:pt x="272" y="513"/>
                    <a:pt x="0" y="639"/>
                  </a:cubicBezTo>
                  <a:cubicBezTo>
                    <a:pt x="308" y="507"/>
                    <a:pt x="582" y="375"/>
                    <a:pt x="848" y="244"/>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975325" y="997025"/>
              <a:ext cx="5825" cy="1475"/>
            </a:xfrm>
            <a:custGeom>
              <a:avLst/>
              <a:gdLst/>
              <a:ahLst/>
              <a:cxnLst/>
              <a:rect l="l" t="t" r="r" b="b"/>
              <a:pathLst>
                <a:path w="233" h="59" extrusionOk="0">
                  <a:moveTo>
                    <a:pt x="233" y="59"/>
                  </a:moveTo>
                  <a:cubicBezTo>
                    <a:pt x="175" y="59"/>
                    <a:pt x="116" y="1"/>
                    <a:pt x="0" y="1"/>
                  </a:cubicBezTo>
                  <a:cubicBezTo>
                    <a:pt x="116" y="1"/>
                    <a:pt x="175" y="59"/>
                    <a:pt x="233" y="59"/>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1034925" y="1007200"/>
              <a:ext cx="2950" cy="25"/>
            </a:xfrm>
            <a:custGeom>
              <a:avLst/>
              <a:gdLst/>
              <a:ahLst/>
              <a:cxnLst/>
              <a:rect l="l" t="t" r="r" b="b"/>
              <a:pathLst>
                <a:path w="118" h="1" extrusionOk="0">
                  <a:moveTo>
                    <a:pt x="117" y="1"/>
                  </a:moveTo>
                  <a:cubicBezTo>
                    <a:pt x="59" y="1"/>
                    <a:pt x="59" y="1"/>
                    <a:pt x="1" y="1"/>
                  </a:cubicBezTo>
                  <a:cubicBezTo>
                    <a:pt x="59" y="1"/>
                    <a:pt x="59"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959325" y="994125"/>
              <a:ext cx="4375" cy="1475"/>
            </a:xfrm>
            <a:custGeom>
              <a:avLst/>
              <a:gdLst/>
              <a:ahLst/>
              <a:cxnLst/>
              <a:rect l="l" t="t" r="r" b="b"/>
              <a:pathLst>
                <a:path w="175" h="59" extrusionOk="0">
                  <a:moveTo>
                    <a:pt x="0" y="0"/>
                  </a:moveTo>
                  <a:cubicBezTo>
                    <a:pt x="59" y="59"/>
                    <a:pt x="117" y="59"/>
                    <a:pt x="175" y="59"/>
                  </a:cubicBezTo>
                  <a:cubicBezTo>
                    <a:pt x="117" y="59"/>
                    <a:pt x="59"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771750" y="1042100"/>
              <a:ext cx="1475" cy="25"/>
            </a:xfrm>
            <a:custGeom>
              <a:avLst/>
              <a:gdLst/>
              <a:ahLst/>
              <a:cxnLst/>
              <a:rect l="l" t="t" r="r" b="b"/>
              <a:pathLst>
                <a:path w="59" h="1" extrusionOk="0">
                  <a:moveTo>
                    <a:pt x="59"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845900" y="102610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838625" y="1029025"/>
              <a:ext cx="1500" cy="25"/>
            </a:xfrm>
            <a:custGeom>
              <a:avLst/>
              <a:gdLst/>
              <a:ahLst/>
              <a:cxnLst/>
              <a:rect l="l" t="t" r="r" b="b"/>
              <a:pathLst>
                <a:path w="60" h="1" extrusionOk="0">
                  <a:moveTo>
                    <a:pt x="59"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763025" y="1042100"/>
              <a:ext cx="1475" cy="25"/>
            </a:xfrm>
            <a:custGeom>
              <a:avLst/>
              <a:gdLst/>
              <a:ahLst/>
              <a:cxnLst/>
              <a:rect l="l" t="t" r="r" b="b"/>
              <a:pathLst>
                <a:path w="59" h="1" extrusionOk="0">
                  <a:moveTo>
                    <a:pt x="59"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857550" y="1020300"/>
              <a:ext cx="2925" cy="25"/>
            </a:xfrm>
            <a:custGeom>
              <a:avLst/>
              <a:gdLst/>
              <a:ahLst/>
              <a:cxnLst/>
              <a:rect l="l" t="t" r="r" b="b"/>
              <a:pathLst>
                <a:path w="117" h="1" extrusionOk="0">
                  <a:moveTo>
                    <a:pt x="116" y="0"/>
                  </a:moveTo>
                  <a:cubicBezTo>
                    <a:pt x="116" y="0"/>
                    <a:pt x="58" y="0"/>
                    <a:pt x="0" y="0"/>
                  </a:cubicBezTo>
                  <a:cubicBezTo>
                    <a:pt x="58" y="0"/>
                    <a:pt x="58" y="0"/>
                    <a:pt x="116"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0"/>
            <p:cNvSpPr/>
            <p:nvPr/>
          </p:nvSpPr>
          <p:spPr>
            <a:xfrm>
              <a:off x="851725" y="1023200"/>
              <a:ext cx="1475" cy="25"/>
            </a:xfrm>
            <a:custGeom>
              <a:avLst/>
              <a:gdLst/>
              <a:ahLst/>
              <a:cxnLst/>
              <a:rect l="l" t="t" r="r" b="b"/>
              <a:pathLst>
                <a:path w="59" h="1" extrusionOk="0">
                  <a:moveTo>
                    <a:pt x="59" y="1"/>
                  </a:moveTo>
                  <a:cubicBezTo>
                    <a:pt x="59" y="1"/>
                    <a:pt x="59" y="1"/>
                    <a:pt x="0" y="1"/>
                  </a:cubicBezTo>
                  <a:cubicBezTo>
                    <a:pt x="59" y="1"/>
                    <a:pt x="59" y="1"/>
                    <a:pt x="59"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0"/>
            <p:cNvSpPr/>
            <p:nvPr/>
          </p:nvSpPr>
          <p:spPr>
            <a:xfrm>
              <a:off x="809550" y="1037750"/>
              <a:ext cx="1475" cy="25"/>
            </a:xfrm>
            <a:custGeom>
              <a:avLst/>
              <a:gdLst/>
              <a:ahLst/>
              <a:cxnLst/>
              <a:rect l="l" t="t" r="r" b="b"/>
              <a:pathLst>
                <a:path w="59" h="1" extrusionOk="0">
                  <a:moveTo>
                    <a:pt x="59" y="0"/>
                  </a:moveTo>
                  <a:cubicBezTo>
                    <a:pt x="59" y="0"/>
                    <a:pt x="59" y="0"/>
                    <a:pt x="1" y="0"/>
                  </a:cubicBezTo>
                  <a:cubicBezTo>
                    <a:pt x="59" y="0"/>
                    <a:pt x="59" y="0"/>
                    <a:pt x="59"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0"/>
            <p:cNvSpPr/>
            <p:nvPr/>
          </p:nvSpPr>
          <p:spPr>
            <a:xfrm>
              <a:off x="795025" y="1040650"/>
              <a:ext cx="1475" cy="25"/>
            </a:xfrm>
            <a:custGeom>
              <a:avLst/>
              <a:gdLst/>
              <a:ahLst/>
              <a:cxnLst/>
              <a:rect l="l" t="t" r="r" b="b"/>
              <a:pathLst>
                <a:path w="59" h="1" extrusionOk="0">
                  <a:moveTo>
                    <a:pt x="58" y="1"/>
                  </a:moveTo>
                  <a:cubicBezTo>
                    <a:pt x="58" y="1"/>
                    <a:pt x="0" y="1"/>
                    <a:pt x="0" y="1"/>
                  </a:cubicBezTo>
                  <a:cubicBezTo>
                    <a:pt x="0" y="1"/>
                    <a:pt x="0" y="1"/>
                    <a:pt x="58"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0"/>
            <p:cNvSpPr/>
            <p:nvPr/>
          </p:nvSpPr>
          <p:spPr>
            <a:xfrm>
              <a:off x="831375" y="1030475"/>
              <a:ext cx="1475" cy="1475"/>
            </a:xfrm>
            <a:custGeom>
              <a:avLst/>
              <a:gdLst/>
              <a:ahLst/>
              <a:cxnLst/>
              <a:rect l="l" t="t" r="r" b="b"/>
              <a:pathLst>
                <a:path w="59" h="59" extrusionOk="0">
                  <a:moveTo>
                    <a:pt x="58" y="0"/>
                  </a:moveTo>
                  <a:cubicBezTo>
                    <a:pt x="58" y="0"/>
                    <a:pt x="58" y="1"/>
                    <a:pt x="0" y="59"/>
                  </a:cubicBezTo>
                  <a:cubicBezTo>
                    <a:pt x="58" y="59"/>
                    <a:pt x="58" y="0"/>
                    <a:pt x="58"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0"/>
            <p:cNvSpPr/>
            <p:nvPr/>
          </p:nvSpPr>
          <p:spPr>
            <a:xfrm>
              <a:off x="816825" y="1034825"/>
              <a:ext cx="1475" cy="1500"/>
            </a:xfrm>
            <a:custGeom>
              <a:avLst/>
              <a:gdLst/>
              <a:ahLst/>
              <a:cxnLst/>
              <a:rect l="l" t="t" r="r" b="b"/>
              <a:pathLst>
                <a:path w="59" h="60" extrusionOk="0">
                  <a:moveTo>
                    <a:pt x="59" y="1"/>
                  </a:moveTo>
                  <a:cubicBezTo>
                    <a:pt x="59" y="1"/>
                    <a:pt x="0" y="1"/>
                    <a:pt x="0" y="59"/>
                  </a:cubicBezTo>
                  <a:cubicBezTo>
                    <a:pt x="59" y="59"/>
                    <a:pt x="59" y="1"/>
                    <a:pt x="59"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780475" y="1042100"/>
              <a:ext cx="25" cy="25"/>
            </a:xfrm>
            <a:custGeom>
              <a:avLst/>
              <a:gdLst/>
              <a:ahLst/>
              <a:cxnLst/>
              <a:rect l="l" t="t" r="r" b="b"/>
              <a:pathLst>
                <a:path w="1" h="1" extrusionOk="0">
                  <a:moveTo>
                    <a:pt x="0"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904075" y="998475"/>
              <a:ext cx="2925" cy="1500"/>
            </a:xfrm>
            <a:custGeom>
              <a:avLst/>
              <a:gdLst/>
              <a:ahLst/>
              <a:cxnLst/>
              <a:rect l="l" t="t" r="r" b="b"/>
              <a:pathLst>
                <a:path w="117" h="60" extrusionOk="0">
                  <a:moveTo>
                    <a:pt x="117" y="1"/>
                  </a:moveTo>
                  <a:cubicBezTo>
                    <a:pt x="117" y="1"/>
                    <a:pt x="58" y="1"/>
                    <a:pt x="0" y="59"/>
                  </a:cubicBezTo>
                  <a:cubicBezTo>
                    <a:pt x="58" y="1"/>
                    <a:pt x="117"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917150" y="994125"/>
              <a:ext cx="1475" cy="25"/>
            </a:xfrm>
            <a:custGeom>
              <a:avLst/>
              <a:gdLst/>
              <a:ahLst/>
              <a:cxnLst/>
              <a:rect l="l" t="t" r="r" b="b"/>
              <a:pathLst>
                <a:path w="59" h="1" extrusionOk="0">
                  <a:moveTo>
                    <a:pt x="59" y="0"/>
                  </a:moveTo>
                  <a:cubicBezTo>
                    <a:pt x="59" y="0"/>
                    <a:pt x="59" y="0"/>
                    <a:pt x="1" y="0"/>
                  </a:cubicBezTo>
                  <a:cubicBezTo>
                    <a:pt x="1" y="0"/>
                    <a:pt x="59" y="0"/>
                    <a:pt x="59"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731025" y="1034825"/>
              <a:ext cx="1500" cy="1500"/>
            </a:xfrm>
            <a:custGeom>
              <a:avLst/>
              <a:gdLst/>
              <a:ahLst/>
              <a:cxnLst/>
              <a:rect l="l" t="t" r="r" b="b"/>
              <a:pathLst>
                <a:path w="60" h="60" extrusionOk="0">
                  <a:moveTo>
                    <a:pt x="1" y="1"/>
                  </a:moveTo>
                  <a:cubicBezTo>
                    <a:pt x="1" y="1"/>
                    <a:pt x="59" y="59"/>
                    <a:pt x="59" y="59"/>
                  </a:cubicBezTo>
                  <a:cubicBezTo>
                    <a:pt x="59"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924425" y="992675"/>
              <a:ext cx="2925" cy="25"/>
            </a:xfrm>
            <a:custGeom>
              <a:avLst/>
              <a:gdLst/>
              <a:ahLst/>
              <a:cxnLst/>
              <a:rect l="l" t="t" r="r" b="b"/>
              <a:pathLst>
                <a:path w="117" h="1" extrusionOk="0">
                  <a:moveTo>
                    <a:pt x="117" y="0"/>
                  </a:moveTo>
                  <a:cubicBezTo>
                    <a:pt x="59" y="0"/>
                    <a:pt x="59" y="0"/>
                    <a:pt x="0" y="0"/>
                  </a:cubicBezTo>
                  <a:cubicBezTo>
                    <a:pt x="59" y="0"/>
                    <a:pt x="59" y="0"/>
                    <a:pt x="11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921525" y="992675"/>
              <a:ext cx="1475" cy="1475"/>
            </a:xfrm>
            <a:custGeom>
              <a:avLst/>
              <a:gdLst/>
              <a:ahLst/>
              <a:cxnLst/>
              <a:rect l="l" t="t" r="r" b="b"/>
              <a:pathLst>
                <a:path w="59" h="59" extrusionOk="0">
                  <a:moveTo>
                    <a:pt x="58" y="0"/>
                  </a:moveTo>
                  <a:lnTo>
                    <a:pt x="58" y="0"/>
                  </a:lnTo>
                  <a:cubicBezTo>
                    <a:pt x="58" y="0"/>
                    <a:pt x="0" y="0"/>
                    <a:pt x="0" y="58"/>
                  </a:cubicBezTo>
                  <a:cubicBezTo>
                    <a:pt x="0" y="58"/>
                    <a:pt x="58" y="0"/>
                    <a:pt x="58"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912800" y="995575"/>
              <a:ext cx="2925" cy="25"/>
            </a:xfrm>
            <a:custGeom>
              <a:avLst/>
              <a:gdLst/>
              <a:ahLst/>
              <a:cxnLst/>
              <a:rect l="l" t="t" r="r" b="b"/>
              <a:pathLst>
                <a:path w="117" h="1" extrusionOk="0">
                  <a:moveTo>
                    <a:pt x="117" y="1"/>
                  </a:moveTo>
                  <a:cubicBezTo>
                    <a:pt x="117" y="1"/>
                    <a:pt x="58" y="1"/>
                    <a:pt x="0" y="1"/>
                  </a:cubicBezTo>
                  <a:cubicBezTo>
                    <a:pt x="58" y="1"/>
                    <a:pt x="58"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747025" y="1039200"/>
              <a:ext cx="1475" cy="25"/>
            </a:xfrm>
            <a:custGeom>
              <a:avLst/>
              <a:gdLst/>
              <a:ahLst/>
              <a:cxnLst/>
              <a:rect l="l" t="t" r="r" b="b"/>
              <a:pathLst>
                <a:path w="59" h="1" extrusionOk="0">
                  <a:moveTo>
                    <a:pt x="59" y="0"/>
                  </a:moveTo>
                  <a:cubicBezTo>
                    <a:pt x="59" y="0"/>
                    <a:pt x="1" y="0"/>
                    <a:pt x="1" y="0"/>
                  </a:cubicBezTo>
                  <a:cubicBezTo>
                    <a:pt x="1" y="0"/>
                    <a:pt x="1" y="0"/>
                    <a:pt x="59"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927325" y="992675"/>
              <a:ext cx="7300" cy="25"/>
            </a:xfrm>
            <a:custGeom>
              <a:avLst/>
              <a:gdLst/>
              <a:ahLst/>
              <a:cxnLst/>
              <a:rect l="l" t="t" r="r" b="b"/>
              <a:pathLst>
                <a:path w="292" h="1" extrusionOk="0">
                  <a:moveTo>
                    <a:pt x="292"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0"/>
            <p:cNvSpPr/>
            <p:nvPr/>
          </p:nvSpPr>
          <p:spPr>
            <a:xfrm>
              <a:off x="738300" y="1037750"/>
              <a:ext cx="2950" cy="25"/>
            </a:xfrm>
            <a:custGeom>
              <a:avLst/>
              <a:gdLst/>
              <a:ahLst/>
              <a:cxnLst/>
              <a:rect l="l" t="t" r="r" b="b"/>
              <a:pathLst>
                <a:path w="118" h="1" extrusionOk="0">
                  <a:moveTo>
                    <a:pt x="117"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a:off x="863350" y="1017375"/>
              <a:ext cx="2925" cy="1500"/>
            </a:xfrm>
            <a:custGeom>
              <a:avLst/>
              <a:gdLst/>
              <a:ahLst/>
              <a:cxnLst/>
              <a:rect l="l" t="t" r="r" b="b"/>
              <a:pathLst>
                <a:path w="117" h="60" extrusionOk="0">
                  <a:moveTo>
                    <a:pt x="117" y="1"/>
                  </a:moveTo>
                  <a:cubicBezTo>
                    <a:pt x="59" y="1"/>
                    <a:pt x="59" y="1"/>
                    <a:pt x="1" y="59"/>
                  </a:cubicBezTo>
                  <a:cubicBezTo>
                    <a:pt x="59" y="59"/>
                    <a:pt x="117"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a:off x="755750" y="1040650"/>
              <a:ext cx="1475" cy="25"/>
            </a:xfrm>
            <a:custGeom>
              <a:avLst/>
              <a:gdLst/>
              <a:ahLst/>
              <a:cxnLst/>
              <a:rect l="l" t="t" r="r" b="b"/>
              <a:pathLst>
                <a:path w="59" h="1" extrusionOk="0">
                  <a:moveTo>
                    <a:pt x="59" y="1"/>
                  </a:moveTo>
                  <a:cubicBezTo>
                    <a:pt x="59" y="1"/>
                    <a:pt x="1" y="1"/>
                    <a:pt x="1" y="1"/>
                  </a:cubicBezTo>
                  <a:cubicBezTo>
                    <a:pt x="1" y="1"/>
                    <a:pt x="59" y="1"/>
                    <a:pt x="59"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0"/>
            <p:cNvSpPr/>
            <p:nvPr/>
          </p:nvSpPr>
          <p:spPr>
            <a:xfrm>
              <a:off x="908425" y="997025"/>
              <a:ext cx="2950" cy="25"/>
            </a:xfrm>
            <a:custGeom>
              <a:avLst/>
              <a:gdLst/>
              <a:ahLst/>
              <a:cxnLst/>
              <a:rect l="l" t="t" r="r" b="b"/>
              <a:pathLst>
                <a:path w="118" h="1" extrusionOk="0">
                  <a:moveTo>
                    <a:pt x="117" y="1"/>
                  </a:moveTo>
                  <a:cubicBezTo>
                    <a:pt x="59" y="1"/>
                    <a:pt x="59" y="1"/>
                    <a:pt x="1" y="1"/>
                  </a:cubicBezTo>
                  <a:cubicBezTo>
                    <a:pt x="59" y="1"/>
                    <a:pt x="59"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0"/>
            <p:cNvSpPr/>
            <p:nvPr/>
          </p:nvSpPr>
          <p:spPr>
            <a:xfrm>
              <a:off x="223375" y="914900"/>
              <a:ext cx="672000" cy="128700"/>
            </a:xfrm>
            <a:custGeom>
              <a:avLst/>
              <a:gdLst/>
              <a:ahLst/>
              <a:cxnLst/>
              <a:rect l="l" t="t" r="r" b="b"/>
              <a:pathLst>
                <a:path w="26880" h="5148" extrusionOk="0">
                  <a:moveTo>
                    <a:pt x="11604" y="0"/>
                  </a:moveTo>
                  <a:cubicBezTo>
                    <a:pt x="8231" y="0"/>
                    <a:pt x="5481" y="1239"/>
                    <a:pt x="3355" y="1239"/>
                  </a:cubicBezTo>
                  <a:cubicBezTo>
                    <a:pt x="2326" y="1239"/>
                    <a:pt x="1443" y="949"/>
                    <a:pt x="706" y="87"/>
                  </a:cubicBezTo>
                  <a:lnTo>
                    <a:pt x="706" y="87"/>
                  </a:lnTo>
                  <a:cubicBezTo>
                    <a:pt x="607" y="1575"/>
                    <a:pt x="0" y="4629"/>
                    <a:pt x="2711" y="4629"/>
                  </a:cubicBezTo>
                  <a:cubicBezTo>
                    <a:pt x="3178" y="4629"/>
                    <a:pt x="3744" y="4538"/>
                    <a:pt x="4429" y="4333"/>
                  </a:cubicBezTo>
                  <a:cubicBezTo>
                    <a:pt x="5825" y="3925"/>
                    <a:pt x="7337" y="3693"/>
                    <a:pt x="8675" y="3228"/>
                  </a:cubicBezTo>
                  <a:cubicBezTo>
                    <a:pt x="9713" y="2845"/>
                    <a:pt x="10723" y="2685"/>
                    <a:pt x="11715" y="2685"/>
                  </a:cubicBezTo>
                  <a:cubicBezTo>
                    <a:pt x="13890" y="2685"/>
                    <a:pt x="15980" y="3454"/>
                    <a:pt x="18097" y="4333"/>
                  </a:cubicBezTo>
                  <a:cubicBezTo>
                    <a:pt x="19513" y="4923"/>
                    <a:pt x="20730" y="5147"/>
                    <a:pt x="21797" y="5147"/>
                  </a:cubicBezTo>
                  <a:cubicBezTo>
                    <a:pt x="23884" y="5147"/>
                    <a:pt x="25396" y="4289"/>
                    <a:pt x="26705" y="3635"/>
                  </a:cubicBezTo>
                  <a:lnTo>
                    <a:pt x="26879" y="2530"/>
                  </a:lnTo>
                  <a:lnTo>
                    <a:pt x="26879" y="2530"/>
                  </a:lnTo>
                  <a:cubicBezTo>
                    <a:pt x="25353" y="3145"/>
                    <a:pt x="24296" y="3479"/>
                    <a:pt x="23231" y="3479"/>
                  </a:cubicBezTo>
                  <a:cubicBezTo>
                    <a:pt x="21780" y="3479"/>
                    <a:pt x="20315" y="2858"/>
                    <a:pt x="17631" y="1483"/>
                  </a:cubicBezTo>
                  <a:cubicBezTo>
                    <a:pt x="15440" y="363"/>
                    <a:pt x="13431" y="0"/>
                    <a:pt x="11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0"/>
            <p:cNvSpPr/>
            <p:nvPr/>
          </p:nvSpPr>
          <p:spPr>
            <a:xfrm>
              <a:off x="230025" y="905325"/>
              <a:ext cx="921250" cy="132025"/>
            </a:xfrm>
            <a:custGeom>
              <a:avLst/>
              <a:gdLst/>
              <a:ahLst/>
              <a:cxnLst/>
              <a:rect l="l" t="t" r="r" b="b"/>
              <a:pathLst>
                <a:path w="36850" h="5281" extrusionOk="0">
                  <a:moveTo>
                    <a:pt x="11317" y="0"/>
                  </a:moveTo>
                  <a:cubicBezTo>
                    <a:pt x="7944" y="0"/>
                    <a:pt x="5212" y="1242"/>
                    <a:pt x="3101" y="1242"/>
                  </a:cubicBezTo>
                  <a:cubicBezTo>
                    <a:pt x="2093" y="1242"/>
                    <a:pt x="1226" y="958"/>
                    <a:pt x="498" y="121"/>
                  </a:cubicBezTo>
                  <a:cubicBezTo>
                    <a:pt x="498" y="237"/>
                    <a:pt x="498" y="353"/>
                    <a:pt x="498" y="528"/>
                  </a:cubicBezTo>
                  <a:cubicBezTo>
                    <a:pt x="352" y="2041"/>
                    <a:pt x="1" y="4619"/>
                    <a:pt x="2469" y="4619"/>
                  </a:cubicBezTo>
                  <a:cubicBezTo>
                    <a:pt x="2942" y="4619"/>
                    <a:pt x="3519" y="4524"/>
                    <a:pt x="4221" y="4308"/>
                  </a:cubicBezTo>
                  <a:cubicBezTo>
                    <a:pt x="5617" y="3901"/>
                    <a:pt x="7129" y="3669"/>
                    <a:pt x="8467" y="3203"/>
                  </a:cubicBezTo>
                  <a:cubicBezTo>
                    <a:pt x="9480" y="2830"/>
                    <a:pt x="10467" y="2674"/>
                    <a:pt x="11436" y="2674"/>
                  </a:cubicBezTo>
                  <a:cubicBezTo>
                    <a:pt x="13637" y="2674"/>
                    <a:pt x="15749" y="3478"/>
                    <a:pt x="17889" y="4367"/>
                  </a:cubicBezTo>
                  <a:cubicBezTo>
                    <a:pt x="19223" y="4916"/>
                    <a:pt x="20664" y="5280"/>
                    <a:pt x="22103" y="5280"/>
                  </a:cubicBezTo>
                  <a:cubicBezTo>
                    <a:pt x="22796" y="5280"/>
                    <a:pt x="23489" y="5196"/>
                    <a:pt x="24170" y="5006"/>
                  </a:cubicBezTo>
                  <a:cubicBezTo>
                    <a:pt x="25276" y="4716"/>
                    <a:pt x="26381" y="4076"/>
                    <a:pt x="27544" y="3727"/>
                  </a:cubicBezTo>
                  <a:cubicBezTo>
                    <a:pt x="27950" y="3621"/>
                    <a:pt x="28346" y="3579"/>
                    <a:pt x="28738" y="3579"/>
                  </a:cubicBezTo>
                  <a:cubicBezTo>
                    <a:pt x="29635" y="3579"/>
                    <a:pt x="30509" y="3798"/>
                    <a:pt x="31441" y="3960"/>
                  </a:cubicBezTo>
                  <a:cubicBezTo>
                    <a:pt x="31829" y="4010"/>
                    <a:pt x="32207" y="4030"/>
                    <a:pt x="32579" y="4030"/>
                  </a:cubicBezTo>
                  <a:cubicBezTo>
                    <a:pt x="33929" y="4030"/>
                    <a:pt x="35190" y="3760"/>
                    <a:pt x="36559" y="3669"/>
                  </a:cubicBezTo>
                  <a:lnTo>
                    <a:pt x="36850" y="3669"/>
                  </a:lnTo>
                  <a:cubicBezTo>
                    <a:pt x="36675" y="3436"/>
                    <a:pt x="36559" y="3145"/>
                    <a:pt x="36384" y="2913"/>
                  </a:cubicBezTo>
                  <a:cubicBezTo>
                    <a:pt x="31805" y="2521"/>
                    <a:pt x="30070" y="2051"/>
                    <a:pt x="28752" y="2051"/>
                  </a:cubicBezTo>
                  <a:cubicBezTo>
                    <a:pt x="28111" y="2051"/>
                    <a:pt x="27569" y="2162"/>
                    <a:pt x="26846" y="2447"/>
                  </a:cubicBezTo>
                  <a:cubicBezTo>
                    <a:pt x="25198" y="3106"/>
                    <a:pt x="24092" y="3467"/>
                    <a:pt x="22978" y="3467"/>
                  </a:cubicBezTo>
                  <a:cubicBezTo>
                    <a:pt x="21536" y="3467"/>
                    <a:pt x="20082" y="2862"/>
                    <a:pt x="17424" y="1517"/>
                  </a:cubicBezTo>
                  <a:cubicBezTo>
                    <a:pt x="15194" y="371"/>
                    <a:pt x="13160" y="0"/>
                    <a:pt x="11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0"/>
            <p:cNvSpPr/>
            <p:nvPr/>
          </p:nvSpPr>
          <p:spPr>
            <a:xfrm>
              <a:off x="230025" y="914075"/>
              <a:ext cx="913975" cy="123275"/>
            </a:xfrm>
            <a:custGeom>
              <a:avLst/>
              <a:gdLst/>
              <a:ahLst/>
              <a:cxnLst/>
              <a:rect l="l" t="t" r="r" b="b"/>
              <a:pathLst>
                <a:path w="36559" h="4931" extrusionOk="0">
                  <a:moveTo>
                    <a:pt x="11316" y="0"/>
                  </a:moveTo>
                  <a:cubicBezTo>
                    <a:pt x="7907" y="0"/>
                    <a:pt x="5147" y="1267"/>
                    <a:pt x="3035" y="1267"/>
                  </a:cubicBezTo>
                  <a:cubicBezTo>
                    <a:pt x="2048" y="1267"/>
                    <a:pt x="1202" y="990"/>
                    <a:pt x="498" y="178"/>
                  </a:cubicBezTo>
                  <a:lnTo>
                    <a:pt x="498" y="178"/>
                  </a:lnTo>
                  <a:cubicBezTo>
                    <a:pt x="352" y="1691"/>
                    <a:pt x="1" y="4269"/>
                    <a:pt x="2469" y="4269"/>
                  </a:cubicBezTo>
                  <a:cubicBezTo>
                    <a:pt x="2942" y="4269"/>
                    <a:pt x="3519" y="4174"/>
                    <a:pt x="4221" y="3958"/>
                  </a:cubicBezTo>
                  <a:cubicBezTo>
                    <a:pt x="5617" y="3551"/>
                    <a:pt x="7129" y="3319"/>
                    <a:pt x="8467" y="2853"/>
                  </a:cubicBezTo>
                  <a:cubicBezTo>
                    <a:pt x="9480" y="2480"/>
                    <a:pt x="10467" y="2324"/>
                    <a:pt x="11436" y="2324"/>
                  </a:cubicBezTo>
                  <a:cubicBezTo>
                    <a:pt x="13637" y="2324"/>
                    <a:pt x="15749" y="3128"/>
                    <a:pt x="17889" y="4017"/>
                  </a:cubicBezTo>
                  <a:cubicBezTo>
                    <a:pt x="19223" y="4566"/>
                    <a:pt x="20664" y="4930"/>
                    <a:pt x="22103" y="4930"/>
                  </a:cubicBezTo>
                  <a:cubicBezTo>
                    <a:pt x="22796" y="4930"/>
                    <a:pt x="23489" y="4846"/>
                    <a:pt x="24170" y="4656"/>
                  </a:cubicBezTo>
                  <a:cubicBezTo>
                    <a:pt x="25276" y="4366"/>
                    <a:pt x="26381" y="3726"/>
                    <a:pt x="27544" y="3435"/>
                  </a:cubicBezTo>
                  <a:cubicBezTo>
                    <a:pt x="27962" y="3308"/>
                    <a:pt x="28370" y="3260"/>
                    <a:pt x="28773" y="3260"/>
                  </a:cubicBezTo>
                  <a:cubicBezTo>
                    <a:pt x="29657" y="3260"/>
                    <a:pt x="30522" y="3490"/>
                    <a:pt x="31441" y="3610"/>
                  </a:cubicBezTo>
                  <a:cubicBezTo>
                    <a:pt x="31829" y="3660"/>
                    <a:pt x="32207" y="3680"/>
                    <a:pt x="32579" y="3680"/>
                  </a:cubicBezTo>
                  <a:cubicBezTo>
                    <a:pt x="33929" y="3680"/>
                    <a:pt x="35190" y="3410"/>
                    <a:pt x="36559" y="3319"/>
                  </a:cubicBezTo>
                  <a:cubicBezTo>
                    <a:pt x="36501" y="3202"/>
                    <a:pt x="36443" y="3086"/>
                    <a:pt x="36384" y="2970"/>
                  </a:cubicBezTo>
                  <a:cubicBezTo>
                    <a:pt x="31746" y="2537"/>
                    <a:pt x="30003" y="2052"/>
                    <a:pt x="28679" y="2052"/>
                  </a:cubicBezTo>
                  <a:cubicBezTo>
                    <a:pt x="28043" y="2052"/>
                    <a:pt x="27504" y="2163"/>
                    <a:pt x="26788" y="2446"/>
                  </a:cubicBezTo>
                  <a:cubicBezTo>
                    <a:pt x="25133" y="3134"/>
                    <a:pt x="24024" y="3509"/>
                    <a:pt x="22911" y="3509"/>
                  </a:cubicBezTo>
                  <a:cubicBezTo>
                    <a:pt x="21480" y="3509"/>
                    <a:pt x="20040" y="2889"/>
                    <a:pt x="17424" y="1516"/>
                  </a:cubicBezTo>
                  <a:cubicBezTo>
                    <a:pt x="15198" y="371"/>
                    <a:pt x="13162" y="0"/>
                    <a:pt x="1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0"/>
            <p:cNvSpPr/>
            <p:nvPr/>
          </p:nvSpPr>
          <p:spPr>
            <a:xfrm>
              <a:off x="848825" y="858725"/>
              <a:ext cx="45100" cy="42525"/>
            </a:xfrm>
            <a:custGeom>
              <a:avLst/>
              <a:gdLst/>
              <a:ahLst/>
              <a:cxnLst/>
              <a:rect l="l" t="t" r="r" b="b"/>
              <a:pathLst>
                <a:path w="1804" h="1701" extrusionOk="0">
                  <a:moveTo>
                    <a:pt x="944" y="1"/>
                  </a:moveTo>
                  <a:cubicBezTo>
                    <a:pt x="515" y="1"/>
                    <a:pt x="112" y="328"/>
                    <a:pt x="58" y="705"/>
                  </a:cubicBezTo>
                  <a:cubicBezTo>
                    <a:pt x="0" y="1171"/>
                    <a:pt x="349" y="1636"/>
                    <a:pt x="756" y="1694"/>
                  </a:cubicBezTo>
                  <a:cubicBezTo>
                    <a:pt x="790" y="1698"/>
                    <a:pt x="824" y="1700"/>
                    <a:pt x="858" y="1700"/>
                  </a:cubicBezTo>
                  <a:cubicBezTo>
                    <a:pt x="1280" y="1700"/>
                    <a:pt x="1637" y="1373"/>
                    <a:pt x="1745" y="996"/>
                  </a:cubicBezTo>
                  <a:cubicBezTo>
                    <a:pt x="1803" y="531"/>
                    <a:pt x="1454" y="65"/>
                    <a:pt x="1047" y="7"/>
                  </a:cubicBezTo>
                  <a:cubicBezTo>
                    <a:pt x="1013" y="3"/>
                    <a:pt x="978" y="1"/>
                    <a:pt x="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0"/>
            <p:cNvSpPr/>
            <p:nvPr/>
          </p:nvSpPr>
          <p:spPr>
            <a:xfrm>
              <a:off x="376250" y="826725"/>
              <a:ext cx="40725" cy="36750"/>
            </a:xfrm>
            <a:custGeom>
              <a:avLst/>
              <a:gdLst/>
              <a:ahLst/>
              <a:cxnLst/>
              <a:rect l="l" t="t" r="r" b="b"/>
              <a:pathLst>
                <a:path w="1629" h="1470" extrusionOk="0">
                  <a:moveTo>
                    <a:pt x="826" y="0"/>
                  </a:moveTo>
                  <a:cubicBezTo>
                    <a:pt x="457" y="0"/>
                    <a:pt x="112" y="275"/>
                    <a:pt x="59" y="648"/>
                  </a:cubicBezTo>
                  <a:cubicBezTo>
                    <a:pt x="0" y="1055"/>
                    <a:pt x="291" y="1404"/>
                    <a:pt x="698" y="1462"/>
                  </a:cubicBezTo>
                  <a:cubicBezTo>
                    <a:pt x="733" y="1467"/>
                    <a:pt x="768" y="1469"/>
                    <a:pt x="802" y="1469"/>
                  </a:cubicBezTo>
                  <a:cubicBezTo>
                    <a:pt x="1163" y="1469"/>
                    <a:pt x="1459" y="1194"/>
                    <a:pt x="1513" y="822"/>
                  </a:cubicBezTo>
                  <a:cubicBezTo>
                    <a:pt x="1629" y="415"/>
                    <a:pt x="1338" y="66"/>
                    <a:pt x="931" y="8"/>
                  </a:cubicBezTo>
                  <a:cubicBezTo>
                    <a:pt x="896" y="3"/>
                    <a:pt x="861" y="0"/>
                    <a:pt x="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0"/>
            <p:cNvSpPr/>
            <p:nvPr/>
          </p:nvSpPr>
          <p:spPr>
            <a:xfrm>
              <a:off x="416950" y="576800"/>
              <a:ext cx="203600" cy="78550"/>
            </a:xfrm>
            <a:custGeom>
              <a:avLst/>
              <a:gdLst/>
              <a:ahLst/>
              <a:cxnLst/>
              <a:rect l="l" t="t" r="r" b="b"/>
              <a:pathLst>
                <a:path w="8144" h="3142" extrusionOk="0">
                  <a:moveTo>
                    <a:pt x="8144" y="1"/>
                  </a:moveTo>
                  <a:cubicBezTo>
                    <a:pt x="6399" y="1"/>
                    <a:pt x="4654" y="234"/>
                    <a:pt x="3084" y="583"/>
                  </a:cubicBezTo>
                  <a:cubicBezTo>
                    <a:pt x="2095" y="1397"/>
                    <a:pt x="873" y="2444"/>
                    <a:pt x="1" y="3142"/>
                  </a:cubicBezTo>
                  <a:cubicBezTo>
                    <a:pt x="292" y="3025"/>
                    <a:pt x="699" y="2909"/>
                    <a:pt x="1222" y="2793"/>
                  </a:cubicBezTo>
                  <a:cubicBezTo>
                    <a:pt x="2095" y="2560"/>
                    <a:pt x="3200" y="2386"/>
                    <a:pt x="4538" y="2269"/>
                  </a:cubicBezTo>
                  <a:cubicBezTo>
                    <a:pt x="5410" y="1746"/>
                    <a:pt x="6573" y="1048"/>
                    <a:pt x="7504" y="408"/>
                  </a:cubicBezTo>
                  <a:cubicBezTo>
                    <a:pt x="7736" y="292"/>
                    <a:pt x="7911" y="117"/>
                    <a:pt x="8144"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0"/>
            <p:cNvSpPr/>
            <p:nvPr/>
          </p:nvSpPr>
          <p:spPr>
            <a:xfrm>
              <a:off x="626350" y="588450"/>
              <a:ext cx="205050" cy="66900"/>
            </a:xfrm>
            <a:custGeom>
              <a:avLst/>
              <a:gdLst/>
              <a:ahLst/>
              <a:cxnLst/>
              <a:rect l="l" t="t" r="r" b="b"/>
              <a:pathLst>
                <a:path w="8202" h="2676" extrusionOk="0">
                  <a:moveTo>
                    <a:pt x="3955" y="0"/>
                  </a:moveTo>
                  <a:lnTo>
                    <a:pt x="0" y="1920"/>
                  </a:lnTo>
                  <a:cubicBezTo>
                    <a:pt x="349" y="1978"/>
                    <a:pt x="640" y="2036"/>
                    <a:pt x="931" y="2094"/>
                  </a:cubicBezTo>
                  <a:cubicBezTo>
                    <a:pt x="1803" y="2210"/>
                    <a:pt x="2734" y="2443"/>
                    <a:pt x="3664" y="2676"/>
                  </a:cubicBezTo>
                  <a:cubicBezTo>
                    <a:pt x="5060" y="2327"/>
                    <a:pt x="6573" y="1861"/>
                    <a:pt x="7794" y="1512"/>
                  </a:cubicBezTo>
                  <a:cubicBezTo>
                    <a:pt x="7910" y="1512"/>
                    <a:pt x="8085" y="1454"/>
                    <a:pt x="8201" y="1396"/>
                  </a:cubicBezTo>
                  <a:cubicBezTo>
                    <a:pt x="6805" y="814"/>
                    <a:pt x="5409" y="349"/>
                    <a:pt x="3955"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0"/>
            <p:cNvSpPr/>
            <p:nvPr/>
          </p:nvSpPr>
          <p:spPr>
            <a:xfrm>
              <a:off x="799375" y="659700"/>
              <a:ext cx="190500" cy="71275"/>
            </a:xfrm>
            <a:custGeom>
              <a:avLst/>
              <a:gdLst/>
              <a:ahLst/>
              <a:cxnLst/>
              <a:rect l="l" t="t" r="r" b="b"/>
              <a:pathLst>
                <a:path w="7620" h="2851" extrusionOk="0">
                  <a:moveTo>
                    <a:pt x="4305" y="0"/>
                  </a:moveTo>
                  <a:lnTo>
                    <a:pt x="1" y="1105"/>
                  </a:lnTo>
                  <a:cubicBezTo>
                    <a:pt x="233" y="1222"/>
                    <a:pt x="408" y="1338"/>
                    <a:pt x="640" y="1454"/>
                  </a:cubicBezTo>
                  <a:cubicBezTo>
                    <a:pt x="1396" y="1861"/>
                    <a:pt x="2211" y="2327"/>
                    <a:pt x="3025" y="2850"/>
                  </a:cubicBezTo>
                  <a:lnTo>
                    <a:pt x="7445" y="2268"/>
                  </a:lnTo>
                  <a:lnTo>
                    <a:pt x="7620" y="2268"/>
                  </a:lnTo>
                  <a:cubicBezTo>
                    <a:pt x="7154" y="1919"/>
                    <a:pt x="6689" y="1512"/>
                    <a:pt x="6573" y="1454"/>
                  </a:cubicBezTo>
                  <a:cubicBezTo>
                    <a:pt x="5817" y="931"/>
                    <a:pt x="5061" y="465"/>
                    <a:pt x="4305"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0"/>
            <p:cNvSpPr/>
            <p:nvPr/>
          </p:nvSpPr>
          <p:spPr>
            <a:xfrm>
              <a:off x="447500" y="587000"/>
              <a:ext cx="157050" cy="59625"/>
            </a:xfrm>
            <a:custGeom>
              <a:avLst/>
              <a:gdLst/>
              <a:ahLst/>
              <a:cxnLst/>
              <a:rect l="l" t="t" r="r" b="b"/>
              <a:pathLst>
                <a:path w="6282" h="2385" extrusionOk="0">
                  <a:moveTo>
                    <a:pt x="6282" y="0"/>
                  </a:moveTo>
                  <a:cubicBezTo>
                    <a:pt x="4886" y="116"/>
                    <a:pt x="3490" y="291"/>
                    <a:pt x="2152" y="582"/>
                  </a:cubicBezTo>
                  <a:cubicBezTo>
                    <a:pt x="1513" y="1163"/>
                    <a:pt x="698" y="1803"/>
                    <a:pt x="0" y="2385"/>
                  </a:cubicBezTo>
                  <a:cubicBezTo>
                    <a:pt x="873" y="2152"/>
                    <a:pt x="1978" y="1978"/>
                    <a:pt x="3316" y="1861"/>
                  </a:cubicBezTo>
                  <a:cubicBezTo>
                    <a:pt x="4188" y="1338"/>
                    <a:pt x="5351" y="640"/>
                    <a:pt x="6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0"/>
            <p:cNvSpPr/>
            <p:nvPr/>
          </p:nvSpPr>
          <p:spPr>
            <a:xfrm>
              <a:off x="649600" y="600075"/>
              <a:ext cx="171600" cy="55275"/>
            </a:xfrm>
            <a:custGeom>
              <a:avLst/>
              <a:gdLst/>
              <a:ahLst/>
              <a:cxnLst/>
              <a:rect l="l" t="t" r="r" b="b"/>
              <a:pathLst>
                <a:path w="6864" h="2211" extrusionOk="0">
                  <a:moveTo>
                    <a:pt x="3374" y="0"/>
                  </a:moveTo>
                  <a:lnTo>
                    <a:pt x="1" y="1629"/>
                  </a:lnTo>
                  <a:cubicBezTo>
                    <a:pt x="873" y="1745"/>
                    <a:pt x="1804" y="1978"/>
                    <a:pt x="2734" y="2211"/>
                  </a:cubicBezTo>
                  <a:cubicBezTo>
                    <a:pt x="4072" y="1862"/>
                    <a:pt x="5643" y="1396"/>
                    <a:pt x="6864" y="1047"/>
                  </a:cubicBezTo>
                  <a:cubicBezTo>
                    <a:pt x="5701" y="640"/>
                    <a:pt x="4537" y="233"/>
                    <a:pt x="3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0"/>
            <p:cNvSpPr/>
            <p:nvPr/>
          </p:nvSpPr>
          <p:spPr>
            <a:xfrm>
              <a:off x="815375" y="671325"/>
              <a:ext cx="170150" cy="59650"/>
            </a:xfrm>
            <a:custGeom>
              <a:avLst/>
              <a:gdLst/>
              <a:ahLst/>
              <a:cxnLst/>
              <a:rect l="l" t="t" r="r" b="b"/>
              <a:pathLst>
                <a:path w="6806" h="2386" extrusionOk="0">
                  <a:moveTo>
                    <a:pt x="3955" y="0"/>
                  </a:moveTo>
                  <a:lnTo>
                    <a:pt x="0" y="989"/>
                  </a:lnTo>
                  <a:cubicBezTo>
                    <a:pt x="815" y="1396"/>
                    <a:pt x="1571" y="1862"/>
                    <a:pt x="2385" y="2385"/>
                  </a:cubicBezTo>
                  <a:lnTo>
                    <a:pt x="6805" y="1803"/>
                  </a:lnTo>
                  <a:cubicBezTo>
                    <a:pt x="6573" y="1629"/>
                    <a:pt x="6340" y="1454"/>
                    <a:pt x="6282" y="1396"/>
                  </a:cubicBezTo>
                  <a:cubicBezTo>
                    <a:pt x="5526" y="873"/>
                    <a:pt x="4770" y="408"/>
                    <a:pt x="3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0"/>
            <p:cNvSpPr/>
            <p:nvPr/>
          </p:nvSpPr>
          <p:spPr>
            <a:xfrm>
              <a:off x="267200" y="754200"/>
              <a:ext cx="74175" cy="112000"/>
            </a:xfrm>
            <a:custGeom>
              <a:avLst/>
              <a:gdLst/>
              <a:ahLst/>
              <a:cxnLst/>
              <a:rect l="l" t="t" r="r" b="b"/>
              <a:pathLst>
                <a:path w="2967" h="4480" extrusionOk="0">
                  <a:moveTo>
                    <a:pt x="2967" y="1"/>
                  </a:moveTo>
                  <a:lnTo>
                    <a:pt x="175" y="350"/>
                  </a:lnTo>
                  <a:lnTo>
                    <a:pt x="0" y="3665"/>
                  </a:lnTo>
                  <a:lnTo>
                    <a:pt x="1222" y="4479"/>
                  </a:lnTo>
                  <a:lnTo>
                    <a:pt x="2908" y="233"/>
                  </a:lnTo>
                  <a:lnTo>
                    <a:pt x="2967" y="1"/>
                  </a:ln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0"/>
            <p:cNvSpPr/>
            <p:nvPr/>
          </p:nvSpPr>
          <p:spPr>
            <a:xfrm>
              <a:off x="273000" y="760025"/>
              <a:ext cx="66925" cy="106175"/>
            </a:xfrm>
            <a:custGeom>
              <a:avLst/>
              <a:gdLst/>
              <a:ahLst/>
              <a:cxnLst/>
              <a:rect l="l" t="t" r="r" b="b"/>
              <a:pathLst>
                <a:path w="2677" h="4247" extrusionOk="0">
                  <a:moveTo>
                    <a:pt x="2676" y="0"/>
                  </a:moveTo>
                  <a:lnTo>
                    <a:pt x="117" y="291"/>
                  </a:lnTo>
                  <a:lnTo>
                    <a:pt x="1" y="3548"/>
                  </a:lnTo>
                  <a:lnTo>
                    <a:pt x="990" y="4246"/>
                  </a:lnTo>
                  <a:lnTo>
                    <a:pt x="2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30"/>
          <p:cNvGrpSpPr/>
          <p:nvPr/>
        </p:nvGrpSpPr>
        <p:grpSpPr>
          <a:xfrm rot="1112164">
            <a:off x="7144883" y="3025414"/>
            <a:ext cx="1286471" cy="1876372"/>
            <a:chOff x="6627200" y="562275"/>
            <a:chExt cx="754675" cy="1100725"/>
          </a:xfrm>
        </p:grpSpPr>
        <p:sp>
          <p:nvSpPr>
            <p:cNvPr id="775" name="Google Shape;775;p30"/>
            <p:cNvSpPr/>
            <p:nvPr/>
          </p:nvSpPr>
          <p:spPr>
            <a:xfrm>
              <a:off x="6788600" y="1287850"/>
              <a:ext cx="34925" cy="98900"/>
            </a:xfrm>
            <a:custGeom>
              <a:avLst/>
              <a:gdLst/>
              <a:ahLst/>
              <a:cxnLst/>
              <a:rect l="l" t="t" r="r" b="b"/>
              <a:pathLst>
                <a:path w="1397" h="3956" extrusionOk="0">
                  <a:moveTo>
                    <a:pt x="873" y="0"/>
                  </a:moveTo>
                  <a:cubicBezTo>
                    <a:pt x="873" y="0"/>
                    <a:pt x="641" y="407"/>
                    <a:pt x="466" y="814"/>
                  </a:cubicBezTo>
                  <a:cubicBezTo>
                    <a:pt x="234" y="1222"/>
                    <a:pt x="1" y="1629"/>
                    <a:pt x="1" y="1629"/>
                  </a:cubicBezTo>
                  <a:cubicBezTo>
                    <a:pt x="1" y="1629"/>
                    <a:pt x="117" y="2210"/>
                    <a:pt x="292" y="2850"/>
                  </a:cubicBezTo>
                  <a:cubicBezTo>
                    <a:pt x="350" y="3141"/>
                    <a:pt x="408" y="3432"/>
                    <a:pt x="466" y="3606"/>
                  </a:cubicBezTo>
                  <a:cubicBezTo>
                    <a:pt x="524" y="3839"/>
                    <a:pt x="583" y="3955"/>
                    <a:pt x="583" y="3955"/>
                  </a:cubicBezTo>
                  <a:cubicBezTo>
                    <a:pt x="583" y="3955"/>
                    <a:pt x="757" y="3548"/>
                    <a:pt x="990" y="3141"/>
                  </a:cubicBezTo>
                  <a:cubicBezTo>
                    <a:pt x="1164" y="2734"/>
                    <a:pt x="1397" y="2327"/>
                    <a:pt x="1397" y="2327"/>
                  </a:cubicBezTo>
                  <a:cubicBezTo>
                    <a:pt x="1397" y="2327"/>
                    <a:pt x="1222" y="1745"/>
                    <a:pt x="1106" y="1163"/>
                  </a:cubicBezTo>
                  <a:cubicBezTo>
                    <a:pt x="990" y="582"/>
                    <a:pt x="873"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0"/>
            <p:cNvSpPr/>
            <p:nvPr/>
          </p:nvSpPr>
          <p:spPr>
            <a:xfrm>
              <a:off x="6750800" y="1372175"/>
              <a:ext cx="36375" cy="97450"/>
            </a:xfrm>
            <a:custGeom>
              <a:avLst/>
              <a:gdLst/>
              <a:ahLst/>
              <a:cxnLst/>
              <a:rect l="l" t="t" r="r" b="b"/>
              <a:pathLst>
                <a:path w="1455" h="3898" extrusionOk="0">
                  <a:moveTo>
                    <a:pt x="699" y="1"/>
                  </a:moveTo>
                  <a:cubicBezTo>
                    <a:pt x="699" y="1"/>
                    <a:pt x="524" y="408"/>
                    <a:pt x="350" y="873"/>
                  </a:cubicBezTo>
                  <a:cubicBezTo>
                    <a:pt x="233" y="1106"/>
                    <a:pt x="175" y="1338"/>
                    <a:pt x="117" y="1513"/>
                  </a:cubicBezTo>
                  <a:cubicBezTo>
                    <a:pt x="59" y="1687"/>
                    <a:pt x="1" y="1804"/>
                    <a:pt x="1" y="1804"/>
                  </a:cubicBezTo>
                  <a:cubicBezTo>
                    <a:pt x="1" y="1804"/>
                    <a:pt x="59" y="1804"/>
                    <a:pt x="59" y="1920"/>
                  </a:cubicBezTo>
                  <a:cubicBezTo>
                    <a:pt x="59" y="1978"/>
                    <a:pt x="117" y="2036"/>
                    <a:pt x="175" y="2153"/>
                  </a:cubicBezTo>
                  <a:cubicBezTo>
                    <a:pt x="175" y="2269"/>
                    <a:pt x="233" y="2385"/>
                    <a:pt x="292" y="2501"/>
                  </a:cubicBezTo>
                  <a:cubicBezTo>
                    <a:pt x="350" y="2676"/>
                    <a:pt x="408" y="2792"/>
                    <a:pt x="524" y="2909"/>
                  </a:cubicBezTo>
                  <a:cubicBezTo>
                    <a:pt x="582" y="3025"/>
                    <a:pt x="640" y="3199"/>
                    <a:pt x="699" y="3316"/>
                  </a:cubicBezTo>
                  <a:cubicBezTo>
                    <a:pt x="757" y="3432"/>
                    <a:pt x="815" y="3548"/>
                    <a:pt x="873" y="3607"/>
                  </a:cubicBezTo>
                  <a:cubicBezTo>
                    <a:pt x="931" y="3723"/>
                    <a:pt x="989" y="3781"/>
                    <a:pt x="1048" y="3839"/>
                  </a:cubicBezTo>
                  <a:cubicBezTo>
                    <a:pt x="1048" y="3897"/>
                    <a:pt x="1106" y="3897"/>
                    <a:pt x="1106" y="3897"/>
                  </a:cubicBezTo>
                  <a:cubicBezTo>
                    <a:pt x="1106" y="3897"/>
                    <a:pt x="1164" y="3490"/>
                    <a:pt x="1222" y="3083"/>
                  </a:cubicBezTo>
                  <a:cubicBezTo>
                    <a:pt x="1280" y="2967"/>
                    <a:pt x="1280" y="2850"/>
                    <a:pt x="1280" y="2792"/>
                  </a:cubicBezTo>
                  <a:cubicBezTo>
                    <a:pt x="1338" y="2676"/>
                    <a:pt x="1338" y="2560"/>
                    <a:pt x="1397" y="2501"/>
                  </a:cubicBezTo>
                  <a:cubicBezTo>
                    <a:pt x="1397" y="2443"/>
                    <a:pt x="1455" y="2385"/>
                    <a:pt x="1455" y="2327"/>
                  </a:cubicBezTo>
                  <a:cubicBezTo>
                    <a:pt x="1455" y="2269"/>
                    <a:pt x="1455" y="2269"/>
                    <a:pt x="1455" y="2269"/>
                  </a:cubicBezTo>
                  <a:cubicBezTo>
                    <a:pt x="1455" y="2269"/>
                    <a:pt x="1397" y="2153"/>
                    <a:pt x="1338" y="1920"/>
                  </a:cubicBezTo>
                  <a:cubicBezTo>
                    <a:pt x="1222" y="1745"/>
                    <a:pt x="1164" y="1455"/>
                    <a:pt x="1048" y="1164"/>
                  </a:cubicBezTo>
                  <a:cubicBezTo>
                    <a:pt x="873" y="582"/>
                    <a:pt x="699"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0"/>
            <p:cNvSpPr/>
            <p:nvPr/>
          </p:nvSpPr>
          <p:spPr>
            <a:xfrm>
              <a:off x="6739175" y="1466700"/>
              <a:ext cx="50925" cy="84350"/>
            </a:xfrm>
            <a:custGeom>
              <a:avLst/>
              <a:gdLst/>
              <a:ahLst/>
              <a:cxnLst/>
              <a:rect l="l" t="t" r="r" b="b"/>
              <a:pathLst>
                <a:path w="2037" h="3374" extrusionOk="0">
                  <a:moveTo>
                    <a:pt x="59" y="0"/>
                  </a:moveTo>
                  <a:cubicBezTo>
                    <a:pt x="59" y="0"/>
                    <a:pt x="59" y="116"/>
                    <a:pt x="59" y="291"/>
                  </a:cubicBezTo>
                  <a:cubicBezTo>
                    <a:pt x="0" y="523"/>
                    <a:pt x="0" y="756"/>
                    <a:pt x="0" y="989"/>
                  </a:cubicBezTo>
                  <a:cubicBezTo>
                    <a:pt x="0" y="1280"/>
                    <a:pt x="0" y="1512"/>
                    <a:pt x="59" y="1687"/>
                  </a:cubicBezTo>
                  <a:cubicBezTo>
                    <a:pt x="59" y="1919"/>
                    <a:pt x="59" y="2036"/>
                    <a:pt x="59" y="2036"/>
                  </a:cubicBezTo>
                  <a:cubicBezTo>
                    <a:pt x="59" y="2036"/>
                    <a:pt x="524" y="2501"/>
                    <a:pt x="989" y="2850"/>
                  </a:cubicBezTo>
                  <a:cubicBezTo>
                    <a:pt x="1105" y="2966"/>
                    <a:pt x="1222" y="3024"/>
                    <a:pt x="1338" y="3083"/>
                  </a:cubicBezTo>
                  <a:cubicBezTo>
                    <a:pt x="1513" y="3141"/>
                    <a:pt x="1571" y="3199"/>
                    <a:pt x="1687" y="3257"/>
                  </a:cubicBezTo>
                  <a:cubicBezTo>
                    <a:pt x="1803" y="3315"/>
                    <a:pt x="1862" y="3315"/>
                    <a:pt x="1920" y="3373"/>
                  </a:cubicBezTo>
                  <a:lnTo>
                    <a:pt x="2036" y="3373"/>
                  </a:lnTo>
                  <a:cubicBezTo>
                    <a:pt x="2036" y="3373"/>
                    <a:pt x="1978" y="3373"/>
                    <a:pt x="1978" y="3315"/>
                  </a:cubicBezTo>
                  <a:cubicBezTo>
                    <a:pt x="1978" y="3315"/>
                    <a:pt x="1920" y="3257"/>
                    <a:pt x="1920" y="3141"/>
                  </a:cubicBezTo>
                  <a:cubicBezTo>
                    <a:pt x="1862" y="3083"/>
                    <a:pt x="1862" y="3024"/>
                    <a:pt x="1803" y="2908"/>
                  </a:cubicBezTo>
                  <a:cubicBezTo>
                    <a:pt x="1803" y="2850"/>
                    <a:pt x="1745" y="2734"/>
                    <a:pt x="1745" y="2617"/>
                  </a:cubicBezTo>
                  <a:cubicBezTo>
                    <a:pt x="1629" y="2268"/>
                    <a:pt x="1571" y="1861"/>
                    <a:pt x="1571" y="1861"/>
                  </a:cubicBezTo>
                  <a:cubicBezTo>
                    <a:pt x="1571" y="1861"/>
                    <a:pt x="1454" y="1745"/>
                    <a:pt x="1280" y="1629"/>
                  </a:cubicBezTo>
                  <a:cubicBezTo>
                    <a:pt x="1164" y="1454"/>
                    <a:pt x="931" y="1221"/>
                    <a:pt x="757" y="989"/>
                  </a:cubicBezTo>
                  <a:cubicBezTo>
                    <a:pt x="582" y="756"/>
                    <a:pt x="408" y="523"/>
                    <a:pt x="291" y="349"/>
                  </a:cubicBezTo>
                  <a:cubicBezTo>
                    <a:pt x="117" y="116"/>
                    <a:pt x="59"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0"/>
            <p:cNvSpPr/>
            <p:nvPr/>
          </p:nvSpPr>
          <p:spPr>
            <a:xfrm>
              <a:off x="6755175" y="1568475"/>
              <a:ext cx="90175" cy="45100"/>
            </a:xfrm>
            <a:custGeom>
              <a:avLst/>
              <a:gdLst/>
              <a:ahLst/>
              <a:cxnLst/>
              <a:rect l="l" t="t" r="r" b="b"/>
              <a:pathLst>
                <a:path w="3607" h="1804" extrusionOk="0">
                  <a:moveTo>
                    <a:pt x="0" y="0"/>
                  </a:moveTo>
                  <a:cubicBezTo>
                    <a:pt x="0" y="0"/>
                    <a:pt x="0" y="0"/>
                    <a:pt x="58" y="59"/>
                  </a:cubicBezTo>
                  <a:cubicBezTo>
                    <a:pt x="58" y="117"/>
                    <a:pt x="117" y="175"/>
                    <a:pt x="175" y="291"/>
                  </a:cubicBezTo>
                  <a:cubicBezTo>
                    <a:pt x="233" y="349"/>
                    <a:pt x="233" y="466"/>
                    <a:pt x="349" y="582"/>
                  </a:cubicBezTo>
                  <a:cubicBezTo>
                    <a:pt x="407" y="640"/>
                    <a:pt x="465" y="756"/>
                    <a:pt x="524" y="873"/>
                  </a:cubicBezTo>
                  <a:cubicBezTo>
                    <a:pt x="873" y="1338"/>
                    <a:pt x="1222" y="1687"/>
                    <a:pt x="1222" y="1687"/>
                  </a:cubicBezTo>
                  <a:cubicBezTo>
                    <a:pt x="1222" y="1687"/>
                    <a:pt x="1396" y="1745"/>
                    <a:pt x="1629" y="1745"/>
                  </a:cubicBezTo>
                  <a:cubicBezTo>
                    <a:pt x="1745" y="1745"/>
                    <a:pt x="1861" y="1803"/>
                    <a:pt x="2036" y="1803"/>
                  </a:cubicBezTo>
                  <a:cubicBezTo>
                    <a:pt x="2152" y="1803"/>
                    <a:pt x="2327" y="1803"/>
                    <a:pt x="2501" y="1745"/>
                  </a:cubicBezTo>
                  <a:lnTo>
                    <a:pt x="2908" y="1745"/>
                  </a:lnTo>
                  <a:cubicBezTo>
                    <a:pt x="3025" y="1687"/>
                    <a:pt x="3141" y="1687"/>
                    <a:pt x="3257" y="1687"/>
                  </a:cubicBezTo>
                  <a:cubicBezTo>
                    <a:pt x="3374" y="1629"/>
                    <a:pt x="3432" y="1629"/>
                    <a:pt x="3490" y="1629"/>
                  </a:cubicBezTo>
                  <a:cubicBezTo>
                    <a:pt x="3548" y="1571"/>
                    <a:pt x="3606" y="1571"/>
                    <a:pt x="3606" y="1571"/>
                  </a:cubicBezTo>
                  <a:cubicBezTo>
                    <a:pt x="3606" y="1571"/>
                    <a:pt x="3606" y="1571"/>
                    <a:pt x="3548" y="1513"/>
                  </a:cubicBezTo>
                  <a:cubicBezTo>
                    <a:pt x="3490" y="1513"/>
                    <a:pt x="3432" y="1513"/>
                    <a:pt x="3374" y="1454"/>
                  </a:cubicBezTo>
                  <a:cubicBezTo>
                    <a:pt x="3315" y="1396"/>
                    <a:pt x="3257" y="1338"/>
                    <a:pt x="3141" y="1280"/>
                  </a:cubicBezTo>
                  <a:cubicBezTo>
                    <a:pt x="3083" y="1280"/>
                    <a:pt x="3025" y="1222"/>
                    <a:pt x="2908" y="1164"/>
                  </a:cubicBezTo>
                  <a:cubicBezTo>
                    <a:pt x="2850" y="1105"/>
                    <a:pt x="2734" y="1047"/>
                    <a:pt x="2676" y="989"/>
                  </a:cubicBezTo>
                  <a:cubicBezTo>
                    <a:pt x="2617" y="931"/>
                    <a:pt x="2501" y="873"/>
                    <a:pt x="2501" y="815"/>
                  </a:cubicBezTo>
                  <a:cubicBezTo>
                    <a:pt x="2385" y="698"/>
                    <a:pt x="2269" y="640"/>
                    <a:pt x="2269" y="640"/>
                  </a:cubicBezTo>
                  <a:lnTo>
                    <a:pt x="2210" y="640"/>
                  </a:lnTo>
                  <a:cubicBezTo>
                    <a:pt x="2152" y="640"/>
                    <a:pt x="2036" y="640"/>
                    <a:pt x="1978" y="582"/>
                  </a:cubicBezTo>
                  <a:cubicBezTo>
                    <a:pt x="1745" y="582"/>
                    <a:pt x="1454" y="524"/>
                    <a:pt x="1163" y="466"/>
                  </a:cubicBezTo>
                  <a:cubicBezTo>
                    <a:pt x="1047" y="408"/>
                    <a:pt x="873" y="349"/>
                    <a:pt x="756" y="349"/>
                  </a:cubicBezTo>
                  <a:cubicBezTo>
                    <a:pt x="582" y="291"/>
                    <a:pt x="465" y="233"/>
                    <a:pt x="349" y="175"/>
                  </a:cubicBezTo>
                  <a:cubicBezTo>
                    <a:pt x="233" y="117"/>
                    <a:pt x="175" y="59"/>
                    <a:pt x="117" y="59"/>
                  </a:cubicBezTo>
                  <a:cubicBezTo>
                    <a:pt x="58" y="0"/>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0"/>
            <p:cNvSpPr/>
            <p:nvPr/>
          </p:nvSpPr>
          <p:spPr>
            <a:xfrm>
              <a:off x="6827875" y="1622275"/>
              <a:ext cx="98900" cy="36375"/>
            </a:xfrm>
            <a:custGeom>
              <a:avLst/>
              <a:gdLst/>
              <a:ahLst/>
              <a:cxnLst/>
              <a:rect l="l" t="t" r="r" b="b"/>
              <a:pathLst>
                <a:path w="3956" h="1455" extrusionOk="0">
                  <a:moveTo>
                    <a:pt x="2269" y="0"/>
                  </a:moveTo>
                  <a:cubicBezTo>
                    <a:pt x="2269" y="0"/>
                    <a:pt x="2152" y="59"/>
                    <a:pt x="1978" y="175"/>
                  </a:cubicBezTo>
                  <a:cubicBezTo>
                    <a:pt x="1803" y="233"/>
                    <a:pt x="1512" y="349"/>
                    <a:pt x="1222" y="466"/>
                  </a:cubicBezTo>
                  <a:cubicBezTo>
                    <a:pt x="931" y="582"/>
                    <a:pt x="640" y="640"/>
                    <a:pt x="407" y="698"/>
                  </a:cubicBezTo>
                  <a:cubicBezTo>
                    <a:pt x="175" y="756"/>
                    <a:pt x="0" y="756"/>
                    <a:pt x="0" y="756"/>
                  </a:cubicBezTo>
                  <a:lnTo>
                    <a:pt x="291" y="931"/>
                  </a:lnTo>
                  <a:cubicBezTo>
                    <a:pt x="466" y="989"/>
                    <a:pt x="698" y="1105"/>
                    <a:pt x="989" y="1164"/>
                  </a:cubicBezTo>
                  <a:cubicBezTo>
                    <a:pt x="1222" y="1280"/>
                    <a:pt x="1454" y="1338"/>
                    <a:pt x="1629" y="1396"/>
                  </a:cubicBezTo>
                  <a:cubicBezTo>
                    <a:pt x="1861" y="1454"/>
                    <a:pt x="1978" y="1454"/>
                    <a:pt x="1978" y="1454"/>
                  </a:cubicBezTo>
                  <a:lnTo>
                    <a:pt x="2036" y="1454"/>
                  </a:lnTo>
                  <a:cubicBezTo>
                    <a:pt x="2094" y="1396"/>
                    <a:pt x="2210" y="1338"/>
                    <a:pt x="2327" y="1280"/>
                  </a:cubicBezTo>
                  <a:cubicBezTo>
                    <a:pt x="2443" y="1222"/>
                    <a:pt x="2559" y="1164"/>
                    <a:pt x="2676" y="1105"/>
                  </a:cubicBezTo>
                  <a:cubicBezTo>
                    <a:pt x="2792" y="1047"/>
                    <a:pt x="2908" y="931"/>
                    <a:pt x="3025" y="873"/>
                  </a:cubicBezTo>
                  <a:cubicBezTo>
                    <a:pt x="3141" y="756"/>
                    <a:pt x="3257" y="698"/>
                    <a:pt x="3374" y="582"/>
                  </a:cubicBezTo>
                  <a:cubicBezTo>
                    <a:pt x="3490" y="524"/>
                    <a:pt x="3606" y="408"/>
                    <a:pt x="3664" y="349"/>
                  </a:cubicBezTo>
                  <a:cubicBezTo>
                    <a:pt x="3839" y="233"/>
                    <a:pt x="3955" y="117"/>
                    <a:pt x="3955" y="117"/>
                  </a:cubicBezTo>
                  <a:lnTo>
                    <a:pt x="3083" y="117"/>
                  </a:lnTo>
                  <a:cubicBezTo>
                    <a:pt x="2967" y="59"/>
                    <a:pt x="2908" y="59"/>
                    <a:pt x="2792" y="59"/>
                  </a:cubicBezTo>
                  <a:cubicBezTo>
                    <a:pt x="2676" y="59"/>
                    <a:pt x="2618" y="59"/>
                    <a:pt x="2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0"/>
            <p:cNvSpPr/>
            <p:nvPr/>
          </p:nvSpPr>
          <p:spPr>
            <a:xfrm>
              <a:off x="6928200" y="1600450"/>
              <a:ext cx="78550" cy="62550"/>
            </a:xfrm>
            <a:custGeom>
              <a:avLst/>
              <a:gdLst/>
              <a:ahLst/>
              <a:cxnLst/>
              <a:rect l="l" t="t" r="r" b="b"/>
              <a:pathLst>
                <a:path w="3142" h="2502" extrusionOk="0">
                  <a:moveTo>
                    <a:pt x="3141" y="1"/>
                  </a:moveTo>
                  <a:lnTo>
                    <a:pt x="3141" y="1"/>
                  </a:lnTo>
                  <a:cubicBezTo>
                    <a:pt x="3141" y="1"/>
                    <a:pt x="2792" y="234"/>
                    <a:pt x="2385" y="408"/>
                  </a:cubicBezTo>
                  <a:cubicBezTo>
                    <a:pt x="2269" y="408"/>
                    <a:pt x="2211" y="466"/>
                    <a:pt x="2094" y="524"/>
                  </a:cubicBezTo>
                  <a:cubicBezTo>
                    <a:pt x="1978" y="524"/>
                    <a:pt x="1920" y="583"/>
                    <a:pt x="1862" y="583"/>
                  </a:cubicBezTo>
                  <a:cubicBezTo>
                    <a:pt x="1687" y="641"/>
                    <a:pt x="1571" y="699"/>
                    <a:pt x="1571" y="699"/>
                  </a:cubicBezTo>
                  <a:cubicBezTo>
                    <a:pt x="1571" y="699"/>
                    <a:pt x="1571" y="699"/>
                    <a:pt x="1513" y="757"/>
                  </a:cubicBezTo>
                  <a:cubicBezTo>
                    <a:pt x="1513" y="815"/>
                    <a:pt x="1455" y="873"/>
                    <a:pt x="1396" y="990"/>
                  </a:cubicBezTo>
                  <a:cubicBezTo>
                    <a:pt x="1338" y="1048"/>
                    <a:pt x="1222" y="1164"/>
                    <a:pt x="1164" y="1281"/>
                  </a:cubicBezTo>
                  <a:cubicBezTo>
                    <a:pt x="1106" y="1397"/>
                    <a:pt x="989" y="1513"/>
                    <a:pt x="873" y="1629"/>
                  </a:cubicBezTo>
                  <a:cubicBezTo>
                    <a:pt x="698" y="1862"/>
                    <a:pt x="466" y="2095"/>
                    <a:pt x="291" y="2211"/>
                  </a:cubicBezTo>
                  <a:cubicBezTo>
                    <a:pt x="233" y="2327"/>
                    <a:pt x="175" y="2386"/>
                    <a:pt x="117" y="2444"/>
                  </a:cubicBezTo>
                  <a:cubicBezTo>
                    <a:pt x="59" y="2444"/>
                    <a:pt x="0" y="2502"/>
                    <a:pt x="0" y="2502"/>
                  </a:cubicBezTo>
                  <a:cubicBezTo>
                    <a:pt x="0" y="2502"/>
                    <a:pt x="524" y="2444"/>
                    <a:pt x="1047" y="2386"/>
                  </a:cubicBezTo>
                  <a:cubicBezTo>
                    <a:pt x="1164" y="2327"/>
                    <a:pt x="1280" y="2327"/>
                    <a:pt x="1396" y="2327"/>
                  </a:cubicBezTo>
                  <a:cubicBezTo>
                    <a:pt x="1513" y="2269"/>
                    <a:pt x="1629" y="2269"/>
                    <a:pt x="1687" y="2211"/>
                  </a:cubicBezTo>
                  <a:cubicBezTo>
                    <a:pt x="1803" y="2211"/>
                    <a:pt x="1862" y="2153"/>
                    <a:pt x="1920" y="2153"/>
                  </a:cubicBezTo>
                  <a:lnTo>
                    <a:pt x="2036" y="2153"/>
                  </a:lnTo>
                  <a:cubicBezTo>
                    <a:pt x="2036" y="2153"/>
                    <a:pt x="2094" y="1978"/>
                    <a:pt x="2269" y="1804"/>
                  </a:cubicBezTo>
                  <a:cubicBezTo>
                    <a:pt x="2327" y="1688"/>
                    <a:pt x="2385" y="1629"/>
                    <a:pt x="2443" y="1455"/>
                  </a:cubicBezTo>
                  <a:cubicBezTo>
                    <a:pt x="2501" y="1339"/>
                    <a:pt x="2618" y="1222"/>
                    <a:pt x="2676" y="1106"/>
                  </a:cubicBezTo>
                  <a:cubicBezTo>
                    <a:pt x="2967" y="583"/>
                    <a:pt x="3141" y="1"/>
                    <a:pt x="3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0"/>
            <p:cNvSpPr/>
            <p:nvPr/>
          </p:nvSpPr>
          <p:spPr>
            <a:xfrm>
              <a:off x="7025625" y="1548125"/>
              <a:ext cx="50900" cy="85800"/>
            </a:xfrm>
            <a:custGeom>
              <a:avLst/>
              <a:gdLst/>
              <a:ahLst/>
              <a:cxnLst/>
              <a:rect l="l" t="t" r="r" b="b"/>
              <a:pathLst>
                <a:path w="2036" h="3432" extrusionOk="0">
                  <a:moveTo>
                    <a:pt x="2036" y="0"/>
                  </a:moveTo>
                  <a:cubicBezTo>
                    <a:pt x="2036" y="0"/>
                    <a:pt x="1745" y="291"/>
                    <a:pt x="1396" y="582"/>
                  </a:cubicBezTo>
                  <a:cubicBezTo>
                    <a:pt x="1222" y="756"/>
                    <a:pt x="1047" y="873"/>
                    <a:pt x="931" y="989"/>
                  </a:cubicBezTo>
                  <a:cubicBezTo>
                    <a:pt x="815" y="1105"/>
                    <a:pt x="698" y="1163"/>
                    <a:pt x="698" y="1163"/>
                  </a:cubicBezTo>
                  <a:cubicBezTo>
                    <a:pt x="698" y="1163"/>
                    <a:pt x="698" y="1338"/>
                    <a:pt x="640" y="1512"/>
                  </a:cubicBezTo>
                  <a:cubicBezTo>
                    <a:pt x="640" y="1629"/>
                    <a:pt x="582" y="1745"/>
                    <a:pt x="524" y="1919"/>
                  </a:cubicBezTo>
                  <a:cubicBezTo>
                    <a:pt x="524" y="2036"/>
                    <a:pt x="466" y="2152"/>
                    <a:pt x="407" y="2327"/>
                  </a:cubicBezTo>
                  <a:cubicBezTo>
                    <a:pt x="349" y="2617"/>
                    <a:pt x="233" y="2908"/>
                    <a:pt x="117" y="3083"/>
                  </a:cubicBezTo>
                  <a:cubicBezTo>
                    <a:pt x="117" y="3199"/>
                    <a:pt x="58" y="3315"/>
                    <a:pt x="0" y="3374"/>
                  </a:cubicBezTo>
                  <a:cubicBezTo>
                    <a:pt x="0" y="3432"/>
                    <a:pt x="0" y="3432"/>
                    <a:pt x="0" y="3432"/>
                  </a:cubicBezTo>
                  <a:cubicBezTo>
                    <a:pt x="0" y="3432"/>
                    <a:pt x="407" y="3199"/>
                    <a:pt x="815" y="2966"/>
                  </a:cubicBezTo>
                  <a:cubicBezTo>
                    <a:pt x="931" y="2850"/>
                    <a:pt x="1047" y="2792"/>
                    <a:pt x="1164" y="2734"/>
                  </a:cubicBezTo>
                  <a:cubicBezTo>
                    <a:pt x="1222" y="2676"/>
                    <a:pt x="1338" y="2617"/>
                    <a:pt x="1396" y="2559"/>
                  </a:cubicBezTo>
                  <a:cubicBezTo>
                    <a:pt x="1571" y="2443"/>
                    <a:pt x="1629" y="2385"/>
                    <a:pt x="1629" y="2385"/>
                  </a:cubicBezTo>
                  <a:cubicBezTo>
                    <a:pt x="1629" y="2385"/>
                    <a:pt x="1687" y="2210"/>
                    <a:pt x="1745" y="1978"/>
                  </a:cubicBezTo>
                  <a:cubicBezTo>
                    <a:pt x="1803" y="1745"/>
                    <a:pt x="1862" y="1454"/>
                    <a:pt x="1920" y="1163"/>
                  </a:cubicBezTo>
                  <a:cubicBezTo>
                    <a:pt x="1978" y="582"/>
                    <a:pt x="2036" y="0"/>
                    <a:pt x="20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0"/>
            <p:cNvSpPr/>
            <p:nvPr/>
          </p:nvSpPr>
          <p:spPr>
            <a:xfrm>
              <a:off x="7104150" y="1476875"/>
              <a:ext cx="30550" cy="97450"/>
            </a:xfrm>
            <a:custGeom>
              <a:avLst/>
              <a:gdLst/>
              <a:ahLst/>
              <a:cxnLst/>
              <a:rect l="l" t="t" r="r" b="b"/>
              <a:pathLst>
                <a:path w="1222" h="3898" extrusionOk="0">
                  <a:moveTo>
                    <a:pt x="1047" y="0"/>
                  </a:moveTo>
                  <a:cubicBezTo>
                    <a:pt x="1047" y="0"/>
                    <a:pt x="814" y="407"/>
                    <a:pt x="524" y="756"/>
                  </a:cubicBezTo>
                  <a:cubicBezTo>
                    <a:pt x="407" y="931"/>
                    <a:pt x="291" y="1105"/>
                    <a:pt x="175" y="1280"/>
                  </a:cubicBezTo>
                  <a:cubicBezTo>
                    <a:pt x="58" y="1396"/>
                    <a:pt x="0" y="1454"/>
                    <a:pt x="0" y="1454"/>
                  </a:cubicBezTo>
                  <a:lnTo>
                    <a:pt x="0" y="1512"/>
                  </a:lnTo>
                  <a:lnTo>
                    <a:pt x="58" y="1512"/>
                  </a:lnTo>
                  <a:cubicBezTo>
                    <a:pt x="58" y="1512"/>
                    <a:pt x="58" y="1629"/>
                    <a:pt x="58" y="1861"/>
                  </a:cubicBezTo>
                  <a:cubicBezTo>
                    <a:pt x="58" y="1978"/>
                    <a:pt x="58" y="2094"/>
                    <a:pt x="58" y="2210"/>
                  </a:cubicBezTo>
                  <a:lnTo>
                    <a:pt x="58" y="2676"/>
                  </a:lnTo>
                  <a:cubicBezTo>
                    <a:pt x="58" y="3257"/>
                    <a:pt x="0" y="3897"/>
                    <a:pt x="0" y="3897"/>
                  </a:cubicBezTo>
                  <a:cubicBezTo>
                    <a:pt x="0" y="3897"/>
                    <a:pt x="291" y="3548"/>
                    <a:pt x="640" y="3141"/>
                  </a:cubicBezTo>
                  <a:cubicBezTo>
                    <a:pt x="698" y="3083"/>
                    <a:pt x="756" y="2966"/>
                    <a:pt x="873" y="2908"/>
                  </a:cubicBezTo>
                  <a:cubicBezTo>
                    <a:pt x="931" y="2792"/>
                    <a:pt x="989" y="2734"/>
                    <a:pt x="1047" y="2617"/>
                  </a:cubicBezTo>
                  <a:cubicBezTo>
                    <a:pt x="1163" y="2501"/>
                    <a:pt x="1221" y="2385"/>
                    <a:pt x="1221" y="2385"/>
                  </a:cubicBezTo>
                  <a:cubicBezTo>
                    <a:pt x="1221" y="2385"/>
                    <a:pt x="1221" y="2268"/>
                    <a:pt x="1221" y="2036"/>
                  </a:cubicBezTo>
                  <a:cubicBezTo>
                    <a:pt x="1221" y="1803"/>
                    <a:pt x="1221" y="1454"/>
                    <a:pt x="1163" y="1163"/>
                  </a:cubicBezTo>
                  <a:cubicBezTo>
                    <a:pt x="1105" y="582"/>
                    <a:pt x="1047" y="0"/>
                    <a:pt x="10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0"/>
            <p:cNvSpPr/>
            <p:nvPr/>
          </p:nvSpPr>
          <p:spPr>
            <a:xfrm>
              <a:off x="7152125" y="1396900"/>
              <a:ext cx="33475" cy="100350"/>
            </a:xfrm>
            <a:custGeom>
              <a:avLst/>
              <a:gdLst/>
              <a:ahLst/>
              <a:cxnLst/>
              <a:rect l="l" t="t" r="r" b="b"/>
              <a:pathLst>
                <a:path w="1339" h="4014" extrusionOk="0">
                  <a:moveTo>
                    <a:pt x="873" y="0"/>
                  </a:moveTo>
                  <a:cubicBezTo>
                    <a:pt x="873" y="0"/>
                    <a:pt x="815" y="117"/>
                    <a:pt x="757" y="233"/>
                  </a:cubicBezTo>
                  <a:cubicBezTo>
                    <a:pt x="640" y="407"/>
                    <a:pt x="524" y="582"/>
                    <a:pt x="466" y="815"/>
                  </a:cubicBezTo>
                  <a:cubicBezTo>
                    <a:pt x="233" y="1222"/>
                    <a:pt x="0" y="1629"/>
                    <a:pt x="0" y="1629"/>
                  </a:cubicBezTo>
                  <a:lnTo>
                    <a:pt x="59" y="1629"/>
                  </a:lnTo>
                  <a:cubicBezTo>
                    <a:pt x="59" y="1629"/>
                    <a:pt x="175" y="2210"/>
                    <a:pt x="233" y="2792"/>
                  </a:cubicBezTo>
                  <a:cubicBezTo>
                    <a:pt x="349" y="3374"/>
                    <a:pt x="408" y="4013"/>
                    <a:pt x="408" y="4013"/>
                  </a:cubicBezTo>
                  <a:cubicBezTo>
                    <a:pt x="408" y="4013"/>
                    <a:pt x="640" y="3606"/>
                    <a:pt x="873" y="3199"/>
                  </a:cubicBezTo>
                  <a:cubicBezTo>
                    <a:pt x="1164" y="2734"/>
                    <a:pt x="1338" y="2327"/>
                    <a:pt x="1338" y="2327"/>
                  </a:cubicBezTo>
                  <a:cubicBezTo>
                    <a:pt x="1338" y="2327"/>
                    <a:pt x="1280" y="1745"/>
                    <a:pt x="1105" y="1164"/>
                  </a:cubicBezTo>
                  <a:cubicBezTo>
                    <a:pt x="1047" y="873"/>
                    <a:pt x="989" y="582"/>
                    <a:pt x="931" y="349"/>
                  </a:cubicBezTo>
                  <a:cubicBezTo>
                    <a:pt x="873" y="117"/>
                    <a:pt x="873"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0"/>
            <p:cNvSpPr/>
            <p:nvPr/>
          </p:nvSpPr>
          <p:spPr>
            <a:xfrm>
              <a:off x="7192825" y="1312550"/>
              <a:ext cx="34925" cy="100375"/>
            </a:xfrm>
            <a:custGeom>
              <a:avLst/>
              <a:gdLst/>
              <a:ahLst/>
              <a:cxnLst/>
              <a:rect l="l" t="t" r="r" b="b"/>
              <a:pathLst>
                <a:path w="1397" h="4015" extrusionOk="0">
                  <a:moveTo>
                    <a:pt x="699" y="1"/>
                  </a:moveTo>
                  <a:cubicBezTo>
                    <a:pt x="699" y="1"/>
                    <a:pt x="641" y="117"/>
                    <a:pt x="583" y="292"/>
                  </a:cubicBezTo>
                  <a:cubicBezTo>
                    <a:pt x="524" y="408"/>
                    <a:pt x="408" y="641"/>
                    <a:pt x="350" y="873"/>
                  </a:cubicBezTo>
                  <a:lnTo>
                    <a:pt x="1" y="1688"/>
                  </a:lnTo>
                  <a:cubicBezTo>
                    <a:pt x="1" y="1688"/>
                    <a:pt x="175" y="2269"/>
                    <a:pt x="292" y="2851"/>
                  </a:cubicBezTo>
                  <a:cubicBezTo>
                    <a:pt x="408" y="3142"/>
                    <a:pt x="466" y="3432"/>
                    <a:pt x="524" y="3665"/>
                  </a:cubicBezTo>
                  <a:cubicBezTo>
                    <a:pt x="583" y="3898"/>
                    <a:pt x="583" y="4014"/>
                    <a:pt x="583" y="4014"/>
                  </a:cubicBezTo>
                  <a:lnTo>
                    <a:pt x="699" y="3781"/>
                  </a:lnTo>
                  <a:cubicBezTo>
                    <a:pt x="815" y="3607"/>
                    <a:pt x="873" y="3374"/>
                    <a:pt x="990" y="3142"/>
                  </a:cubicBezTo>
                  <a:cubicBezTo>
                    <a:pt x="1164" y="2734"/>
                    <a:pt x="1397" y="2327"/>
                    <a:pt x="1397" y="2327"/>
                  </a:cubicBezTo>
                  <a:cubicBezTo>
                    <a:pt x="1397" y="2327"/>
                    <a:pt x="1339" y="2153"/>
                    <a:pt x="1281" y="1920"/>
                  </a:cubicBezTo>
                  <a:cubicBezTo>
                    <a:pt x="1222" y="1746"/>
                    <a:pt x="1106" y="1455"/>
                    <a:pt x="1048" y="1164"/>
                  </a:cubicBezTo>
                  <a:cubicBezTo>
                    <a:pt x="990" y="873"/>
                    <a:pt x="873" y="582"/>
                    <a:pt x="815" y="350"/>
                  </a:cubicBezTo>
                  <a:cubicBezTo>
                    <a:pt x="699" y="175"/>
                    <a:pt x="699"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0"/>
            <p:cNvSpPr/>
            <p:nvPr/>
          </p:nvSpPr>
          <p:spPr>
            <a:xfrm>
              <a:off x="7224825" y="1225325"/>
              <a:ext cx="36375" cy="100350"/>
            </a:xfrm>
            <a:custGeom>
              <a:avLst/>
              <a:gdLst/>
              <a:ahLst/>
              <a:cxnLst/>
              <a:rect l="l" t="t" r="r" b="b"/>
              <a:pathLst>
                <a:path w="1455" h="4014" extrusionOk="0">
                  <a:moveTo>
                    <a:pt x="582" y="0"/>
                  </a:moveTo>
                  <a:cubicBezTo>
                    <a:pt x="582" y="0"/>
                    <a:pt x="524" y="116"/>
                    <a:pt x="524" y="291"/>
                  </a:cubicBezTo>
                  <a:cubicBezTo>
                    <a:pt x="466" y="465"/>
                    <a:pt x="349" y="640"/>
                    <a:pt x="291" y="873"/>
                  </a:cubicBezTo>
                  <a:cubicBezTo>
                    <a:pt x="233" y="1105"/>
                    <a:pt x="175" y="1338"/>
                    <a:pt x="117" y="1512"/>
                  </a:cubicBezTo>
                  <a:cubicBezTo>
                    <a:pt x="59" y="1629"/>
                    <a:pt x="59" y="1745"/>
                    <a:pt x="59" y="1745"/>
                  </a:cubicBezTo>
                  <a:lnTo>
                    <a:pt x="1" y="1745"/>
                  </a:lnTo>
                  <a:cubicBezTo>
                    <a:pt x="1" y="1745"/>
                    <a:pt x="233" y="2327"/>
                    <a:pt x="466" y="2908"/>
                  </a:cubicBezTo>
                  <a:cubicBezTo>
                    <a:pt x="524" y="3141"/>
                    <a:pt x="640" y="3432"/>
                    <a:pt x="698" y="3664"/>
                  </a:cubicBezTo>
                  <a:cubicBezTo>
                    <a:pt x="757" y="3897"/>
                    <a:pt x="815" y="4013"/>
                    <a:pt x="815" y="4013"/>
                  </a:cubicBezTo>
                  <a:cubicBezTo>
                    <a:pt x="815" y="4013"/>
                    <a:pt x="873" y="3897"/>
                    <a:pt x="931" y="3723"/>
                  </a:cubicBezTo>
                  <a:cubicBezTo>
                    <a:pt x="989" y="3606"/>
                    <a:pt x="1047" y="3374"/>
                    <a:pt x="1164" y="3141"/>
                  </a:cubicBezTo>
                  <a:cubicBezTo>
                    <a:pt x="1338" y="2676"/>
                    <a:pt x="1455" y="2268"/>
                    <a:pt x="1455" y="2268"/>
                  </a:cubicBezTo>
                  <a:cubicBezTo>
                    <a:pt x="1455" y="2268"/>
                    <a:pt x="1396" y="2094"/>
                    <a:pt x="1338" y="1861"/>
                  </a:cubicBezTo>
                  <a:cubicBezTo>
                    <a:pt x="1280" y="1687"/>
                    <a:pt x="1164" y="1396"/>
                    <a:pt x="1047" y="1105"/>
                  </a:cubicBezTo>
                  <a:cubicBezTo>
                    <a:pt x="931" y="814"/>
                    <a:pt x="815" y="582"/>
                    <a:pt x="757" y="349"/>
                  </a:cubicBezTo>
                  <a:cubicBezTo>
                    <a:pt x="640" y="175"/>
                    <a:pt x="58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0"/>
            <p:cNvSpPr/>
            <p:nvPr/>
          </p:nvSpPr>
          <p:spPr>
            <a:xfrm>
              <a:off x="7251000" y="1136625"/>
              <a:ext cx="36375" cy="98900"/>
            </a:xfrm>
            <a:custGeom>
              <a:avLst/>
              <a:gdLst/>
              <a:ahLst/>
              <a:cxnLst/>
              <a:rect l="l" t="t" r="r" b="b"/>
              <a:pathLst>
                <a:path w="1455" h="3956" extrusionOk="0">
                  <a:moveTo>
                    <a:pt x="408" y="0"/>
                  </a:moveTo>
                  <a:cubicBezTo>
                    <a:pt x="408" y="0"/>
                    <a:pt x="349" y="117"/>
                    <a:pt x="349" y="233"/>
                  </a:cubicBezTo>
                  <a:cubicBezTo>
                    <a:pt x="291" y="407"/>
                    <a:pt x="233" y="640"/>
                    <a:pt x="233" y="873"/>
                  </a:cubicBezTo>
                  <a:cubicBezTo>
                    <a:pt x="175" y="1105"/>
                    <a:pt x="117" y="1338"/>
                    <a:pt x="59" y="1512"/>
                  </a:cubicBezTo>
                  <a:cubicBezTo>
                    <a:pt x="0" y="1687"/>
                    <a:pt x="0" y="1745"/>
                    <a:pt x="0" y="1745"/>
                  </a:cubicBezTo>
                  <a:lnTo>
                    <a:pt x="0" y="1803"/>
                  </a:lnTo>
                  <a:cubicBezTo>
                    <a:pt x="0" y="1803"/>
                    <a:pt x="233" y="2327"/>
                    <a:pt x="524" y="2850"/>
                  </a:cubicBezTo>
                  <a:cubicBezTo>
                    <a:pt x="757" y="3432"/>
                    <a:pt x="989" y="3955"/>
                    <a:pt x="989" y="3955"/>
                  </a:cubicBezTo>
                  <a:cubicBezTo>
                    <a:pt x="989" y="3955"/>
                    <a:pt x="1106" y="3490"/>
                    <a:pt x="1222" y="3083"/>
                  </a:cubicBezTo>
                  <a:cubicBezTo>
                    <a:pt x="1338" y="2618"/>
                    <a:pt x="1454" y="2152"/>
                    <a:pt x="1454" y="2152"/>
                  </a:cubicBezTo>
                  <a:cubicBezTo>
                    <a:pt x="1454" y="2152"/>
                    <a:pt x="1396" y="1978"/>
                    <a:pt x="1338" y="1803"/>
                  </a:cubicBezTo>
                  <a:cubicBezTo>
                    <a:pt x="1222" y="1571"/>
                    <a:pt x="1106" y="1338"/>
                    <a:pt x="931" y="1047"/>
                  </a:cubicBezTo>
                  <a:cubicBezTo>
                    <a:pt x="815" y="756"/>
                    <a:pt x="698" y="524"/>
                    <a:pt x="582" y="291"/>
                  </a:cubicBezTo>
                  <a:cubicBezTo>
                    <a:pt x="466" y="117"/>
                    <a:pt x="408"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0"/>
            <p:cNvSpPr/>
            <p:nvPr/>
          </p:nvSpPr>
          <p:spPr>
            <a:xfrm>
              <a:off x="7268450" y="1045025"/>
              <a:ext cx="37825" cy="98900"/>
            </a:xfrm>
            <a:custGeom>
              <a:avLst/>
              <a:gdLst/>
              <a:ahLst/>
              <a:cxnLst/>
              <a:rect l="l" t="t" r="r" b="b"/>
              <a:pathLst>
                <a:path w="1513" h="3956" extrusionOk="0">
                  <a:moveTo>
                    <a:pt x="233" y="0"/>
                  </a:moveTo>
                  <a:cubicBezTo>
                    <a:pt x="233" y="0"/>
                    <a:pt x="175" y="465"/>
                    <a:pt x="117" y="931"/>
                  </a:cubicBezTo>
                  <a:cubicBezTo>
                    <a:pt x="59" y="1396"/>
                    <a:pt x="0" y="1861"/>
                    <a:pt x="0" y="1861"/>
                  </a:cubicBezTo>
                  <a:cubicBezTo>
                    <a:pt x="0" y="1861"/>
                    <a:pt x="117" y="1978"/>
                    <a:pt x="175" y="2152"/>
                  </a:cubicBezTo>
                  <a:cubicBezTo>
                    <a:pt x="291" y="2385"/>
                    <a:pt x="466" y="2617"/>
                    <a:pt x="582" y="2850"/>
                  </a:cubicBezTo>
                  <a:cubicBezTo>
                    <a:pt x="756" y="3141"/>
                    <a:pt x="873" y="3432"/>
                    <a:pt x="989" y="3606"/>
                  </a:cubicBezTo>
                  <a:cubicBezTo>
                    <a:pt x="1105" y="3781"/>
                    <a:pt x="1164" y="3955"/>
                    <a:pt x="1164" y="3955"/>
                  </a:cubicBezTo>
                  <a:lnTo>
                    <a:pt x="1222" y="3664"/>
                  </a:lnTo>
                  <a:cubicBezTo>
                    <a:pt x="1280" y="3490"/>
                    <a:pt x="1280" y="3257"/>
                    <a:pt x="1338" y="3024"/>
                  </a:cubicBezTo>
                  <a:cubicBezTo>
                    <a:pt x="1396" y="2792"/>
                    <a:pt x="1396" y="2559"/>
                    <a:pt x="1454" y="2385"/>
                  </a:cubicBezTo>
                  <a:cubicBezTo>
                    <a:pt x="1454" y="2210"/>
                    <a:pt x="1513" y="2094"/>
                    <a:pt x="1513" y="2094"/>
                  </a:cubicBezTo>
                  <a:cubicBezTo>
                    <a:pt x="1513" y="2094"/>
                    <a:pt x="1164" y="1570"/>
                    <a:pt x="873" y="1047"/>
                  </a:cubicBezTo>
                  <a:cubicBezTo>
                    <a:pt x="582" y="524"/>
                    <a:pt x="233" y="0"/>
                    <a:pt x="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0"/>
            <p:cNvSpPr/>
            <p:nvPr/>
          </p:nvSpPr>
          <p:spPr>
            <a:xfrm>
              <a:off x="7278625" y="954875"/>
              <a:ext cx="37825" cy="95975"/>
            </a:xfrm>
            <a:custGeom>
              <a:avLst/>
              <a:gdLst/>
              <a:ahLst/>
              <a:cxnLst/>
              <a:rect l="l" t="t" r="r" b="b"/>
              <a:pathLst>
                <a:path w="1513" h="3839" extrusionOk="0">
                  <a:moveTo>
                    <a:pt x="59" y="0"/>
                  </a:moveTo>
                  <a:lnTo>
                    <a:pt x="59" y="291"/>
                  </a:lnTo>
                  <a:cubicBezTo>
                    <a:pt x="59" y="465"/>
                    <a:pt x="59" y="698"/>
                    <a:pt x="59" y="931"/>
                  </a:cubicBezTo>
                  <a:cubicBezTo>
                    <a:pt x="59" y="1105"/>
                    <a:pt x="59" y="1338"/>
                    <a:pt x="59" y="1512"/>
                  </a:cubicBezTo>
                  <a:cubicBezTo>
                    <a:pt x="59" y="1687"/>
                    <a:pt x="1" y="1803"/>
                    <a:pt x="1" y="1803"/>
                  </a:cubicBezTo>
                  <a:cubicBezTo>
                    <a:pt x="1" y="1803"/>
                    <a:pt x="117" y="1919"/>
                    <a:pt x="233" y="2152"/>
                  </a:cubicBezTo>
                  <a:cubicBezTo>
                    <a:pt x="349" y="2326"/>
                    <a:pt x="524" y="2559"/>
                    <a:pt x="698" y="2792"/>
                  </a:cubicBezTo>
                  <a:cubicBezTo>
                    <a:pt x="873" y="3083"/>
                    <a:pt x="1047" y="3315"/>
                    <a:pt x="1164" y="3490"/>
                  </a:cubicBezTo>
                  <a:cubicBezTo>
                    <a:pt x="1280" y="3664"/>
                    <a:pt x="1338" y="3839"/>
                    <a:pt x="1338" y="3839"/>
                  </a:cubicBezTo>
                  <a:cubicBezTo>
                    <a:pt x="1338" y="3839"/>
                    <a:pt x="1396" y="3722"/>
                    <a:pt x="1396" y="3490"/>
                  </a:cubicBezTo>
                  <a:cubicBezTo>
                    <a:pt x="1396" y="3315"/>
                    <a:pt x="1455" y="3083"/>
                    <a:pt x="1455" y="2850"/>
                  </a:cubicBezTo>
                  <a:cubicBezTo>
                    <a:pt x="1455" y="2617"/>
                    <a:pt x="1513" y="2385"/>
                    <a:pt x="1513" y="2210"/>
                  </a:cubicBezTo>
                  <a:cubicBezTo>
                    <a:pt x="1513" y="2036"/>
                    <a:pt x="1513" y="1919"/>
                    <a:pt x="1513" y="1919"/>
                  </a:cubicBezTo>
                  <a:cubicBezTo>
                    <a:pt x="1513" y="1919"/>
                    <a:pt x="1455" y="1803"/>
                    <a:pt x="1338" y="1629"/>
                  </a:cubicBezTo>
                  <a:cubicBezTo>
                    <a:pt x="1164" y="1396"/>
                    <a:pt x="989" y="1163"/>
                    <a:pt x="815" y="931"/>
                  </a:cubicBezTo>
                  <a:cubicBezTo>
                    <a:pt x="640" y="698"/>
                    <a:pt x="466" y="465"/>
                    <a:pt x="349" y="291"/>
                  </a:cubicBezTo>
                  <a:cubicBezTo>
                    <a:pt x="175" y="116"/>
                    <a:pt x="117"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0"/>
            <p:cNvSpPr/>
            <p:nvPr/>
          </p:nvSpPr>
          <p:spPr>
            <a:xfrm>
              <a:off x="7274275" y="864700"/>
              <a:ext cx="43625" cy="90200"/>
            </a:xfrm>
            <a:custGeom>
              <a:avLst/>
              <a:gdLst/>
              <a:ahLst/>
              <a:cxnLst/>
              <a:rect l="l" t="t" r="r" b="b"/>
              <a:pathLst>
                <a:path w="1745" h="3608" extrusionOk="0">
                  <a:moveTo>
                    <a:pt x="0" y="1"/>
                  </a:moveTo>
                  <a:cubicBezTo>
                    <a:pt x="0" y="1"/>
                    <a:pt x="0" y="117"/>
                    <a:pt x="58" y="292"/>
                  </a:cubicBezTo>
                  <a:cubicBezTo>
                    <a:pt x="58" y="466"/>
                    <a:pt x="116" y="699"/>
                    <a:pt x="116" y="932"/>
                  </a:cubicBezTo>
                  <a:cubicBezTo>
                    <a:pt x="116" y="1106"/>
                    <a:pt x="175" y="1339"/>
                    <a:pt x="175" y="1513"/>
                  </a:cubicBezTo>
                  <a:cubicBezTo>
                    <a:pt x="175" y="1688"/>
                    <a:pt x="175" y="1804"/>
                    <a:pt x="175" y="1804"/>
                  </a:cubicBezTo>
                  <a:lnTo>
                    <a:pt x="233" y="1804"/>
                  </a:lnTo>
                  <a:lnTo>
                    <a:pt x="291" y="1862"/>
                  </a:lnTo>
                  <a:cubicBezTo>
                    <a:pt x="349" y="1920"/>
                    <a:pt x="407" y="1978"/>
                    <a:pt x="465" y="2095"/>
                  </a:cubicBezTo>
                  <a:cubicBezTo>
                    <a:pt x="582" y="2211"/>
                    <a:pt x="814" y="2444"/>
                    <a:pt x="989" y="2676"/>
                  </a:cubicBezTo>
                  <a:cubicBezTo>
                    <a:pt x="1396" y="3142"/>
                    <a:pt x="1745" y="3607"/>
                    <a:pt x="1745" y="3607"/>
                  </a:cubicBezTo>
                  <a:cubicBezTo>
                    <a:pt x="1745" y="3607"/>
                    <a:pt x="1745" y="3142"/>
                    <a:pt x="1745" y="2676"/>
                  </a:cubicBezTo>
                  <a:cubicBezTo>
                    <a:pt x="1745" y="2444"/>
                    <a:pt x="1745" y="2153"/>
                    <a:pt x="1745" y="1978"/>
                  </a:cubicBezTo>
                  <a:cubicBezTo>
                    <a:pt x="1745" y="1920"/>
                    <a:pt x="1745" y="1804"/>
                    <a:pt x="1745" y="1804"/>
                  </a:cubicBezTo>
                  <a:lnTo>
                    <a:pt x="1745" y="1688"/>
                  </a:lnTo>
                  <a:cubicBezTo>
                    <a:pt x="1745" y="1688"/>
                    <a:pt x="1629" y="1571"/>
                    <a:pt x="1454" y="1397"/>
                  </a:cubicBezTo>
                  <a:cubicBezTo>
                    <a:pt x="1280" y="1222"/>
                    <a:pt x="1105" y="1048"/>
                    <a:pt x="872" y="815"/>
                  </a:cubicBezTo>
                  <a:cubicBezTo>
                    <a:pt x="640" y="583"/>
                    <a:pt x="465" y="408"/>
                    <a:pt x="291" y="234"/>
                  </a:cubicBezTo>
                  <a:cubicBezTo>
                    <a:pt x="116" y="117"/>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0"/>
            <p:cNvSpPr/>
            <p:nvPr/>
          </p:nvSpPr>
          <p:spPr>
            <a:xfrm>
              <a:off x="7248100" y="780375"/>
              <a:ext cx="62550" cy="78550"/>
            </a:xfrm>
            <a:custGeom>
              <a:avLst/>
              <a:gdLst/>
              <a:ahLst/>
              <a:cxnLst/>
              <a:rect l="l" t="t" r="r" b="b"/>
              <a:pathLst>
                <a:path w="2502" h="3142" extrusionOk="0">
                  <a:moveTo>
                    <a:pt x="0" y="1"/>
                  </a:moveTo>
                  <a:lnTo>
                    <a:pt x="0" y="1"/>
                  </a:lnTo>
                  <a:cubicBezTo>
                    <a:pt x="0" y="1"/>
                    <a:pt x="175" y="408"/>
                    <a:pt x="349" y="815"/>
                  </a:cubicBezTo>
                  <a:cubicBezTo>
                    <a:pt x="407" y="1047"/>
                    <a:pt x="465" y="1222"/>
                    <a:pt x="524" y="1396"/>
                  </a:cubicBezTo>
                  <a:cubicBezTo>
                    <a:pt x="582" y="1571"/>
                    <a:pt x="640" y="1687"/>
                    <a:pt x="640" y="1687"/>
                  </a:cubicBezTo>
                  <a:cubicBezTo>
                    <a:pt x="640" y="1687"/>
                    <a:pt x="756" y="1745"/>
                    <a:pt x="931" y="1862"/>
                  </a:cubicBezTo>
                  <a:cubicBezTo>
                    <a:pt x="1105" y="1978"/>
                    <a:pt x="1338" y="2153"/>
                    <a:pt x="1629" y="2327"/>
                  </a:cubicBezTo>
                  <a:cubicBezTo>
                    <a:pt x="1861" y="2502"/>
                    <a:pt x="2094" y="2734"/>
                    <a:pt x="2268" y="2851"/>
                  </a:cubicBezTo>
                  <a:cubicBezTo>
                    <a:pt x="2385" y="3025"/>
                    <a:pt x="2501" y="3141"/>
                    <a:pt x="2501" y="3141"/>
                  </a:cubicBezTo>
                  <a:cubicBezTo>
                    <a:pt x="2501" y="3141"/>
                    <a:pt x="2501" y="3025"/>
                    <a:pt x="2501" y="2851"/>
                  </a:cubicBezTo>
                  <a:cubicBezTo>
                    <a:pt x="2443" y="2676"/>
                    <a:pt x="2385" y="2385"/>
                    <a:pt x="2327" y="2153"/>
                  </a:cubicBezTo>
                  <a:cubicBezTo>
                    <a:pt x="2268" y="1920"/>
                    <a:pt x="2210" y="1687"/>
                    <a:pt x="2152" y="1513"/>
                  </a:cubicBezTo>
                  <a:cubicBezTo>
                    <a:pt x="2094" y="1338"/>
                    <a:pt x="2094" y="1222"/>
                    <a:pt x="2094" y="1222"/>
                  </a:cubicBezTo>
                  <a:cubicBezTo>
                    <a:pt x="2094" y="1222"/>
                    <a:pt x="1978" y="1106"/>
                    <a:pt x="1745" y="989"/>
                  </a:cubicBezTo>
                  <a:cubicBezTo>
                    <a:pt x="1570" y="873"/>
                    <a:pt x="1338" y="699"/>
                    <a:pt x="1047" y="582"/>
                  </a:cubicBezTo>
                  <a:cubicBezTo>
                    <a:pt x="814" y="408"/>
                    <a:pt x="524" y="233"/>
                    <a:pt x="349" y="175"/>
                  </a:cubicBezTo>
                  <a:cubicBezTo>
                    <a:pt x="175" y="59"/>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0"/>
            <p:cNvSpPr/>
            <p:nvPr/>
          </p:nvSpPr>
          <p:spPr>
            <a:xfrm>
              <a:off x="7200100" y="709125"/>
              <a:ext cx="82900" cy="55275"/>
            </a:xfrm>
            <a:custGeom>
              <a:avLst/>
              <a:gdLst/>
              <a:ahLst/>
              <a:cxnLst/>
              <a:rect l="l" t="t" r="r" b="b"/>
              <a:pathLst>
                <a:path w="3316" h="2211" extrusionOk="0">
                  <a:moveTo>
                    <a:pt x="1" y="1"/>
                  </a:moveTo>
                  <a:cubicBezTo>
                    <a:pt x="1" y="1"/>
                    <a:pt x="59" y="117"/>
                    <a:pt x="175" y="233"/>
                  </a:cubicBezTo>
                  <a:cubicBezTo>
                    <a:pt x="233" y="291"/>
                    <a:pt x="292" y="350"/>
                    <a:pt x="350" y="408"/>
                  </a:cubicBezTo>
                  <a:cubicBezTo>
                    <a:pt x="408" y="524"/>
                    <a:pt x="466" y="582"/>
                    <a:pt x="582" y="699"/>
                  </a:cubicBezTo>
                  <a:cubicBezTo>
                    <a:pt x="699" y="815"/>
                    <a:pt x="815" y="989"/>
                    <a:pt x="931" y="1164"/>
                  </a:cubicBezTo>
                  <a:cubicBezTo>
                    <a:pt x="1048" y="1280"/>
                    <a:pt x="1106" y="1338"/>
                    <a:pt x="1106" y="1338"/>
                  </a:cubicBezTo>
                  <a:cubicBezTo>
                    <a:pt x="1106" y="1338"/>
                    <a:pt x="1222" y="1397"/>
                    <a:pt x="1455" y="1455"/>
                  </a:cubicBezTo>
                  <a:cubicBezTo>
                    <a:pt x="1629" y="1513"/>
                    <a:pt x="1920" y="1629"/>
                    <a:pt x="2211" y="1745"/>
                  </a:cubicBezTo>
                  <a:cubicBezTo>
                    <a:pt x="2327" y="1804"/>
                    <a:pt x="2502" y="1862"/>
                    <a:pt x="2618" y="1920"/>
                  </a:cubicBezTo>
                  <a:cubicBezTo>
                    <a:pt x="2734" y="1978"/>
                    <a:pt x="2851" y="2036"/>
                    <a:pt x="2967" y="2036"/>
                  </a:cubicBezTo>
                  <a:cubicBezTo>
                    <a:pt x="3083" y="2094"/>
                    <a:pt x="3142" y="2153"/>
                    <a:pt x="3200" y="2211"/>
                  </a:cubicBezTo>
                  <a:lnTo>
                    <a:pt x="3316" y="2211"/>
                  </a:lnTo>
                  <a:cubicBezTo>
                    <a:pt x="3316" y="2211"/>
                    <a:pt x="3316" y="2211"/>
                    <a:pt x="3258" y="2153"/>
                  </a:cubicBezTo>
                  <a:cubicBezTo>
                    <a:pt x="3258" y="2094"/>
                    <a:pt x="3200" y="2036"/>
                    <a:pt x="3200" y="1978"/>
                  </a:cubicBezTo>
                  <a:cubicBezTo>
                    <a:pt x="3142" y="1862"/>
                    <a:pt x="3083" y="1745"/>
                    <a:pt x="3025" y="1687"/>
                  </a:cubicBezTo>
                  <a:cubicBezTo>
                    <a:pt x="2967" y="1571"/>
                    <a:pt x="2909" y="1455"/>
                    <a:pt x="2851" y="1338"/>
                  </a:cubicBezTo>
                  <a:cubicBezTo>
                    <a:pt x="2734" y="1164"/>
                    <a:pt x="2618" y="931"/>
                    <a:pt x="2502" y="757"/>
                  </a:cubicBezTo>
                  <a:lnTo>
                    <a:pt x="2327" y="524"/>
                  </a:lnTo>
                  <a:cubicBezTo>
                    <a:pt x="2327" y="524"/>
                    <a:pt x="2153" y="466"/>
                    <a:pt x="1978" y="408"/>
                  </a:cubicBezTo>
                  <a:cubicBezTo>
                    <a:pt x="1746" y="350"/>
                    <a:pt x="1455" y="233"/>
                    <a:pt x="1164" y="175"/>
                  </a:cubicBezTo>
                  <a:cubicBezTo>
                    <a:pt x="990" y="175"/>
                    <a:pt x="873" y="117"/>
                    <a:pt x="699" y="117"/>
                  </a:cubicBezTo>
                  <a:cubicBezTo>
                    <a:pt x="582" y="59"/>
                    <a:pt x="466" y="59"/>
                    <a:pt x="350" y="59"/>
                  </a:cubicBezTo>
                  <a:cubicBezTo>
                    <a:pt x="117" y="59"/>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0"/>
            <p:cNvSpPr/>
            <p:nvPr/>
          </p:nvSpPr>
          <p:spPr>
            <a:xfrm>
              <a:off x="7128850" y="650975"/>
              <a:ext cx="97450" cy="32000"/>
            </a:xfrm>
            <a:custGeom>
              <a:avLst/>
              <a:gdLst/>
              <a:ahLst/>
              <a:cxnLst/>
              <a:rect l="l" t="t" r="r" b="b"/>
              <a:pathLst>
                <a:path w="3898" h="1280" extrusionOk="0">
                  <a:moveTo>
                    <a:pt x="1978" y="0"/>
                  </a:moveTo>
                  <a:cubicBezTo>
                    <a:pt x="1862" y="0"/>
                    <a:pt x="1746" y="0"/>
                    <a:pt x="1571" y="58"/>
                  </a:cubicBezTo>
                  <a:cubicBezTo>
                    <a:pt x="1455" y="58"/>
                    <a:pt x="1280" y="58"/>
                    <a:pt x="1164" y="116"/>
                  </a:cubicBezTo>
                  <a:cubicBezTo>
                    <a:pt x="873" y="175"/>
                    <a:pt x="582" y="233"/>
                    <a:pt x="350" y="291"/>
                  </a:cubicBezTo>
                  <a:cubicBezTo>
                    <a:pt x="175" y="349"/>
                    <a:pt x="1" y="407"/>
                    <a:pt x="1" y="407"/>
                  </a:cubicBezTo>
                  <a:cubicBezTo>
                    <a:pt x="1" y="407"/>
                    <a:pt x="117" y="465"/>
                    <a:pt x="233" y="524"/>
                  </a:cubicBezTo>
                  <a:cubicBezTo>
                    <a:pt x="408" y="582"/>
                    <a:pt x="582" y="698"/>
                    <a:pt x="757" y="814"/>
                  </a:cubicBezTo>
                  <a:cubicBezTo>
                    <a:pt x="873" y="814"/>
                    <a:pt x="990" y="873"/>
                    <a:pt x="1048" y="931"/>
                  </a:cubicBezTo>
                  <a:cubicBezTo>
                    <a:pt x="1164" y="989"/>
                    <a:pt x="1222" y="1047"/>
                    <a:pt x="1280" y="1105"/>
                  </a:cubicBezTo>
                  <a:cubicBezTo>
                    <a:pt x="1397" y="1163"/>
                    <a:pt x="1513" y="1222"/>
                    <a:pt x="1513" y="1222"/>
                  </a:cubicBezTo>
                  <a:lnTo>
                    <a:pt x="1862" y="1222"/>
                  </a:lnTo>
                  <a:cubicBezTo>
                    <a:pt x="1978" y="1222"/>
                    <a:pt x="2095" y="1163"/>
                    <a:pt x="2269" y="1163"/>
                  </a:cubicBezTo>
                  <a:lnTo>
                    <a:pt x="2676" y="1163"/>
                  </a:lnTo>
                  <a:cubicBezTo>
                    <a:pt x="2851" y="1163"/>
                    <a:pt x="2967" y="1163"/>
                    <a:pt x="3142" y="1222"/>
                  </a:cubicBezTo>
                  <a:lnTo>
                    <a:pt x="3549" y="1222"/>
                  </a:lnTo>
                  <a:cubicBezTo>
                    <a:pt x="3665" y="1280"/>
                    <a:pt x="3723" y="1280"/>
                    <a:pt x="3781" y="1280"/>
                  </a:cubicBezTo>
                  <a:lnTo>
                    <a:pt x="3898" y="1280"/>
                  </a:lnTo>
                  <a:cubicBezTo>
                    <a:pt x="3898" y="1280"/>
                    <a:pt x="3898" y="1280"/>
                    <a:pt x="3840" y="1222"/>
                  </a:cubicBezTo>
                  <a:cubicBezTo>
                    <a:pt x="3840" y="1163"/>
                    <a:pt x="3781" y="1105"/>
                    <a:pt x="3665" y="1047"/>
                  </a:cubicBezTo>
                  <a:cubicBezTo>
                    <a:pt x="3607" y="989"/>
                    <a:pt x="3549" y="931"/>
                    <a:pt x="3432" y="814"/>
                  </a:cubicBezTo>
                  <a:cubicBezTo>
                    <a:pt x="3374" y="756"/>
                    <a:pt x="3258" y="698"/>
                    <a:pt x="3200" y="582"/>
                  </a:cubicBezTo>
                  <a:lnTo>
                    <a:pt x="2909" y="349"/>
                  </a:lnTo>
                  <a:cubicBezTo>
                    <a:pt x="2793" y="291"/>
                    <a:pt x="2734" y="233"/>
                    <a:pt x="2618" y="175"/>
                  </a:cubicBezTo>
                  <a:cubicBezTo>
                    <a:pt x="2560" y="116"/>
                    <a:pt x="2502" y="58"/>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0"/>
            <p:cNvSpPr/>
            <p:nvPr/>
          </p:nvSpPr>
          <p:spPr>
            <a:xfrm>
              <a:off x="7048875" y="613150"/>
              <a:ext cx="94550" cy="37850"/>
            </a:xfrm>
            <a:custGeom>
              <a:avLst/>
              <a:gdLst/>
              <a:ahLst/>
              <a:cxnLst/>
              <a:rect l="l" t="t" r="r" b="b"/>
              <a:pathLst>
                <a:path w="3782" h="1514" extrusionOk="0">
                  <a:moveTo>
                    <a:pt x="1804" y="1"/>
                  </a:moveTo>
                  <a:cubicBezTo>
                    <a:pt x="1804" y="1"/>
                    <a:pt x="1804" y="59"/>
                    <a:pt x="1746" y="59"/>
                  </a:cubicBezTo>
                  <a:cubicBezTo>
                    <a:pt x="1688" y="117"/>
                    <a:pt x="1571" y="175"/>
                    <a:pt x="1455" y="234"/>
                  </a:cubicBezTo>
                  <a:cubicBezTo>
                    <a:pt x="1280" y="350"/>
                    <a:pt x="1048" y="524"/>
                    <a:pt x="815" y="699"/>
                  </a:cubicBezTo>
                  <a:cubicBezTo>
                    <a:pt x="583" y="873"/>
                    <a:pt x="350" y="1106"/>
                    <a:pt x="234" y="1280"/>
                  </a:cubicBezTo>
                  <a:cubicBezTo>
                    <a:pt x="59" y="1397"/>
                    <a:pt x="1" y="1513"/>
                    <a:pt x="1" y="1513"/>
                  </a:cubicBezTo>
                  <a:lnTo>
                    <a:pt x="234" y="1513"/>
                  </a:lnTo>
                  <a:cubicBezTo>
                    <a:pt x="408" y="1513"/>
                    <a:pt x="583" y="1455"/>
                    <a:pt x="815" y="1455"/>
                  </a:cubicBezTo>
                  <a:cubicBezTo>
                    <a:pt x="990" y="1455"/>
                    <a:pt x="1222" y="1455"/>
                    <a:pt x="1397" y="1513"/>
                  </a:cubicBezTo>
                  <a:lnTo>
                    <a:pt x="1629" y="1513"/>
                  </a:lnTo>
                  <a:cubicBezTo>
                    <a:pt x="1629" y="1513"/>
                    <a:pt x="1629" y="1513"/>
                    <a:pt x="1688" y="1455"/>
                  </a:cubicBezTo>
                  <a:cubicBezTo>
                    <a:pt x="1746" y="1397"/>
                    <a:pt x="1804" y="1339"/>
                    <a:pt x="1920" y="1339"/>
                  </a:cubicBezTo>
                  <a:cubicBezTo>
                    <a:pt x="2037" y="1280"/>
                    <a:pt x="2095" y="1222"/>
                    <a:pt x="2269" y="1106"/>
                  </a:cubicBezTo>
                  <a:cubicBezTo>
                    <a:pt x="2386" y="1048"/>
                    <a:pt x="2502" y="990"/>
                    <a:pt x="2618" y="932"/>
                  </a:cubicBezTo>
                  <a:cubicBezTo>
                    <a:pt x="2909" y="815"/>
                    <a:pt x="3200" y="699"/>
                    <a:pt x="3432" y="641"/>
                  </a:cubicBezTo>
                  <a:cubicBezTo>
                    <a:pt x="3665" y="583"/>
                    <a:pt x="3781" y="524"/>
                    <a:pt x="3781" y="524"/>
                  </a:cubicBezTo>
                  <a:cubicBezTo>
                    <a:pt x="3781" y="524"/>
                    <a:pt x="3665" y="466"/>
                    <a:pt x="3491" y="408"/>
                  </a:cubicBezTo>
                  <a:cubicBezTo>
                    <a:pt x="3316" y="350"/>
                    <a:pt x="3084" y="292"/>
                    <a:pt x="2851" y="234"/>
                  </a:cubicBezTo>
                  <a:cubicBezTo>
                    <a:pt x="2676" y="175"/>
                    <a:pt x="2560" y="175"/>
                    <a:pt x="2444" y="117"/>
                  </a:cubicBezTo>
                  <a:cubicBezTo>
                    <a:pt x="2327" y="117"/>
                    <a:pt x="2211" y="59"/>
                    <a:pt x="2153" y="59"/>
                  </a:cubicBezTo>
                  <a:cubicBezTo>
                    <a:pt x="2037" y="59"/>
                    <a:pt x="1978" y="59"/>
                    <a:pt x="19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0"/>
            <p:cNvSpPr/>
            <p:nvPr/>
          </p:nvSpPr>
          <p:spPr>
            <a:xfrm>
              <a:off x="6973275" y="614625"/>
              <a:ext cx="68375" cy="71275"/>
            </a:xfrm>
            <a:custGeom>
              <a:avLst/>
              <a:gdLst/>
              <a:ahLst/>
              <a:cxnLst/>
              <a:rect l="l" t="t" r="r" b="b"/>
              <a:pathLst>
                <a:path w="2735" h="2851" extrusionOk="0">
                  <a:moveTo>
                    <a:pt x="2676" y="0"/>
                  </a:moveTo>
                  <a:cubicBezTo>
                    <a:pt x="2618" y="0"/>
                    <a:pt x="2560" y="0"/>
                    <a:pt x="2443" y="58"/>
                  </a:cubicBezTo>
                  <a:cubicBezTo>
                    <a:pt x="2327" y="58"/>
                    <a:pt x="2211" y="58"/>
                    <a:pt x="2094" y="116"/>
                  </a:cubicBezTo>
                  <a:cubicBezTo>
                    <a:pt x="2036" y="116"/>
                    <a:pt x="1978" y="116"/>
                    <a:pt x="1920" y="175"/>
                  </a:cubicBezTo>
                  <a:cubicBezTo>
                    <a:pt x="1862" y="175"/>
                    <a:pt x="1804" y="175"/>
                    <a:pt x="1745" y="233"/>
                  </a:cubicBezTo>
                  <a:cubicBezTo>
                    <a:pt x="1687" y="233"/>
                    <a:pt x="1629" y="233"/>
                    <a:pt x="1571" y="291"/>
                  </a:cubicBezTo>
                  <a:lnTo>
                    <a:pt x="1396" y="349"/>
                  </a:lnTo>
                  <a:cubicBezTo>
                    <a:pt x="1280" y="349"/>
                    <a:pt x="1164" y="407"/>
                    <a:pt x="1106" y="465"/>
                  </a:cubicBezTo>
                  <a:cubicBezTo>
                    <a:pt x="989" y="465"/>
                    <a:pt x="931" y="524"/>
                    <a:pt x="873" y="524"/>
                  </a:cubicBezTo>
                  <a:cubicBezTo>
                    <a:pt x="815" y="582"/>
                    <a:pt x="815" y="582"/>
                    <a:pt x="815" y="582"/>
                  </a:cubicBezTo>
                  <a:cubicBezTo>
                    <a:pt x="815" y="582"/>
                    <a:pt x="698" y="698"/>
                    <a:pt x="582" y="931"/>
                  </a:cubicBezTo>
                  <a:cubicBezTo>
                    <a:pt x="524" y="1105"/>
                    <a:pt x="349" y="1396"/>
                    <a:pt x="291" y="1687"/>
                  </a:cubicBezTo>
                  <a:cubicBezTo>
                    <a:pt x="175" y="1978"/>
                    <a:pt x="117" y="2268"/>
                    <a:pt x="59" y="2501"/>
                  </a:cubicBezTo>
                  <a:cubicBezTo>
                    <a:pt x="59" y="2559"/>
                    <a:pt x="0" y="2676"/>
                    <a:pt x="0" y="2734"/>
                  </a:cubicBezTo>
                  <a:cubicBezTo>
                    <a:pt x="0" y="2792"/>
                    <a:pt x="0" y="2850"/>
                    <a:pt x="0" y="2850"/>
                  </a:cubicBezTo>
                  <a:cubicBezTo>
                    <a:pt x="0" y="2850"/>
                    <a:pt x="59" y="2850"/>
                    <a:pt x="59" y="2792"/>
                  </a:cubicBezTo>
                  <a:cubicBezTo>
                    <a:pt x="117" y="2792"/>
                    <a:pt x="117" y="2734"/>
                    <a:pt x="233" y="2676"/>
                  </a:cubicBezTo>
                  <a:cubicBezTo>
                    <a:pt x="349" y="2559"/>
                    <a:pt x="466" y="2443"/>
                    <a:pt x="640" y="2327"/>
                  </a:cubicBezTo>
                  <a:cubicBezTo>
                    <a:pt x="873" y="2268"/>
                    <a:pt x="1047" y="2152"/>
                    <a:pt x="1164" y="2094"/>
                  </a:cubicBezTo>
                  <a:cubicBezTo>
                    <a:pt x="1280" y="1978"/>
                    <a:pt x="1396" y="1978"/>
                    <a:pt x="1396" y="1978"/>
                  </a:cubicBezTo>
                  <a:cubicBezTo>
                    <a:pt x="1396" y="1978"/>
                    <a:pt x="1396" y="1919"/>
                    <a:pt x="1455" y="1861"/>
                  </a:cubicBezTo>
                  <a:cubicBezTo>
                    <a:pt x="1455" y="1803"/>
                    <a:pt x="1513" y="1745"/>
                    <a:pt x="1571" y="1629"/>
                  </a:cubicBezTo>
                  <a:cubicBezTo>
                    <a:pt x="1629" y="1512"/>
                    <a:pt x="1687" y="1396"/>
                    <a:pt x="1745" y="1280"/>
                  </a:cubicBezTo>
                  <a:cubicBezTo>
                    <a:pt x="1745" y="1221"/>
                    <a:pt x="1804" y="1163"/>
                    <a:pt x="1862" y="1105"/>
                  </a:cubicBezTo>
                  <a:cubicBezTo>
                    <a:pt x="1862" y="1047"/>
                    <a:pt x="1920" y="989"/>
                    <a:pt x="1978" y="931"/>
                  </a:cubicBezTo>
                  <a:cubicBezTo>
                    <a:pt x="2036" y="873"/>
                    <a:pt x="2036" y="814"/>
                    <a:pt x="2094" y="756"/>
                  </a:cubicBezTo>
                  <a:lnTo>
                    <a:pt x="2211" y="582"/>
                  </a:lnTo>
                  <a:cubicBezTo>
                    <a:pt x="2327" y="465"/>
                    <a:pt x="2385" y="349"/>
                    <a:pt x="2501" y="291"/>
                  </a:cubicBezTo>
                  <a:cubicBezTo>
                    <a:pt x="2560" y="175"/>
                    <a:pt x="2618" y="116"/>
                    <a:pt x="2676" y="58"/>
                  </a:cubicBezTo>
                  <a:lnTo>
                    <a:pt x="2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0"/>
            <p:cNvSpPr/>
            <p:nvPr/>
          </p:nvSpPr>
          <p:spPr>
            <a:xfrm>
              <a:off x="6915125" y="656775"/>
              <a:ext cx="33450" cy="97450"/>
            </a:xfrm>
            <a:custGeom>
              <a:avLst/>
              <a:gdLst/>
              <a:ahLst/>
              <a:cxnLst/>
              <a:rect l="l" t="t" r="r" b="b"/>
              <a:pathLst>
                <a:path w="1338" h="3898" extrusionOk="0">
                  <a:moveTo>
                    <a:pt x="1338" y="1"/>
                  </a:moveTo>
                  <a:cubicBezTo>
                    <a:pt x="1338" y="1"/>
                    <a:pt x="1338" y="1"/>
                    <a:pt x="1280" y="59"/>
                  </a:cubicBezTo>
                  <a:cubicBezTo>
                    <a:pt x="1221" y="59"/>
                    <a:pt x="1163" y="117"/>
                    <a:pt x="1105" y="175"/>
                  </a:cubicBezTo>
                  <a:cubicBezTo>
                    <a:pt x="1047" y="292"/>
                    <a:pt x="931" y="350"/>
                    <a:pt x="872" y="466"/>
                  </a:cubicBezTo>
                  <a:cubicBezTo>
                    <a:pt x="756" y="524"/>
                    <a:pt x="698" y="641"/>
                    <a:pt x="582" y="757"/>
                  </a:cubicBezTo>
                  <a:cubicBezTo>
                    <a:pt x="523" y="873"/>
                    <a:pt x="407" y="990"/>
                    <a:pt x="349" y="1048"/>
                  </a:cubicBezTo>
                  <a:cubicBezTo>
                    <a:pt x="291" y="1164"/>
                    <a:pt x="233" y="1280"/>
                    <a:pt x="174" y="1339"/>
                  </a:cubicBezTo>
                  <a:cubicBezTo>
                    <a:pt x="58" y="1513"/>
                    <a:pt x="0" y="1687"/>
                    <a:pt x="0" y="1687"/>
                  </a:cubicBezTo>
                  <a:cubicBezTo>
                    <a:pt x="0" y="1687"/>
                    <a:pt x="0" y="1687"/>
                    <a:pt x="0" y="1804"/>
                  </a:cubicBezTo>
                  <a:cubicBezTo>
                    <a:pt x="58" y="1862"/>
                    <a:pt x="58" y="1978"/>
                    <a:pt x="58" y="2095"/>
                  </a:cubicBezTo>
                  <a:cubicBezTo>
                    <a:pt x="116" y="2327"/>
                    <a:pt x="233" y="2618"/>
                    <a:pt x="349" y="2851"/>
                  </a:cubicBezTo>
                  <a:cubicBezTo>
                    <a:pt x="465" y="3142"/>
                    <a:pt x="582" y="3432"/>
                    <a:pt x="698" y="3607"/>
                  </a:cubicBezTo>
                  <a:cubicBezTo>
                    <a:pt x="756" y="3665"/>
                    <a:pt x="814" y="3781"/>
                    <a:pt x="814" y="3781"/>
                  </a:cubicBezTo>
                  <a:cubicBezTo>
                    <a:pt x="872" y="3839"/>
                    <a:pt x="872" y="3898"/>
                    <a:pt x="872" y="3898"/>
                  </a:cubicBezTo>
                  <a:lnTo>
                    <a:pt x="931" y="3898"/>
                  </a:lnTo>
                  <a:cubicBezTo>
                    <a:pt x="931" y="3898"/>
                    <a:pt x="931" y="3839"/>
                    <a:pt x="931" y="3839"/>
                  </a:cubicBezTo>
                  <a:cubicBezTo>
                    <a:pt x="931" y="3781"/>
                    <a:pt x="931" y="3723"/>
                    <a:pt x="931" y="3607"/>
                  </a:cubicBezTo>
                  <a:cubicBezTo>
                    <a:pt x="989" y="3491"/>
                    <a:pt x="989" y="3258"/>
                    <a:pt x="1047" y="3083"/>
                  </a:cubicBezTo>
                  <a:cubicBezTo>
                    <a:pt x="1163" y="2734"/>
                    <a:pt x="1338" y="2385"/>
                    <a:pt x="1338" y="2385"/>
                  </a:cubicBezTo>
                  <a:cubicBezTo>
                    <a:pt x="1338" y="2385"/>
                    <a:pt x="1338" y="2211"/>
                    <a:pt x="1280" y="2036"/>
                  </a:cubicBezTo>
                  <a:cubicBezTo>
                    <a:pt x="1280" y="1920"/>
                    <a:pt x="1221" y="1804"/>
                    <a:pt x="1221" y="1629"/>
                  </a:cubicBezTo>
                  <a:cubicBezTo>
                    <a:pt x="1221" y="1513"/>
                    <a:pt x="1221" y="1397"/>
                    <a:pt x="1163" y="1222"/>
                  </a:cubicBezTo>
                  <a:cubicBezTo>
                    <a:pt x="1163" y="1048"/>
                    <a:pt x="1221" y="931"/>
                    <a:pt x="1221" y="757"/>
                  </a:cubicBezTo>
                  <a:cubicBezTo>
                    <a:pt x="1221" y="641"/>
                    <a:pt x="1221" y="466"/>
                    <a:pt x="1280" y="350"/>
                  </a:cubicBezTo>
                  <a:cubicBezTo>
                    <a:pt x="1280" y="233"/>
                    <a:pt x="1338" y="175"/>
                    <a:pt x="1338" y="59"/>
                  </a:cubicBezTo>
                  <a:cubicBezTo>
                    <a:pt x="1338" y="1"/>
                    <a:pt x="1338"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0"/>
            <p:cNvSpPr/>
            <p:nvPr/>
          </p:nvSpPr>
          <p:spPr>
            <a:xfrm>
              <a:off x="6899125" y="749850"/>
              <a:ext cx="45100" cy="94525"/>
            </a:xfrm>
            <a:custGeom>
              <a:avLst/>
              <a:gdLst/>
              <a:ahLst/>
              <a:cxnLst/>
              <a:rect l="l" t="t" r="r" b="b"/>
              <a:pathLst>
                <a:path w="1804" h="3781" extrusionOk="0">
                  <a:moveTo>
                    <a:pt x="58" y="0"/>
                  </a:moveTo>
                  <a:cubicBezTo>
                    <a:pt x="58" y="0"/>
                    <a:pt x="58" y="0"/>
                    <a:pt x="58" y="58"/>
                  </a:cubicBezTo>
                  <a:cubicBezTo>
                    <a:pt x="58" y="116"/>
                    <a:pt x="0" y="233"/>
                    <a:pt x="0" y="291"/>
                  </a:cubicBezTo>
                  <a:cubicBezTo>
                    <a:pt x="0" y="524"/>
                    <a:pt x="0" y="756"/>
                    <a:pt x="0" y="1047"/>
                  </a:cubicBezTo>
                  <a:cubicBezTo>
                    <a:pt x="0" y="1280"/>
                    <a:pt x="58" y="1571"/>
                    <a:pt x="58" y="1745"/>
                  </a:cubicBezTo>
                  <a:cubicBezTo>
                    <a:pt x="58" y="1920"/>
                    <a:pt x="117" y="2036"/>
                    <a:pt x="117" y="2036"/>
                  </a:cubicBezTo>
                  <a:cubicBezTo>
                    <a:pt x="117" y="2036"/>
                    <a:pt x="524" y="2443"/>
                    <a:pt x="931" y="2850"/>
                  </a:cubicBezTo>
                  <a:cubicBezTo>
                    <a:pt x="1396" y="3315"/>
                    <a:pt x="1803" y="3781"/>
                    <a:pt x="1803" y="3781"/>
                  </a:cubicBezTo>
                  <a:cubicBezTo>
                    <a:pt x="1803" y="3781"/>
                    <a:pt x="1745" y="3257"/>
                    <a:pt x="1687" y="2792"/>
                  </a:cubicBezTo>
                  <a:cubicBezTo>
                    <a:pt x="1687" y="2327"/>
                    <a:pt x="1629" y="1861"/>
                    <a:pt x="1629" y="1861"/>
                  </a:cubicBezTo>
                  <a:lnTo>
                    <a:pt x="1571" y="1861"/>
                  </a:lnTo>
                  <a:cubicBezTo>
                    <a:pt x="1571" y="1861"/>
                    <a:pt x="1454" y="1745"/>
                    <a:pt x="1338" y="1571"/>
                  </a:cubicBezTo>
                  <a:cubicBezTo>
                    <a:pt x="1163" y="1454"/>
                    <a:pt x="931" y="1222"/>
                    <a:pt x="756" y="989"/>
                  </a:cubicBezTo>
                  <a:cubicBezTo>
                    <a:pt x="582" y="756"/>
                    <a:pt x="349" y="524"/>
                    <a:pt x="233" y="349"/>
                  </a:cubicBezTo>
                  <a:cubicBezTo>
                    <a:pt x="175" y="233"/>
                    <a:pt x="117" y="116"/>
                    <a:pt x="117" y="58"/>
                  </a:cubicBezTo>
                  <a:cubicBezTo>
                    <a:pt x="58" y="0"/>
                    <a:pt x="58"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0"/>
            <p:cNvSpPr/>
            <p:nvPr/>
          </p:nvSpPr>
          <p:spPr>
            <a:xfrm>
              <a:off x="6904925" y="845800"/>
              <a:ext cx="39300" cy="93100"/>
            </a:xfrm>
            <a:custGeom>
              <a:avLst/>
              <a:gdLst/>
              <a:ahLst/>
              <a:cxnLst/>
              <a:rect l="l" t="t" r="r" b="b"/>
              <a:pathLst>
                <a:path w="1572" h="3724" extrusionOk="0">
                  <a:moveTo>
                    <a:pt x="1" y="1"/>
                  </a:moveTo>
                  <a:cubicBezTo>
                    <a:pt x="1" y="1"/>
                    <a:pt x="59" y="466"/>
                    <a:pt x="59" y="873"/>
                  </a:cubicBezTo>
                  <a:cubicBezTo>
                    <a:pt x="59" y="1339"/>
                    <a:pt x="59" y="1804"/>
                    <a:pt x="59" y="1804"/>
                  </a:cubicBezTo>
                  <a:cubicBezTo>
                    <a:pt x="59" y="1804"/>
                    <a:pt x="466" y="2269"/>
                    <a:pt x="815" y="2734"/>
                  </a:cubicBezTo>
                  <a:cubicBezTo>
                    <a:pt x="1164" y="3200"/>
                    <a:pt x="1513" y="3723"/>
                    <a:pt x="1513" y="3723"/>
                  </a:cubicBezTo>
                  <a:cubicBezTo>
                    <a:pt x="1513" y="3723"/>
                    <a:pt x="1571" y="3258"/>
                    <a:pt x="1571" y="2793"/>
                  </a:cubicBezTo>
                  <a:cubicBezTo>
                    <a:pt x="1571" y="2269"/>
                    <a:pt x="1571" y="1804"/>
                    <a:pt x="1571" y="1804"/>
                  </a:cubicBezTo>
                  <a:cubicBezTo>
                    <a:pt x="1571" y="1804"/>
                    <a:pt x="1222" y="1339"/>
                    <a:pt x="815" y="873"/>
                  </a:cubicBezTo>
                  <a:cubicBezTo>
                    <a:pt x="408" y="408"/>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0"/>
            <p:cNvSpPr/>
            <p:nvPr/>
          </p:nvSpPr>
          <p:spPr>
            <a:xfrm>
              <a:off x="6900575" y="935950"/>
              <a:ext cx="37825" cy="97450"/>
            </a:xfrm>
            <a:custGeom>
              <a:avLst/>
              <a:gdLst/>
              <a:ahLst/>
              <a:cxnLst/>
              <a:rect l="l" t="t" r="r" b="b"/>
              <a:pathLst>
                <a:path w="1513" h="3898" extrusionOk="0">
                  <a:moveTo>
                    <a:pt x="175" y="1"/>
                  </a:moveTo>
                  <a:cubicBezTo>
                    <a:pt x="175" y="1"/>
                    <a:pt x="175" y="117"/>
                    <a:pt x="175" y="292"/>
                  </a:cubicBezTo>
                  <a:cubicBezTo>
                    <a:pt x="117" y="466"/>
                    <a:pt x="117" y="699"/>
                    <a:pt x="117" y="931"/>
                  </a:cubicBezTo>
                  <a:cubicBezTo>
                    <a:pt x="59" y="1397"/>
                    <a:pt x="0" y="1862"/>
                    <a:pt x="0" y="1862"/>
                  </a:cubicBezTo>
                  <a:cubicBezTo>
                    <a:pt x="0" y="1862"/>
                    <a:pt x="291" y="2327"/>
                    <a:pt x="640" y="2851"/>
                  </a:cubicBezTo>
                  <a:cubicBezTo>
                    <a:pt x="756" y="3142"/>
                    <a:pt x="931" y="3374"/>
                    <a:pt x="1047" y="3549"/>
                  </a:cubicBezTo>
                  <a:cubicBezTo>
                    <a:pt x="1164" y="3781"/>
                    <a:pt x="1222" y="3898"/>
                    <a:pt x="1222" y="3898"/>
                  </a:cubicBezTo>
                  <a:cubicBezTo>
                    <a:pt x="1222" y="3898"/>
                    <a:pt x="1222" y="3781"/>
                    <a:pt x="1280" y="3607"/>
                  </a:cubicBezTo>
                  <a:cubicBezTo>
                    <a:pt x="1280" y="3432"/>
                    <a:pt x="1338" y="3200"/>
                    <a:pt x="1396" y="2967"/>
                  </a:cubicBezTo>
                  <a:cubicBezTo>
                    <a:pt x="1454" y="2502"/>
                    <a:pt x="1513" y="2037"/>
                    <a:pt x="1513" y="2037"/>
                  </a:cubicBezTo>
                  <a:cubicBezTo>
                    <a:pt x="1513" y="2037"/>
                    <a:pt x="1164" y="1513"/>
                    <a:pt x="873" y="990"/>
                  </a:cubicBezTo>
                  <a:cubicBezTo>
                    <a:pt x="524" y="524"/>
                    <a:pt x="175"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0"/>
            <p:cNvSpPr/>
            <p:nvPr/>
          </p:nvSpPr>
          <p:spPr>
            <a:xfrm>
              <a:off x="6884575" y="1027575"/>
              <a:ext cx="37825" cy="98900"/>
            </a:xfrm>
            <a:custGeom>
              <a:avLst/>
              <a:gdLst/>
              <a:ahLst/>
              <a:cxnLst/>
              <a:rect l="l" t="t" r="r" b="b"/>
              <a:pathLst>
                <a:path w="1513" h="3956" extrusionOk="0">
                  <a:moveTo>
                    <a:pt x="350" y="0"/>
                  </a:moveTo>
                  <a:cubicBezTo>
                    <a:pt x="350" y="0"/>
                    <a:pt x="350" y="116"/>
                    <a:pt x="291" y="291"/>
                  </a:cubicBezTo>
                  <a:cubicBezTo>
                    <a:pt x="291" y="407"/>
                    <a:pt x="233" y="640"/>
                    <a:pt x="175" y="873"/>
                  </a:cubicBezTo>
                  <a:cubicBezTo>
                    <a:pt x="175" y="1105"/>
                    <a:pt x="117" y="1338"/>
                    <a:pt x="59" y="1512"/>
                  </a:cubicBezTo>
                  <a:cubicBezTo>
                    <a:pt x="59" y="1687"/>
                    <a:pt x="1" y="1803"/>
                    <a:pt x="1" y="1803"/>
                  </a:cubicBezTo>
                  <a:lnTo>
                    <a:pt x="175" y="2094"/>
                  </a:lnTo>
                  <a:cubicBezTo>
                    <a:pt x="291" y="2327"/>
                    <a:pt x="408" y="2559"/>
                    <a:pt x="524" y="2850"/>
                  </a:cubicBezTo>
                  <a:cubicBezTo>
                    <a:pt x="699" y="3141"/>
                    <a:pt x="815" y="3374"/>
                    <a:pt x="873" y="3606"/>
                  </a:cubicBezTo>
                  <a:cubicBezTo>
                    <a:pt x="989" y="3839"/>
                    <a:pt x="1048" y="3955"/>
                    <a:pt x="1048" y="3955"/>
                  </a:cubicBezTo>
                  <a:cubicBezTo>
                    <a:pt x="1048" y="3955"/>
                    <a:pt x="1048" y="3839"/>
                    <a:pt x="1106" y="3664"/>
                  </a:cubicBezTo>
                  <a:cubicBezTo>
                    <a:pt x="1164" y="3490"/>
                    <a:pt x="1222" y="3257"/>
                    <a:pt x="1280" y="3025"/>
                  </a:cubicBezTo>
                  <a:cubicBezTo>
                    <a:pt x="1338" y="2792"/>
                    <a:pt x="1396" y="2559"/>
                    <a:pt x="1455" y="2385"/>
                  </a:cubicBezTo>
                  <a:cubicBezTo>
                    <a:pt x="1455" y="2210"/>
                    <a:pt x="1513" y="2094"/>
                    <a:pt x="1513" y="2094"/>
                  </a:cubicBezTo>
                  <a:cubicBezTo>
                    <a:pt x="1513" y="2094"/>
                    <a:pt x="1396" y="1978"/>
                    <a:pt x="1338" y="1745"/>
                  </a:cubicBezTo>
                  <a:cubicBezTo>
                    <a:pt x="1222" y="1570"/>
                    <a:pt x="1106" y="1280"/>
                    <a:pt x="931" y="1047"/>
                  </a:cubicBezTo>
                  <a:cubicBezTo>
                    <a:pt x="815" y="756"/>
                    <a:pt x="640" y="524"/>
                    <a:pt x="524" y="291"/>
                  </a:cubicBezTo>
                  <a:lnTo>
                    <a:pt x="3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0"/>
            <p:cNvSpPr/>
            <p:nvPr/>
          </p:nvSpPr>
          <p:spPr>
            <a:xfrm>
              <a:off x="6861325" y="1116250"/>
              <a:ext cx="36375" cy="100375"/>
            </a:xfrm>
            <a:custGeom>
              <a:avLst/>
              <a:gdLst/>
              <a:ahLst/>
              <a:cxnLst/>
              <a:rect l="l" t="t" r="r" b="b"/>
              <a:pathLst>
                <a:path w="1455" h="4015" extrusionOk="0">
                  <a:moveTo>
                    <a:pt x="523" y="1"/>
                  </a:moveTo>
                  <a:cubicBezTo>
                    <a:pt x="523" y="1"/>
                    <a:pt x="465" y="117"/>
                    <a:pt x="465" y="292"/>
                  </a:cubicBezTo>
                  <a:cubicBezTo>
                    <a:pt x="407" y="466"/>
                    <a:pt x="349" y="641"/>
                    <a:pt x="291" y="873"/>
                  </a:cubicBezTo>
                  <a:cubicBezTo>
                    <a:pt x="233" y="1106"/>
                    <a:pt x="116" y="1339"/>
                    <a:pt x="58" y="1455"/>
                  </a:cubicBezTo>
                  <a:cubicBezTo>
                    <a:pt x="58" y="1630"/>
                    <a:pt x="0" y="1746"/>
                    <a:pt x="0" y="1746"/>
                  </a:cubicBezTo>
                  <a:cubicBezTo>
                    <a:pt x="0" y="1746"/>
                    <a:pt x="0" y="1804"/>
                    <a:pt x="58" y="1862"/>
                  </a:cubicBezTo>
                  <a:cubicBezTo>
                    <a:pt x="58" y="1920"/>
                    <a:pt x="116" y="1978"/>
                    <a:pt x="116" y="2095"/>
                  </a:cubicBezTo>
                  <a:cubicBezTo>
                    <a:pt x="233" y="2327"/>
                    <a:pt x="291" y="2618"/>
                    <a:pt x="407" y="2909"/>
                  </a:cubicBezTo>
                  <a:cubicBezTo>
                    <a:pt x="523" y="3142"/>
                    <a:pt x="640" y="3433"/>
                    <a:pt x="698" y="3665"/>
                  </a:cubicBezTo>
                  <a:cubicBezTo>
                    <a:pt x="756" y="3898"/>
                    <a:pt x="814" y="4014"/>
                    <a:pt x="814" y="4014"/>
                  </a:cubicBezTo>
                  <a:cubicBezTo>
                    <a:pt x="814" y="4014"/>
                    <a:pt x="872" y="3898"/>
                    <a:pt x="931" y="3782"/>
                  </a:cubicBezTo>
                  <a:cubicBezTo>
                    <a:pt x="989" y="3607"/>
                    <a:pt x="1047" y="3374"/>
                    <a:pt x="1163" y="3142"/>
                  </a:cubicBezTo>
                  <a:cubicBezTo>
                    <a:pt x="1221" y="2909"/>
                    <a:pt x="1280" y="2676"/>
                    <a:pt x="1338" y="2502"/>
                  </a:cubicBezTo>
                  <a:cubicBezTo>
                    <a:pt x="1396" y="2444"/>
                    <a:pt x="1396" y="2386"/>
                    <a:pt x="1396" y="2327"/>
                  </a:cubicBezTo>
                  <a:cubicBezTo>
                    <a:pt x="1454" y="2269"/>
                    <a:pt x="1454" y="2211"/>
                    <a:pt x="1454" y="2211"/>
                  </a:cubicBezTo>
                  <a:cubicBezTo>
                    <a:pt x="1454" y="2211"/>
                    <a:pt x="1396" y="2095"/>
                    <a:pt x="1280" y="1862"/>
                  </a:cubicBezTo>
                  <a:cubicBezTo>
                    <a:pt x="1221" y="1630"/>
                    <a:pt x="1105" y="1397"/>
                    <a:pt x="989" y="1106"/>
                  </a:cubicBezTo>
                  <a:cubicBezTo>
                    <a:pt x="872" y="815"/>
                    <a:pt x="756" y="524"/>
                    <a:pt x="640" y="350"/>
                  </a:cubicBezTo>
                  <a:cubicBezTo>
                    <a:pt x="582" y="117"/>
                    <a:pt x="523" y="1"/>
                    <a:pt x="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0"/>
            <p:cNvSpPr/>
            <p:nvPr/>
          </p:nvSpPr>
          <p:spPr>
            <a:xfrm>
              <a:off x="6829325" y="1203500"/>
              <a:ext cx="34925" cy="100350"/>
            </a:xfrm>
            <a:custGeom>
              <a:avLst/>
              <a:gdLst/>
              <a:ahLst/>
              <a:cxnLst/>
              <a:rect l="l" t="t" r="r" b="b"/>
              <a:pathLst>
                <a:path w="1397" h="4014" extrusionOk="0">
                  <a:moveTo>
                    <a:pt x="698" y="1"/>
                  </a:moveTo>
                  <a:cubicBezTo>
                    <a:pt x="698" y="1"/>
                    <a:pt x="640" y="117"/>
                    <a:pt x="582" y="292"/>
                  </a:cubicBezTo>
                  <a:cubicBezTo>
                    <a:pt x="524" y="408"/>
                    <a:pt x="408" y="640"/>
                    <a:pt x="349" y="873"/>
                  </a:cubicBezTo>
                  <a:lnTo>
                    <a:pt x="0" y="1687"/>
                  </a:lnTo>
                  <a:cubicBezTo>
                    <a:pt x="0" y="1687"/>
                    <a:pt x="59" y="1862"/>
                    <a:pt x="117" y="2036"/>
                  </a:cubicBezTo>
                  <a:cubicBezTo>
                    <a:pt x="175" y="2269"/>
                    <a:pt x="233" y="2560"/>
                    <a:pt x="291" y="2851"/>
                  </a:cubicBezTo>
                  <a:cubicBezTo>
                    <a:pt x="466" y="3432"/>
                    <a:pt x="582" y="4014"/>
                    <a:pt x="582" y="4014"/>
                  </a:cubicBezTo>
                  <a:lnTo>
                    <a:pt x="989" y="3200"/>
                  </a:lnTo>
                  <a:cubicBezTo>
                    <a:pt x="1106" y="2967"/>
                    <a:pt x="1222" y="2734"/>
                    <a:pt x="1280" y="2560"/>
                  </a:cubicBezTo>
                  <a:cubicBezTo>
                    <a:pt x="1338" y="2444"/>
                    <a:pt x="1396" y="2327"/>
                    <a:pt x="1396" y="2327"/>
                  </a:cubicBezTo>
                  <a:cubicBezTo>
                    <a:pt x="1396" y="2327"/>
                    <a:pt x="1222" y="1687"/>
                    <a:pt x="1047" y="1164"/>
                  </a:cubicBezTo>
                  <a:cubicBezTo>
                    <a:pt x="931" y="873"/>
                    <a:pt x="873" y="582"/>
                    <a:pt x="815" y="350"/>
                  </a:cubicBezTo>
                  <a:cubicBezTo>
                    <a:pt x="698" y="117"/>
                    <a:pt x="698" y="1"/>
                    <a:pt x="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0"/>
            <p:cNvSpPr/>
            <p:nvPr/>
          </p:nvSpPr>
          <p:spPr>
            <a:xfrm>
              <a:off x="6808975" y="1245675"/>
              <a:ext cx="34925" cy="100350"/>
            </a:xfrm>
            <a:custGeom>
              <a:avLst/>
              <a:gdLst/>
              <a:ahLst/>
              <a:cxnLst/>
              <a:rect l="l" t="t" r="r" b="b"/>
              <a:pathLst>
                <a:path w="1397" h="4014" extrusionOk="0">
                  <a:moveTo>
                    <a:pt x="814" y="0"/>
                  </a:moveTo>
                  <a:cubicBezTo>
                    <a:pt x="814" y="0"/>
                    <a:pt x="756" y="117"/>
                    <a:pt x="698" y="291"/>
                  </a:cubicBezTo>
                  <a:cubicBezTo>
                    <a:pt x="582" y="466"/>
                    <a:pt x="524" y="640"/>
                    <a:pt x="407" y="873"/>
                  </a:cubicBezTo>
                  <a:lnTo>
                    <a:pt x="0" y="1687"/>
                  </a:lnTo>
                  <a:cubicBezTo>
                    <a:pt x="0" y="1687"/>
                    <a:pt x="175" y="2269"/>
                    <a:pt x="291" y="2850"/>
                  </a:cubicBezTo>
                  <a:cubicBezTo>
                    <a:pt x="407" y="3432"/>
                    <a:pt x="524" y="4014"/>
                    <a:pt x="524" y="4014"/>
                  </a:cubicBezTo>
                  <a:lnTo>
                    <a:pt x="582" y="4014"/>
                  </a:lnTo>
                  <a:lnTo>
                    <a:pt x="989" y="3199"/>
                  </a:lnTo>
                  <a:lnTo>
                    <a:pt x="1396" y="2327"/>
                  </a:lnTo>
                  <a:cubicBezTo>
                    <a:pt x="1396" y="2327"/>
                    <a:pt x="1280" y="1745"/>
                    <a:pt x="1105" y="1164"/>
                  </a:cubicBezTo>
                  <a:cubicBezTo>
                    <a:pt x="1047" y="873"/>
                    <a:pt x="931" y="582"/>
                    <a:pt x="873" y="349"/>
                  </a:cubicBezTo>
                  <a:cubicBezTo>
                    <a:pt x="814" y="175"/>
                    <a:pt x="814"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0"/>
            <p:cNvSpPr/>
            <p:nvPr/>
          </p:nvSpPr>
          <p:spPr>
            <a:xfrm>
              <a:off x="6768250" y="1328550"/>
              <a:ext cx="34925" cy="100350"/>
            </a:xfrm>
            <a:custGeom>
              <a:avLst/>
              <a:gdLst/>
              <a:ahLst/>
              <a:cxnLst/>
              <a:rect l="l" t="t" r="r" b="b"/>
              <a:pathLst>
                <a:path w="1397" h="4014" extrusionOk="0">
                  <a:moveTo>
                    <a:pt x="815" y="1"/>
                  </a:moveTo>
                  <a:cubicBezTo>
                    <a:pt x="815" y="1"/>
                    <a:pt x="640" y="466"/>
                    <a:pt x="408" y="873"/>
                  </a:cubicBezTo>
                  <a:cubicBezTo>
                    <a:pt x="175" y="1280"/>
                    <a:pt x="1" y="1746"/>
                    <a:pt x="1" y="1746"/>
                  </a:cubicBezTo>
                  <a:cubicBezTo>
                    <a:pt x="1" y="1746"/>
                    <a:pt x="175" y="2327"/>
                    <a:pt x="350" y="2909"/>
                  </a:cubicBezTo>
                  <a:cubicBezTo>
                    <a:pt x="466" y="3200"/>
                    <a:pt x="524" y="3490"/>
                    <a:pt x="640" y="3665"/>
                  </a:cubicBezTo>
                  <a:cubicBezTo>
                    <a:pt x="699" y="3898"/>
                    <a:pt x="757" y="4014"/>
                    <a:pt x="757" y="4014"/>
                  </a:cubicBezTo>
                  <a:cubicBezTo>
                    <a:pt x="757" y="4014"/>
                    <a:pt x="873" y="3607"/>
                    <a:pt x="1048" y="3200"/>
                  </a:cubicBezTo>
                  <a:cubicBezTo>
                    <a:pt x="1222" y="2792"/>
                    <a:pt x="1397" y="2327"/>
                    <a:pt x="1397" y="2327"/>
                  </a:cubicBezTo>
                  <a:cubicBezTo>
                    <a:pt x="1397" y="2327"/>
                    <a:pt x="1338" y="2211"/>
                    <a:pt x="1280" y="1978"/>
                  </a:cubicBezTo>
                  <a:cubicBezTo>
                    <a:pt x="1222" y="1804"/>
                    <a:pt x="1164" y="1513"/>
                    <a:pt x="1106" y="1222"/>
                  </a:cubicBezTo>
                  <a:cubicBezTo>
                    <a:pt x="931" y="640"/>
                    <a:pt x="815" y="1"/>
                    <a:pt x="8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0"/>
            <p:cNvSpPr/>
            <p:nvPr/>
          </p:nvSpPr>
          <p:spPr>
            <a:xfrm>
              <a:off x="6740625" y="1417250"/>
              <a:ext cx="37825" cy="53825"/>
            </a:xfrm>
            <a:custGeom>
              <a:avLst/>
              <a:gdLst/>
              <a:ahLst/>
              <a:cxnLst/>
              <a:rect l="l" t="t" r="r" b="b"/>
              <a:pathLst>
                <a:path w="1513" h="2153" extrusionOk="0">
                  <a:moveTo>
                    <a:pt x="408" y="1"/>
                  </a:moveTo>
                  <a:cubicBezTo>
                    <a:pt x="408" y="1"/>
                    <a:pt x="408" y="59"/>
                    <a:pt x="408" y="117"/>
                  </a:cubicBezTo>
                  <a:cubicBezTo>
                    <a:pt x="408" y="175"/>
                    <a:pt x="350" y="233"/>
                    <a:pt x="350" y="291"/>
                  </a:cubicBezTo>
                  <a:cubicBezTo>
                    <a:pt x="291" y="408"/>
                    <a:pt x="291" y="524"/>
                    <a:pt x="291" y="640"/>
                  </a:cubicBezTo>
                  <a:cubicBezTo>
                    <a:pt x="233" y="757"/>
                    <a:pt x="233" y="873"/>
                    <a:pt x="175" y="989"/>
                  </a:cubicBezTo>
                  <a:cubicBezTo>
                    <a:pt x="59" y="1455"/>
                    <a:pt x="1" y="1978"/>
                    <a:pt x="1" y="1978"/>
                  </a:cubicBezTo>
                  <a:lnTo>
                    <a:pt x="1513" y="2153"/>
                  </a:lnTo>
                  <a:cubicBezTo>
                    <a:pt x="1513" y="2153"/>
                    <a:pt x="1513" y="2153"/>
                    <a:pt x="1455" y="2094"/>
                  </a:cubicBezTo>
                  <a:cubicBezTo>
                    <a:pt x="1396" y="2036"/>
                    <a:pt x="1396" y="1920"/>
                    <a:pt x="1280" y="1862"/>
                  </a:cubicBezTo>
                  <a:cubicBezTo>
                    <a:pt x="1222" y="1745"/>
                    <a:pt x="1164" y="1629"/>
                    <a:pt x="1106" y="1513"/>
                  </a:cubicBezTo>
                  <a:cubicBezTo>
                    <a:pt x="1047" y="1396"/>
                    <a:pt x="989" y="1280"/>
                    <a:pt x="931" y="1164"/>
                  </a:cubicBezTo>
                  <a:cubicBezTo>
                    <a:pt x="815" y="989"/>
                    <a:pt x="757" y="873"/>
                    <a:pt x="699" y="757"/>
                  </a:cubicBezTo>
                  <a:cubicBezTo>
                    <a:pt x="640" y="640"/>
                    <a:pt x="582" y="466"/>
                    <a:pt x="582" y="408"/>
                  </a:cubicBezTo>
                  <a:cubicBezTo>
                    <a:pt x="524" y="291"/>
                    <a:pt x="466" y="175"/>
                    <a:pt x="466" y="117"/>
                  </a:cubicBezTo>
                  <a:cubicBezTo>
                    <a:pt x="466" y="59"/>
                    <a:pt x="408" y="1"/>
                    <a:pt x="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0"/>
            <p:cNvSpPr/>
            <p:nvPr/>
          </p:nvSpPr>
          <p:spPr>
            <a:xfrm>
              <a:off x="6740625" y="1466700"/>
              <a:ext cx="37825" cy="46550"/>
            </a:xfrm>
            <a:custGeom>
              <a:avLst/>
              <a:gdLst/>
              <a:ahLst/>
              <a:cxnLst/>
              <a:rect l="l" t="t" r="r" b="b"/>
              <a:pathLst>
                <a:path w="1513" h="1862" extrusionOk="0">
                  <a:moveTo>
                    <a:pt x="1" y="0"/>
                  </a:moveTo>
                  <a:cubicBezTo>
                    <a:pt x="1" y="0"/>
                    <a:pt x="59" y="116"/>
                    <a:pt x="175" y="349"/>
                  </a:cubicBezTo>
                  <a:cubicBezTo>
                    <a:pt x="350" y="523"/>
                    <a:pt x="524" y="756"/>
                    <a:pt x="699" y="989"/>
                  </a:cubicBezTo>
                  <a:cubicBezTo>
                    <a:pt x="873" y="1221"/>
                    <a:pt x="1047" y="1454"/>
                    <a:pt x="1222" y="1629"/>
                  </a:cubicBezTo>
                  <a:cubicBezTo>
                    <a:pt x="1396" y="1745"/>
                    <a:pt x="1513" y="1861"/>
                    <a:pt x="1513" y="1861"/>
                  </a:cubicBezTo>
                  <a:cubicBezTo>
                    <a:pt x="1513" y="1861"/>
                    <a:pt x="1513" y="1745"/>
                    <a:pt x="1455" y="1570"/>
                  </a:cubicBezTo>
                  <a:cubicBezTo>
                    <a:pt x="1455" y="1454"/>
                    <a:pt x="1455" y="1221"/>
                    <a:pt x="1455" y="989"/>
                  </a:cubicBezTo>
                  <a:cubicBezTo>
                    <a:pt x="1455" y="814"/>
                    <a:pt x="1455" y="582"/>
                    <a:pt x="1455" y="407"/>
                  </a:cubicBezTo>
                  <a:cubicBezTo>
                    <a:pt x="1513" y="291"/>
                    <a:pt x="1513" y="175"/>
                    <a:pt x="1513" y="175"/>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p:nvPr/>
          </p:nvSpPr>
          <p:spPr>
            <a:xfrm>
              <a:off x="6740625" y="1517575"/>
              <a:ext cx="48000" cy="50925"/>
            </a:xfrm>
            <a:custGeom>
              <a:avLst/>
              <a:gdLst/>
              <a:ahLst/>
              <a:cxnLst/>
              <a:rect l="l" t="t" r="r" b="b"/>
              <a:pathLst>
                <a:path w="1920" h="2037" extrusionOk="0">
                  <a:moveTo>
                    <a:pt x="1" y="1"/>
                  </a:moveTo>
                  <a:cubicBezTo>
                    <a:pt x="1" y="1"/>
                    <a:pt x="59" y="524"/>
                    <a:pt x="233" y="1048"/>
                  </a:cubicBezTo>
                  <a:cubicBezTo>
                    <a:pt x="233" y="1164"/>
                    <a:pt x="291" y="1280"/>
                    <a:pt x="350" y="1397"/>
                  </a:cubicBezTo>
                  <a:cubicBezTo>
                    <a:pt x="350" y="1513"/>
                    <a:pt x="408" y="1629"/>
                    <a:pt x="466" y="1746"/>
                  </a:cubicBezTo>
                  <a:cubicBezTo>
                    <a:pt x="466" y="1804"/>
                    <a:pt x="524" y="1862"/>
                    <a:pt x="524" y="1920"/>
                  </a:cubicBezTo>
                  <a:cubicBezTo>
                    <a:pt x="582" y="1978"/>
                    <a:pt x="582" y="2036"/>
                    <a:pt x="582" y="2036"/>
                  </a:cubicBezTo>
                  <a:lnTo>
                    <a:pt x="1920" y="1397"/>
                  </a:lnTo>
                  <a:cubicBezTo>
                    <a:pt x="1920" y="1397"/>
                    <a:pt x="1920" y="1338"/>
                    <a:pt x="1862" y="1338"/>
                  </a:cubicBezTo>
                  <a:cubicBezTo>
                    <a:pt x="1804" y="1338"/>
                    <a:pt x="1745" y="1280"/>
                    <a:pt x="1629" y="1222"/>
                  </a:cubicBezTo>
                  <a:cubicBezTo>
                    <a:pt x="1513" y="1164"/>
                    <a:pt x="1396" y="1164"/>
                    <a:pt x="1280" y="1048"/>
                  </a:cubicBezTo>
                  <a:cubicBezTo>
                    <a:pt x="1164" y="989"/>
                    <a:pt x="1047" y="931"/>
                    <a:pt x="931" y="815"/>
                  </a:cubicBezTo>
                  <a:cubicBezTo>
                    <a:pt x="466" y="466"/>
                    <a:pt x="1" y="1"/>
                    <a:pt x="1" y="1"/>
                  </a:cubicBezTo>
                  <a:close/>
                </a:path>
              </a:pathLst>
            </a:custGeom>
            <a:solidFill>
              <a:srgbClr val="4D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0"/>
            <p:cNvSpPr/>
            <p:nvPr/>
          </p:nvSpPr>
          <p:spPr>
            <a:xfrm>
              <a:off x="6755175" y="1551025"/>
              <a:ext cx="56725" cy="33475"/>
            </a:xfrm>
            <a:custGeom>
              <a:avLst/>
              <a:gdLst/>
              <a:ahLst/>
              <a:cxnLst/>
              <a:rect l="l" t="t" r="r" b="b"/>
              <a:pathLst>
                <a:path w="2269" h="1339" extrusionOk="0">
                  <a:moveTo>
                    <a:pt x="1338" y="0"/>
                  </a:moveTo>
                  <a:lnTo>
                    <a:pt x="0" y="698"/>
                  </a:lnTo>
                  <a:cubicBezTo>
                    <a:pt x="0" y="698"/>
                    <a:pt x="0" y="698"/>
                    <a:pt x="58" y="757"/>
                  </a:cubicBezTo>
                  <a:cubicBezTo>
                    <a:pt x="117" y="757"/>
                    <a:pt x="233" y="815"/>
                    <a:pt x="349" y="873"/>
                  </a:cubicBezTo>
                  <a:cubicBezTo>
                    <a:pt x="465" y="931"/>
                    <a:pt x="582" y="989"/>
                    <a:pt x="698" y="1047"/>
                  </a:cubicBezTo>
                  <a:cubicBezTo>
                    <a:pt x="873" y="1047"/>
                    <a:pt x="989" y="1106"/>
                    <a:pt x="1163" y="1164"/>
                  </a:cubicBezTo>
                  <a:cubicBezTo>
                    <a:pt x="1454" y="1222"/>
                    <a:pt x="1745" y="1280"/>
                    <a:pt x="1920" y="1280"/>
                  </a:cubicBezTo>
                  <a:cubicBezTo>
                    <a:pt x="2036" y="1338"/>
                    <a:pt x="2152" y="1338"/>
                    <a:pt x="2210" y="1338"/>
                  </a:cubicBezTo>
                  <a:lnTo>
                    <a:pt x="2269" y="1338"/>
                  </a:lnTo>
                  <a:cubicBezTo>
                    <a:pt x="2269" y="1338"/>
                    <a:pt x="1978" y="1047"/>
                    <a:pt x="1745" y="698"/>
                  </a:cubicBezTo>
                  <a:cubicBezTo>
                    <a:pt x="1687" y="640"/>
                    <a:pt x="1687" y="524"/>
                    <a:pt x="1629" y="466"/>
                  </a:cubicBezTo>
                  <a:cubicBezTo>
                    <a:pt x="1571" y="408"/>
                    <a:pt x="1512" y="291"/>
                    <a:pt x="1454" y="233"/>
                  </a:cubicBezTo>
                  <a:cubicBezTo>
                    <a:pt x="1454" y="175"/>
                    <a:pt x="1396" y="117"/>
                    <a:pt x="1396" y="117"/>
                  </a:cubicBezTo>
                  <a:cubicBezTo>
                    <a:pt x="1396" y="59"/>
                    <a:pt x="1338" y="0"/>
                    <a:pt x="1338" y="0"/>
                  </a:cubicBezTo>
                  <a:close/>
                </a:path>
              </a:pathLst>
            </a:custGeom>
            <a:solidFill>
              <a:srgbClr val="4D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0"/>
            <p:cNvSpPr/>
            <p:nvPr/>
          </p:nvSpPr>
          <p:spPr>
            <a:xfrm>
              <a:off x="6785700" y="1607725"/>
              <a:ext cx="59650" cy="33475"/>
            </a:xfrm>
            <a:custGeom>
              <a:avLst/>
              <a:gdLst/>
              <a:ahLst/>
              <a:cxnLst/>
              <a:rect l="l" t="t" r="r" b="b"/>
              <a:pathLst>
                <a:path w="2386" h="1339" extrusionOk="0">
                  <a:moveTo>
                    <a:pt x="2385" y="1"/>
                  </a:moveTo>
                  <a:cubicBezTo>
                    <a:pt x="2385" y="1"/>
                    <a:pt x="2385" y="1"/>
                    <a:pt x="2327" y="59"/>
                  </a:cubicBezTo>
                  <a:cubicBezTo>
                    <a:pt x="2269" y="59"/>
                    <a:pt x="2153" y="59"/>
                    <a:pt x="2036" y="117"/>
                  </a:cubicBezTo>
                  <a:cubicBezTo>
                    <a:pt x="1978" y="117"/>
                    <a:pt x="1862" y="117"/>
                    <a:pt x="1687" y="175"/>
                  </a:cubicBezTo>
                  <a:lnTo>
                    <a:pt x="1280" y="175"/>
                  </a:lnTo>
                  <a:cubicBezTo>
                    <a:pt x="1106" y="233"/>
                    <a:pt x="989" y="233"/>
                    <a:pt x="815" y="233"/>
                  </a:cubicBezTo>
                  <a:cubicBezTo>
                    <a:pt x="699" y="233"/>
                    <a:pt x="524" y="233"/>
                    <a:pt x="408" y="175"/>
                  </a:cubicBezTo>
                  <a:cubicBezTo>
                    <a:pt x="175" y="175"/>
                    <a:pt x="1" y="117"/>
                    <a:pt x="1" y="117"/>
                  </a:cubicBezTo>
                  <a:lnTo>
                    <a:pt x="1" y="117"/>
                  </a:lnTo>
                  <a:cubicBezTo>
                    <a:pt x="1" y="117"/>
                    <a:pt x="117" y="233"/>
                    <a:pt x="291" y="350"/>
                  </a:cubicBezTo>
                  <a:cubicBezTo>
                    <a:pt x="350" y="408"/>
                    <a:pt x="408" y="466"/>
                    <a:pt x="524" y="582"/>
                  </a:cubicBezTo>
                  <a:cubicBezTo>
                    <a:pt x="640" y="641"/>
                    <a:pt x="699" y="757"/>
                    <a:pt x="815" y="815"/>
                  </a:cubicBezTo>
                  <a:cubicBezTo>
                    <a:pt x="931" y="873"/>
                    <a:pt x="1048" y="931"/>
                    <a:pt x="1164" y="1048"/>
                  </a:cubicBezTo>
                  <a:cubicBezTo>
                    <a:pt x="1222" y="1106"/>
                    <a:pt x="1338" y="1164"/>
                    <a:pt x="1455" y="1222"/>
                  </a:cubicBezTo>
                  <a:cubicBezTo>
                    <a:pt x="1513" y="1222"/>
                    <a:pt x="1571" y="1280"/>
                    <a:pt x="1629" y="1338"/>
                  </a:cubicBezTo>
                  <a:lnTo>
                    <a:pt x="1687" y="1338"/>
                  </a:lnTo>
                  <a:lnTo>
                    <a:pt x="23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0"/>
            <p:cNvSpPr/>
            <p:nvPr/>
          </p:nvSpPr>
          <p:spPr>
            <a:xfrm>
              <a:off x="6827875" y="1607725"/>
              <a:ext cx="56725" cy="33475"/>
            </a:xfrm>
            <a:custGeom>
              <a:avLst/>
              <a:gdLst/>
              <a:ahLst/>
              <a:cxnLst/>
              <a:rect l="l" t="t" r="r" b="b"/>
              <a:pathLst>
                <a:path w="2269" h="1339" extrusionOk="0">
                  <a:moveTo>
                    <a:pt x="698" y="1"/>
                  </a:moveTo>
                  <a:lnTo>
                    <a:pt x="0" y="1338"/>
                  </a:lnTo>
                  <a:cubicBezTo>
                    <a:pt x="0" y="1338"/>
                    <a:pt x="175" y="1338"/>
                    <a:pt x="407" y="1280"/>
                  </a:cubicBezTo>
                  <a:cubicBezTo>
                    <a:pt x="640" y="1222"/>
                    <a:pt x="931" y="1164"/>
                    <a:pt x="1222" y="1048"/>
                  </a:cubicBezTo>
                  <a:cubicBezTo>
                    <a:pt x="1512" y="990"/>
                    <a:pt x="1803" y="815"/>
                    <a:pt x="1978" y="757"/>
                  </a:cubicBezTo>
                  <a:cubicBezTo>
                    <a:pt x="2152" y="641"/>
                    <a:pt x="2269" y="582"/>
                    <a:pt x="2269" y="582"/>
                  </a:cubicBezTo>
                  <a:cubicBezTo>
                    <a:pt x="2269" y="582"/>
                    <a:pt x="2152" y="524"/>
                    <a:pt x="2036" y="524"/>
                  </a:cubicBezTo>
                  <a:cubicBezTo>
                    <a:pt x="1861" y="466"/>
                    <a:pt x="1687" y="408"/>
                    <a:pt x="1454" y="350"/>
                  </a:cubicBezTo>
                  <a:cubicBezTo>
                    <a:pt x="1280" y="292"/>
                    <a:pt x="1105" y="175"/>
                    <a:pt x="931" y="117"/>
                  </a:cubicBezTo>
                  <a:cubicBezTo>
                    <a:pt x="815" y="59"/>
                    <a:pt x="698" y="1"/>
                    <a:pt x="6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0"/>
            <p:cNvSpPr/>
            <p:nvPr/>
          </p:nvSpPr>
          <p:spPr>
            <a:xfrm>
              <a:off x="6877300" y="1617900"/>
              <a:ext cx="90175" cy="45100"/>
            </a:xfrm>
            <a:custGeom>
              <a:avLst/>
              <a:gdLst/>
              <a:ahLst/>
              <a:cxnLst/>
              <a:rect l="l" t="t" r="r" b="b"/>
              <a:pathLst>
                <a:path w="3607" h="1804" extrusionOk="0">
                  <a:moveTo>
                    <a:pt x="3549" y="1"/>
                  </a:moveTo>
                  <a:cubicBezTo>
                    <a:pt x="3491" y="1"/>
                    <a:pt x="3432" y="1"/>
                    <a:pt x="3374" y="59"/>
                  </a:cubicBezTo>
                  <a:cubicBezTo>
                    <a:pt x="3258" y="59"/>
                    <a:pt x="3200" y="117"/>
                    <a:pt x="3083" y="117"/>
                  </a:cubicBezTo>
                  <a:cubicBezTo>
                    <a:pt x="3025" y="117"/>
                    <a:pt x="2909" y="175"/>
                    <a:pt x="2793" y="175"/>
                  </a:cubicBezTo>
                  <a:cubicBezTo>
                    <a:pt x="2385" y="234"/>
                    <a:pt x="1978" y="292"/>
                    <a:pt x="1978" y="292"/>
                  </a:cubicBezTo>
                  <a:cubicBezTo>
                    <a:pt x="1978" y="292"/>
                    <a:pt x="1862" y="408"/>
                    <a:pt x="1687" y="524"/>
                  </a:cubicBezTo>
                  <a:cubicBezTo>
                    <a:pt x="1629" y="641"/>
                    <a:pt x="1513" y="699"/>
                    <a:pt x="1397" y="757"/>
                  </a:cubicBezTo>
                  <a:cubicBezTo>
                    <a:pt x="1280" y="873"/>
                    <a:pt x="1164" y="931"/>
                    <a:pt x="1048" y="1048"/>
                  </a:cubicBezTo>
                  <a:cubicBezTo>
                    <a:pt x="931" y="1106"/>
                    <a:pt x="815" y="1222"/>
                    <a:pt x="699" y="1280"/>
                  </a:cubicBezTo>
                  <a:cubicBezTo>
                    <a:pt x="582" y="1339"/>
                    <a:pt x="466" y="1397"/>
                    <a:pt x="350" y="1455"/>
                  </a:cubicBezTo>
                  <a:cubicBezTo>
                    <a:pt x="233" y="1513"/>
                    <a:pt x="117" y="1571"/>
                    <a:pt x="59" y="1629"/>
                  </a:cubicBezTo>
                  <a:lnTo>
                    <a:pt x="1" y="1629"/>
                  </a:lnTo>
                  <a:cubicBezTo>
                    <a:pt x="1" y="1629"/>
                    <a:pt x="1" y="1629"/>
                    <a:pt x="59" y="1688"/>
                  </a:cubicBezTo>
                  <a:lnTo>
                    <a:pt x="292" y="1688"/>
                  </a:lnTo>
                  <a:cubicBezTo>
                    <a:pt x="408" y="1746"/>
                    <a:pt x="524" y="1746"/>
                    <a:pt x="641" y="1746"/>
                  </a:cubicBezTo>
                  <a:cubicBezTo>
                    <a:pt x="757" y="1804"/>
                    <a:pt x="873" y="1804"/>
                    <a:pt x="990" y="1804"/>
                  </a:cubicBezTo>
                  <a:lnTo>
                    <a:pt x="2036" y="1804"/>
                  </a:lnTo>
                  <a:cubicBezTo>
                    <a:pt x="2036" y="1804"/>
                    <a:pt x="2036" y="1804"/>
                    <a:pt x="2095" y="1746"/>
                  </a:cubicBezTo>
                  <a:cubicBezTo>
                    <a:pt x="2153" y="1688"/>
                    <a:pt x="2211" y="1629"/>
                    <a:pt x="2327" y="1513"/>
                  </a:cubicBezTo>
                  <a:cubicBezTo>
                    <a:pt x="2502" y="1397"/>
                    <a:pt x="2734" y="1164"/>
                    <a:pt x="2909" y="931"/>
                  </a:cubicBezTo>
                  <a:cubicBezTo>
                    <a:pt x="3025" y="815"/>
                    <a:pt x="3083" y="699"/>
                    <a:pt x="3200" y="583"/>
                  </a:cubicBezTo>
                  <a:cubicBezTo>
                    <a:pt x="3258" y="466"/>
                    <a:pt x="3316" y="350"/>
                    <a:pt x="3374" y="292"/>
                  </a:cubicBezTo>
                  <a:cubicBezTo>
                    <a:pt x="3432" y="175"/>
                    <a:pt x="3491" y="117"/>
                    <a:pt x="3549" y="59"/>
                  </a:cubicBezTo>
                  <a:cubicBezTo>
                    <a:pt x="3607" y="1"/>
                    <a:pt x="3607" y="1"/>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0"/>
            <p:cNvSpPr/>
            <p:nvPr/>
          </p:nvSpPr>
          <p:spPr>
            <a:xfrm>
              <a:off x="6979100" y="1600450"/>
              <a:ext cx="46550" cy="53825"/>
            </a:xfrm>
            <a:custGeom>
              <a:avLst/>
              <a:gdLst/>
              <a:ahLst/>
              <a:cxnLst/>
              <a:rect l="l" t="t" r="r" b="b"/>
              <a:pathLst>
                <a:path w="1862" h="2153" extrusionOk="0">
                  <a:moveTo>
                    <a:pt x="1163" y="1"/>
                  </a:moveTo>
                  <a:cubicBezTo>
                    <a:pt x="1163" y="1"/>
                    <a:pt x="931" y="583"/>
                    <a:pt x="640" y="1106"/>
                  </a:cubicBezTo>
                  <a:cubicBezTo>
                    <a:pt x="582" y="1222"/>
                    <a:pt x="524" y="1339"/>
                    <a:pt x="407" y="1455"/>
                  </a:cubicBezTo>
                  <a:cubicBezTo>
                    <a:pt x="349" y="1571"/>
                    <a:pt x="291" y="1688"/>
                    <a:pt x="233" y="1804"/>
                  </a:cubicBezTo>
                  <a:cubicBezTo>
                    <a:pt x="58" y="1978"/>
                    <a:pt x="0" y="2153"/>
                    <a:pt x="0" y="2153"/>
                  </a:cubicBezTo>
                  <a:cubicBezTo>
                    <a:pt x="0" y="2153"/>
                    <a:pt x="116" y="2095"/>
                    <a:pt x="291" y="2037"/>
                  </a:cubicBezTo>
                  <a:cubicBezTo>
                    <a:pt x="349" y="1978"/>
                    <a:pt x="465" y="1978"/>
                    <a:pt x="582" y="1920"/>
                  </a:cubicBezTo>
                  <a:cubicBezTo>
                    <a:pt x="698" y="1862"/>
                    <a:pt x="814" y="1862"/>
                    <a:pt x="931" y="1804"/>
                  </a:cubicBezTo>
                  <a:cubicBezTo>
                    <a:pt x="1396" y="1571"/>
                    <a:pt x="1861" y="1339"/>
                    <a:pt x="1861" y="1339"/>
                  </a:cubicBezTo>
                  <a:lnTo>
                    <a:pt x="11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0"/>
            <p:cNvSpPr/>
            <p:nvPr/>
          </p:nvSpPr>
          <p:spPr>
            <a:xfrm>
              <a:off x="7006725" y="1577200"/>
              <a:ext cx="37825" cy="56725"/>
            </a:xfrm>
            <a:custGeom>
              <a:avLst/>
              <a:gdLst/>
              <a:ahLst/>
              <a:cxnLst/>
              <a:rect l="l" t="t" r="r" b="b"/>
              <a:pathLst>
                <a:path w="1513" h="2269" extrusionOk="0">
                  <a:moveTo>
                    <a:pt x="1512" y="0"/>
                  </a:moveTo>
                  <a:lnTo>
                    <a:pt x="1512" y="0"/>
                  </a:lnTo>
                  <a:cubicBezTo>
                    <a:pt x="1512" y="0"/>
                    <a:pt x="1396" y="59"/>
                    <a:pt x="1280" y="175"/>
                  </a:cubicBezTo>
                  <a:cubicBezTo>
                    <a:pt x="1222" y="233"/>
                    <a:pt x="1105" y="291"/>
                    <a:pt x="1047" y="349"/>
                  </a:cubicBezTo>
                  <a:cubicBezTo>
                    <a:pt x="931" y="407"/>
                    <a:pt x="873" y="466"/>
                    <a:pt x="756" y="524"/>
                  </a:cubicBezTo>
                  <a:cubicBezTo>
                    <a:pt x="407" y="756"/>
                    <a:pt x="0" y="931"/>
                    <a:pt x="0" y="931"/>
                  </a:cubicBezTo>
                  <a:lnTo>
                    <a:pt x="756" y="2269"/>
                  </a:lnTo>
                  <a:cubicBezTo>
                    <a:pt x="756" y="2269"/>
                    <a:pt x="756" y="2269"/>
                    <a:pt x="756" y="2211"/>
                  </a:cubicBezTo>
                  <a:cubicBezTo>
                    <a:pt x="814" y="2152"/>
                    <a:pt x="873" y="2036"/>
                    <a:pt x="873" y="1920"/>
                  </a:cubicBezTo>
                  <a:cubicBezTo>
                    <a:pt x="989" y="1745"/>
                    <a:pt x="1105" y="1454"/>
                    <a:pt x="1163" y="1164"/>
                  </a:cubicBezTo>
                  <a:cubicBezTo>
                    <a:pt x="1222" y="989"/>
                    <a:pt x="1280" y="873"/>
                    <a:pt x="1338" y="756"/>
                  </a:cubicBezTo>
                  <a:cubicBezTo>
                    <a:pt x="1338" y="582"/>
                    <a:pt x="1396" y="466"/>
                    <a:pt x="1396" y="349"/>
                  </a:cubicBezTo>
                  <a:cubicBezTo>
                    <a:pt x="1454" y="175"/>
                    <a:pt x="1512" y="0"/>
                    <a:pt x="1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0"/>
            <p:cNvSpPr/>
            <p:nvPr/>
          </p:nvSpPr>
          <p:spPr>
            <a:xfrm>
              <a:off x="7066325" y="1514675"/>
              <a:ext cx="39300" cy="93075"/>
            </a:xfrm>
            <a:custGeom>
              <a:avLst/>
              <a:gdLst/>
              <a:ahLst/>
              <a:cxnLst/>
              <a:rect l="l" t="t" r="r" b="b"/>
              <a:pathLst>
                <a:path w="1572" h="3723" extrusionOk="0">
                  <a:moveTo>
                    <a:pt x="1513" y="0"/>
                  </a:moveTo>
                  <a:cubicBezTo>
                    <a:pt x="1513" y="0"/>
                    <a:pt x="1455" y="59"/>
                    <a:pt x="1397" y="175"/>
                  </a:cubicBezTo>
                  <a:cubicBezTo>
                    <a:pt x="1339" y="291"/>
                    <a:pt x="1280" y="349"/>
                    <a:pt x="1222" y="408"/>
                  </a:cubicBezTo>
                  <a:cubicBezTo>
                    <a:pt x="1106" y="524"/>
                    <a:pt x="1048" y="582"/>
                    <a:pt x="990" y="698"/>
                  </a:cubicBezTo>
                  <a:cubicBezTo>
                    <a:pt x="699" y="1047"/>
                    <a:pt x="408" y="1338"/>
                    <a:pt x="408" y="1338"/>
                  </a:cubicBezTo>
                  <a:cubicBezTo>
                    <a:pt x="408" y="1338"/>
                    <a:pt x="350" y="1920"/>
                    <a:pt x="292" y="2501"/>
                  </a:cubicBezTo>
                  <a:cubicBezTo>
                    <a:pt x="234" y="2792"/>
                    <a:pt x="175" y="3141"/>
                    <a:pt x="117" y="3316"/>
                  </a:cubicBezTo>
                  <a:cubicBezTo>
                    <a:pt x="59" y="3548"/>
                    <a:pt x="1" y="3723"/>
                    <a:pt x="1" y="3723"/>
                  </a:cubicBezTo>
                  <a:cubicBezTo>
                    <a:pt x="1" y="3723"/>
                    <a:pt x="117" y="3665"/>
                    <a:pt x="234" y="3548"/>
                  </a:cubicBezTo>
                  <a:cubicBezTo>
                    <a:pt x="408" y="3432"/>
                    <a:pt x="582" y="3257"/>
                    <a:pt x="757" y="3083"/>
                  </a:cubicBezTo>
                  <a:cubicBezTo>
                    <a:pt x="1106" y="2734"/>
                    <a:pt x="1455" y="2385"/>
                    <a:pt x="1455" y="2385"/>
                  </a:cubicBezTo>
                  <a:cubicBezTo>
                    <a:pt x="1455" y="2385"/>
                    <a:pt x="1513" y="1745"/>
                    <a:pt x="1571" y="1164"/>
                  </a:cubicBezTo>
                  <a:lnTo>
                    <a:pt x="1571" y="756"/>
                  </a:lnTo>
                  <a:cubicBezTo>
                    <a:pt x="1571" y="582"/>
                    <a:pt x="1571" y="466"/>
                    <a:pt x="1571" y="349"/>
                  </a:cubicBezTo>
                  <a:cubicBezTo>
                    <a:pt x="1571" y="117"/>
                    <a:pt x="1513" y="0"/>
                    <a:pt x="1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0"/>
            <p:cNvSpPr/>
            <p:nvPr/>
          </p:nvSpPr>
          <p:spPr>
            <a:xfrm>
              <a:off x="7130300" y="1476875"/>
              <a:ext cx="32025" cy="59625"/>
            </a:xfrm>
            <a:custGeom>
              <a:avLst/>
              <a:gdLst/>
              <a:ahLst/>
              <a:cxnLst/>
              <a:rect l="l" t="t" r="r" b="b"/>
              <a:pathLst>
                <a:path w="1281" h="2385" extrusionOk="0">
                  <a:moveTo>
                    <a:pt x="1" y="0"/>
                  </a:moveTo>
                  <a:lnTo>
                    <a:pt x="1" y="0"/>
                  </a:lnTo>
                  <a:cubicBezTo>
                    <a:pt x="1" y="0"/>
                    <a:pt x="59" y="582"/>
                    <a:pt x="117" y="1163"/>
                  </a:cubicBezTo>
                  <a:cubicBezTo>
                    <a:pt x="175" y="1512"/>
                    <a:pt x="175" y="1803"/>
                    <a:pt x="175" y="2036"/>
                  </a:cubicBezTo>
                  <a:cubicBezTo>
                    <a:pt x="175" y="2268"/>
                    <a:pt x="175" y="2385"/>
                    <a:pt x="175" y="2385"/>
                  </a:cubicBezTo>
                  <a:cubicBezTo>
                    <a:pt x="175" y="2385"/>
                    <a:pt x="292" y="2327"/>
                    <a:pt x="350" y="2152"/>
                  </a:cubicBezTo>
                  <a:cubicBezTo>
                    <a:pt x="466" y="2036"/>
                    <a:pt x="641" y="1803"/>
                    <a:pt x="757" y="1629"/>
                  </a:cubicBezTo>
                  <a:cubicBezTo>
                    <a:pt x="1048" y="1222"/>
                    <a:pt x="1281" y="814"/>
                    <a:pt x="1281" y="81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0"/>
            <p:cNvSpPr/>
            <p:nvPr/>
          </p:nvSpPr>
          <p:spPr>
            <a:xfrm>
              <a:off x="7130300" y="1437600"/>
              <a:ext cx="32025" cy="59650"/>
            </a:xfrm>
            <a:custGeom>
              <a:avLst/>
              <a:gdLst/>
              <a:ahLst/>
              <a:cxnLst/>
              <a:rect l="l" t="t" r="r" b="b"/>
              <a:pathLst>
                <a:path w="1281" h="2386" extrusionOk="0">
                  <a:moveTo>
                    <a:pt x="873" y="1"/>
                  </a:moveTo>
                  <a:cubicBezTo>
                    <a:pt x="873" y="1"/>
                    <a:pt x="699" y="408"/>
                    <a:pt x="466" y="815"/>
                  </a:cubicBezTo>
                  <a:cubicBezTo>
                    <a:pt x="234" y="1164"/>
                    <a:pt x="1" y="1571"/>
                    <a:pt x="1" y="1571"/>
                  </a:cubicBezTo>
                  <a:lnTo>
                    <a:pt x="1281" y="2385"/>
                  </a:lnTo>
                  <a:cubicBezTo>
                    <a:pt x="1281" y="2385"/>
                    <a:pt x="1222" y="1746"/>
                    <a:pt x="1106" y="1164"/>
                  </a:cubicBezTo>
                  <a:cubicBezTo>
                    <a:pt x="1048" y="582"/>
                    <a:pt x="932" y="1"/>
                    <a:pt x="9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0"/>
            <p:cNvSpPr/>
            <p:nvPr/>
          </p:nvSpPr>
          <p:spPr>
            <a:xfrm>
              <a:off x="7173925" y="1396900"/>
              <a:ext cx="33475" cy="58175"/>
            </a:xfrm>
            <a:custGeom>
              <a:avLst/>
              <a:gdLst/>
              <a:ahLst/>
              <a:cxnLst/>
              <a:rect l="l" t="t" r="r" b="b"/>
              <a:pathLst>
                <a:path w="1339" h="2327" extrusionOk="0">
                  <a:moveTo>
                    <a:pt x="1" y="0"/>
                  </a:moveTo>
                  <a:cubicBezTo>
                    <a:pt x="1" y="0"/>
                    <a:pt x="59" y="117"/>
                    <a:pt x="117" y="349"/>
                  </a:cubicBezTo>
                  <a:lnTo>
                    <a:pt x="59" y="349"/>
                  </a:lnTo>
                  <a:cubicBezTo>
                    <a:pt x="117" y="582"/>
                    <a:pt x="175" y="873"/>
                    <a:pt x="233" y="1164"/>
                  </a:cubicBezTo>
                  <a:cubicBezTo>
                    <a:pt x="408" y="1745"/>
                    <a:pt x="524" y="2327"/>
                    <a:pt x="524" y="2327"/>
                  </a:cubicBezTo>
                  <a:cubicBezTo>
                    <a:pt x="524" y="2327"/>
                    <a:pt x="699" y="1920"/>
                    <a:pt x="931" y="1512"/>
                  </a:cubicBezTo>
                  <a:cubicBezTo>
                    <a:pt x="1048" y="1280"/>
                    <a:pt x="1164" y="1105"/>
                    <a:pt x="1222" y="931"/>
                  </a:cubicBezTo>
                  <a:cubicBezTo>
                    <a:pt x="1339" y="756"/>
                    <a:pt x="1339" y="640"/>
                    <a:pt x="1339" y="640"/>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0"/>
            <p:cNvSpPr/>
            <p:nvPr/>
          </p:nvSpPr>
          <p:spPr>
            <a:xfrm>
              <a:off x="7173925" y="1354725"/>
              <a:ext cx="33475" cy="58200"/>
            </a:xfrm>
            <a:custGeom>
              <a:avLst/>
              <a:gdLst/>
              <a:ahLst/>
              <a:cxnLst/>
              <a:rect l="l" t="t" r="r" b="b"/>
              <a:pathLst>
                <a:path w="1339" h="2328" extrusionOk="0">
                  <a:moveTo>
                    <a:pt x="757" y="1"/>
                  </a:moveTo>
                  <a:cubicBezTo>
                    <a:pt x="757" y="1"/>
                    <a:pt x="582" y="408"/>
                    <a:pt x="408" y="873"/>
                  </a:cubicBezTo>
                  <a:cubicBezTo>
                    <a:pt x="292" y="1047"/>
                    <a:pt x="175" y="1280"/>
                    <a:pt x="117" y="1396"/>
                  </a:cubicBezTo>
                  <a:cubicBezTo>
                    <a:pt x="59" y="1571"/>
                    <a:pt x="1" y="1687"/>
                    <a:pt x="1" y="1687"/>
                  </a:cubicBezTo>
                  <a:lnTo>
                    <a:pt x="1339" y="2327"/>
                  </a:lnTo>
                  <a:cubicBezTo>
                    <a:pt x="1339" y="2327"/>
                    <a:pt x="1339" y="2211"/>
                    <a:pt x="1280" y="1978"/>
                  </a:cubicBezTo>
                  <a:cubicBezTo>
                    <a:pt x="1222" y="1745"/>
                    <a:pt x="1164" y="1455"/>
                    <a:pt x="1048" y="1164"/>
                  </a:cubicBezTo>
                  <a:cubicBezTo>
                    <a:pt x="931" y="582"/>
                    <a:pt x="757"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7210275" y="1268950"/>
              <a:ext cx="34925" cy="101800"/>
            </a:xfrm>
            <a:custGeom>
              <a:avLst/>
              <a:gdLst/>
              <a:ahLst/>
              <a:cxnLst/>
              <a:rect l="l" t="t" r="r" b="b"/>
              <a:pathLst>
                <a:path w="1397" h="4072" extrusionOk="0">
                  <a:moveTo>
                    <a:pt x="583" y="0"/>
                  </a:moveTo>
                  <a:cubicBezTo>
                    <a:pt x="583" y="0"/>
                    <a:pt x="466" y="465"/>
                    <a:pt x="292" y="872"/>
                  </a:cubicBezTo>
                  <a:cubicBezTo>
                    <a:pt x="234" y="1105"/>
                    <a:pt x="175" y="1338"/>
                    <a:pt x="117" y="1454"/>
                  </a:cubicBezTo>
                  <a:cubicBezTo>
                    <a:pt x="1" y="1629"/>
                    <a:pt x="1" y="1745"/>
                    <a:pt x="1" y="1745"/>
                  </a:cubicBezTo>
                  <a:cubicBezTo>
                    <a:pt x="1" y="1745"/>
                    <a:pt x="59" y="1919"/>
                    <a:pt x="117" y="2094"/>
                  </a:cubicBezTo>
                  <a:cubicBezTo>
                    <a:pt x="175" y="2326"/>
                    <a:pt x="292" y="2617"/>
                    <a:pt x="350" y="2908"/>
                  </a:cubicBezTo>
                  <a:cubicBezTo>
                    <a:pt x="466" y="3199"/>
                    <a:pt x="524" y="3490"/>
                    <a:pt x="583" y="3664"/>
                  </a:cubicBezTo>
                  <a:cubicBezTo>
                    <a:pt x="641" y="3897"/>
                    <a:pt x="699" y="4071"/>
                    <a:pt x="699" y="4071"/>
                  </a:cubicBezTo>
                  <a:lnTo>
                    <a:pt x="1048" y="3199"/>
                  </a:lnTo>
                  <a:cubicBezTo>
                    <a:pt x="1164" y="2966"/>
                    <a:pt x="1222" y="2734"/>
                    <a:pt x="1280" y="2559"/>
                  </a:cubicBezTo>
                  <a:cubicBezTo>
                    <a:pt x="1339" y="2385"/>
                    <a:pt x="1397" y="2268"/>
                    <a:pt x="1397" y="2268"/>
                  </a:cubicBezTo>
                  <a:cubicBezTo>
                    <a:pt x="1397" y="2268"/>
                    <a:pt x="1339" y="2152"/>
                    <a:pt x="1280" y="1919"/>
                  </a:cubicBezTo>
                  <a:cubicBezTo>
                    <a:pt x="1222" y="1745"/>
                    <a:pt x="1106" y="1454"/>
                    <a:pt x="990" y="1163"/>
                  </a:cubicBezTo>
                  <a:lnTo>
                    <a:pt x="1048" y="1163"/>
                  </a:lnTo>
                  <a:cubicBezTo>
                    <a:pt x="815" y="582"/>
                    <a:pt x="583" y="0"/>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0"/>
            <p:cNvSpPr/>
            <p:nvPr/>
          </p:nvSpPr>
          <p:spPr>
            <a:xfrm>
              <a:off x="7239375" y="1225325"/>
              <a:ext cx="36375" cy="56725"/>
            </a:xfrm>
            <a:custGeom>
              <a:avLst/>
              <a:gdLst/>
              <a:ahLst/>
              <a:cxnLst/>
              <a:rect l="l" t="t" r="r" b="b"/>
              <a:pathLst>
                <a:path w="1455" h="2269" extrusionOk="0">
                  <a:moveTo>
                    <a:pt x="0" y="0"/>
                  </a:moveTo>
                  <a:lnTo>
                    <a:pt x="0" y="0"/>
                  </a:lnTo>
                  <a:cubicBezTo>
                    <a:pt x="0" y="0"/>
                    <a:pt x="58" y="175"/>
                    <a:pt x="116" y="349"/>
                  </a:cubicBezTo>
                  <a:cubicBezTo>
                    <a:pt x="233" y="582"/>
                    <a:pt x="349" y="814"/>
                    <a:pt x="465" y="1105"/>
                  </a:cubicBezTo>
                  <a:cubicBezTo>
                    <a:pt x="582" y="1396"/>
                    <a:pt x="640" y="1687"/>
                    <a:pt x="756" y="1861"/>
                  </a:cubicBezTo>
                  <a:cubicBezTo>
                    <a:pt x="814" y="2094"/>
                    <a:pt x="873" y="2268"/>
                    <a:pt x="873" y="2268"/>
                  </a:cubicBezTo>
                  <a:lnTo>
                    <a:pt x="989" y="1978"/>
                  </a:lnTo>
                  <a:cubicBezTo>
                    <a:pt x="1047" y="1803"/>
                    <a:pt x="1105" y="1571"/>
                    <a:pt x="1163" y="1338"/>
                  </a:cubicBezTo>
                  <a:cubicBezTo>
                    <a:pt x="1222" y="1105"/>
                    <a:pt x="1280" y="873"/>
                    <a:pt x="1338" y="698"/>
                  </a:cubicBezTo>
                  <a:cubicBezTo>
                    <a:pt x="1396" y="524"/>
                    <a:pt x="1454" y="407"/>
                    <a:pt x="1454" y="407"/>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0"/>
            <p:cNvSpPr/>
            <p:nvPr/>
          </p:nvSpPr>
          <p:spPr>
            <a:xfrm>
              <a:off x="7239375" y="1181700"/>
              <a:ext cx="36375" cy="53825"/>
            </a:xfrm>
            <a:custGeom>
              <a:avLst/>
              <a:gdLst/>
              <a:ahLst/>
              <a:cxnLst/>
              <a:rect l="l" t="t" r="r" b="b"/>
              <a:pathLst>
                <a:path w="1455" h="2153" extrusionOk="0">
                  <a:moveTo>
                    <a:pt x="465" y="0"/>
                  </a:moveTo>
                  <a:cubicBezTo>
                    <a:pt x="465" y="0"/>
                    <a:pt x="349" y="407"/>
                    <a:pt x="233" y="873"/>
                  </a:cubicBezTo>
                  <a:lnTo>
                    <a:pt x="0" y="1745"/>
                  </a:lnTo>
                  <a:lnTo>
                    <a:pt x="1454" y="2152"/>
                  </a:lnTo>
                  <a:cubicBezTo>
                    <a:pt x="1454" y="2152"/>
                    <a:pt x="1222" y="1629"/>
                    <a:pt x="989" y="1047"/>
                  </a:cubicBezTo>
                  <a:cubicBezTo>
                    <a:pt x="698" y="524"/>
                    <a:pt x="4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0"/>
            <p:cNvSpPr/>
            <p:nvPr/>
          </p:nvSpPr>
          <p:spPr>
            <a:xfrm>
              <a:off x="7261175" y="1091550"/>
              <a:ext cx="36375" cy="98900"/>
            </a:xfrm>
            <a:custGeom>
              <a:avLst/>
              <a:gdLst/>
              <a:ahLst/>
              <a:cxnLst/>
              <a:rect l="l" t="t" r="r" b="b"/>
              <a:pathLst>
                <a:path w="1455" h="3956" extrusionOk="0">
                  <a:moveTo>
                    <a:pt x="291" y="0"/>
                  </a:moveTo>
                  <a:cubicBezTo>
                    <a:pt x="291" y="0"/>
                    <a:pt x="291" y="117"/>
                    <a:pt x="233" y="291"/>
                  </a:cubicBezTo>
                  <a:cubicBezTo>
                    <a:pt x="233" y="466"/>
                    <a:pt x="175" y="698"/>
                    <a:pt x="175" y="873"/>
                  </a:cubicBezTo>
                  <a:cubicBezTo>
                    <a:pt x="117" y="1105"/>
                    <a:pt x="59" y="1338"/>
                    <a:pt x="59" y="1512"/>
                  </a:cubicBezTo>
                  <a:cubicBezTo>
                    <a:pt x="1" y="1687"/>
                    <a:pt x="1" y="1803"/>
                    <a:pt x="1" y="1803"/>
                  </a:cubicBezTo>
                  <a:cubicBezTo>
                    <a:pt x="1" y="1803"/>
                    <a:pt x="59" y="1920"/>
                    <a:pt x="175" y="2152"/>
                  </a:cubicBezTo>
                  <a:cubicBezTo>
                    <a:pt x="291" y="2327"/>
                    <a:pt x="408" y="2618"/>
                    <a:pt x="524" y="2850"/>
                  </a:cubicBezTo>
                  <a:cubicBezTo>
                    <a:pt x="640" y="3141"/>
                    <a:pt x="815" y="3432"/>
                    <a:pt x="873" y="3606"/>
                  </a:cubicBezTo>
                  <a:cubicBezTo>
                    <a:pt x="989" y="3839"/>
                    <a:pt x="1047" y="3955"/>
                    <a:pt x="1047" y="3955"/>
                  </a:cubicBezTo>
                  <a:lnTo>
                    <a:pt x="1106" y="3664"/>
                  </a:lnTo>
                  <a:cubicBezTo>
                    <a:pt x="1164" y="3490"/>
                    <a:pt x="1222" y="3257"/>
                    <a:pt x="1280" y="3025"/>
                  </a:cubicBezTo>
                  <a:cubicBezTo>
                    <a:pt x="1338" y="2792"/>
                    <a:pt x="1396" y="2559"/>
                    <a:pt x="1396" y="2385"/>
                  </a:cubicBezTo>
                  <a:cubicBezTo>
                    <a:pt x="1455" y="2210"/>
                    <a:pt x="1455" y="2094"/>
                    <a:pt x="1455" y="2094"/>
                  </a:cubicBezTo>
                  <a:cubicBezTo>
                    <a:pt x="1455" y="2094"/>
                    <a:pt x="1396" y="1978"/>
                    <a:pt x="1280" y="1745"/>
                  </a:cubicBezTo>
                  <a:cubicBezTo>
                    <a:pt x="1164" y="1571"/>
                    <a:pt x="1047" y="1280"/>
                    <a:pt x="873" y="1047"/>
                  </a:cubicBezTo>
                  <a:cubicBezTo>
                    <a:pt x="757" y="756"/>
                    <a:pt x="582" y="524"/>
                    <a:pt x="524" y="291"/>
                  </a:cubicBezTo>
                  <a:cubicBezTo>
                    <a:pt x="408" y="117"/>
                    <a:pt x="291"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0"/>
            <p:cNvSpPr/>
            <p:nvPr/>
          </p:nvSpPr>
          <p:spPr>
            <a:xfrm>
              <a:off x="7274275" y="999950"/>
              <a:ext cx="37825" cy="97425"/>
            </a:xfrm>
            <a:custGeom>
              <a:avLst/>
              <a:gdLst/>
              <a:ahLst/>
              <a:cxnLst/>
              <a:rect l="l" t="t" r="r" b="b"/>
              <a:pathLst>
                <a:path w="1513" h="3897" extrusionOk="0">
                  <a:moveTo>
                    <a:pt x="175" y="0"/>
                  </a:moveTo>
                  <a:cubicBezTo>
                    <a:pt x="175" y="0"/>
                    <a:pt x="175" y="116"/>
                    <a:pt x="175" y="291"/>
                  </a:cubicBezTo>
                  <a:cubicBezTo>
                    <a:pt x="116" y="465"/>
                    <a:pt x="116" y="698"/>
                    <a:pt x="116" y="931"/>
                  </a:cubicBezTo>
                  <a:cubicBezTo>
                    <a:pt x="58" y="1163"/>
                    <a:pt x="58" y="1396"/>
                    <a:pt x="58" y="1512"/>
                  </a:cubicBezTo>
                  <a:cubicBezTo>
                    <a:pt x="58" y="1687"/>
                    <a:pt x="0" y="1803"/>
                    <a:pt x="0" y="1803"/>
                  </a:cubicBezTo>
                  <a:cubicBezTo>
                    <a:pt x="0" y="1803"/>
                    <a:pt x="349" y="2327"/>
                    <a:pt x="640" y="2850"/>
                  </a:cubicBezTo>
                  <a:cubicBezTo>
                    <a:pt x="989" y="3373"/>
                    <a:pt x="1280" y="3897"/>
                    <a:pt x="1280" y="3897"/>
                  </a:cubicBezTo>
                  <a:cubicBezTo>
                    <a:pt x="1280" y="3897"/>
                    <a:pt x="1338" y="3373"/>
                    <a:pt x="1396" y="2908"/>
                  </a:cubicBezTo>
                  <a:lnTo>
                    <a:pt x="1512" y="1978"/>
                  </a:lnTo>
                  <a:cubicBezTo>
                    <a:pt x="1512" y="1978"/>
                    <a:pt x="1454" y="1861"/>
                    <a:pt x="1338" y="1687"/>
                  </a:cubicBezTo>
                  <a:cubicBezTo>
                    <a:pt x="1221" y="1454"/>
                    <a:pt x="1047" y="1221"/>
                    <a:pt x="872" y="989"/>
                  </a:cubicBezTo>
                  <a:cubicBezTo>
                    <a:pt x="698" y="756"/>
                    <a:pt x="523" y="523"/>
                    <a:pt x="407" y="291"/>
                  </a:cubicBezTo>
                  <a:cubicBezTo>
                    <a:pt x="291" y="116"/>
                    <a:pt x="175" y="0"/>
                    <a:pt x="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0"/>
            <p:cNvSpPr/>
            <p:nvPr/>
          </p:nvSpPr>
          <p:spPr>
            <a:xfrm>
              <a:off x="7278625" y="909775"/>
              <a:ext cx="39275" cy="93100"/>
            </a:xfrm>
            <a:custGeom>
              <a:avLst/>
              <a:gdLst/>
              <a:ahLst/>
              <a:cxnLst/>
              <a:rect l="l" t="t" r="r" b="b"/>
              <a:pathLst>
                <a:path w="1571" h="3724" extrusionOk="0">
                  <a:moveTo>
                    <a:pt x="1" y="1"/>
                  </a:moveTo>
                  <a:lnTo>
                    <a:pt x="1" y="59"/>
                  </a:lnTo>
                  <a:cubicBezTo>
                    <a:pt x="1" y="117"/>
                    <a:pt x="59" y="175"/>
                    <a:pt x="59" y="292"/>
                  </a:cubicBezTo>
                  <a:cubicBezTo>
                    <a:pt x="59" y="466"/>
                    <a:pt x="59" y="699"/>
                    <a:pt x="59" y="873"/>
                  </a:cubicBezTo>
                  <a:cubicBezTo>
                    <a:pt x="59" y="1339"/>
                    <a:pt x="59" y="1804"/>
                    <a:pt x="59" y="1804"/>
                  </a:cubicBezTo>
                  <a:cubicBezTo>
                    <a:pt x="59" y="1804"/>
                    <a:pt x="175" y="1920"/>
                    <a:pt x="291" y="2095"/>
                  </a:cubicBezTo>
                  <a:cubicBezTo>
                    <a:pt x="466" y="2269"/>
                    <a:pt x="640" y="2502"/>
                    <a:pt x="815" y="2735"/>
                  </a:cubicBezTo>
                  <a:cubicBezTo>
                    <a:pt x="989" y="2967"/>
                    <a:pt x="1164" y="3200"/>
                    <a:pt x="1280" y="3433"/>
                  </a:cubicBezTo>
                  <a:cubicBezTo>
                    <a:pt x="1455" y="3607"/>
                    <a:pt x="1513" y="3723"/>
                    <a:pt x="1513" y="3723"/>
                  </a:cubicBezTo>
                  <a:cubicBezTo>
                    <a:pt x="1513" y="3723"/>
                    <a:pt x="1513" y="3607"/>
                    <a:pt x="1513" y="3433"/>
                  </a:cubicBezTo>
                  <a:cubicBezTo>
                    <a:pt x="1571" y="3258"/>
                    <a:pt x="1571" y="3025"/>
                    <a:pt x="1571" y="2793"/>
                  </a:cubicBezTo>
                  <a:cubicBezTo>
                    <a:pt x="1571" y="2502"/>
                    <a:pt x="1571" y="2269"/>
                    <a:pt x="1571" y="2095"/>
                  </a:cubicBezTo>
                  <a:lnTo>
                    <a:pt x="1571" y="1804"/>
                  </a:lnTo>
                  <a:cubicBezTo>
                    <a:pt x="1571" y="1804"/>
                    <a:pt x="1222" y="1339"/>
                    <a:pt x="815" y="873"/>
                  </a:cubicBezTo>
                  <a:cubicBezTo>
                    <a:pt x="640" y="641"/>
                    <a:pt x="408" y="408"/>
                    <a:pt x="291" y="292"/>
                  </a:cubicBezTo>
                  <a:cubicBezTo>
                    <a:pt x="233" y="175"/>
                    <a:pt x="175" y="117"/>
                    <a:pt x="117" y="59"/>
                  </a:cubicBezTo>
                  <a:lnTo>
                    <a:pt x="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7264075" y="822550"/>
              <a:ext cx="53825" cy="84350"/>
            </a:xfrm>
            <a:custGeom>
              <a:avLst/>
              <a:gdLst/>
              <a:ahLst/>
              <a:cxnLst/>
              <a:rect l="l" t="t" r="r" b="b"/>
              <a:pathLst>
                <a:path w="2153" h="3374" extrusionOk="0">
                  <a:moveTo>
                    <a:pt x="1" y="0"/>
                  </a:moveTo>
                  <a:cubicBezTo>
                    <a:pt x="1" y="0"/>
                    <a:pt x="1" y="58"/>
                    <a:pt x="59" y="233"/>
                  </a:cubicBezTo>
                  <a:cubicBezTo>
                    <a:pt x="117" y="407"/>
                    <a:pt x="175" y="640"/>
                    <a:pt x="234" y="815"/>
                  </a:cubicBezTo>
                  <a:cubicBezTo>
                    <a:pt x="292" y="1047"/>
                    <a:pt x="292" y="1280"/>
                    <a:pt x="350" y="1454"/>
                  </a:cubicBezTo>
                  <a:cubicBezTo>
                    <a:pt x="408" y="1571"/>
                    <a:pt x="408" y="1687"/>
                    <a:pt x="408" y="1687"/>
                  </a:cubicBezTo>
                  <a:cubicBezTo>
                    <a:pt x="408" y="1687"/>
                    <a:pt x="524" y="1803"/>
                    <a:pt x="699" y="1920"/>
                  </a:cubicBezTo>
                  <a:cubicBezTo>
                    <a:pt x="873" y="2094"/>
                    <a:pt x="1106" y="2269"/>
                    <a:pt x="1280" y="2501"/>
                  </a:cubicBezTo>
                  <a:cubicBezTo>
                    <a:pt x="1513" y="2734"/>
                    <a:pt x="1688" y="2908"/>
                    <a:pt x="1862" y="3083"/>
                  </a:cubicBezTo>
                  <a:cubicBezTo>
                    <a:pt x="2037" y="3257"/>
                    <a:pt x="2153" y="3374"/>
                    <a:pt x="2153" y="3374"/>
                  </a:cubicBezTo>
                  <a:cubicBezTo>
                    <a:pt x="2153" y="3374"/>
                    <a:pt x="2153" y="3257"/>
                    <a:pt x="2095" y="3083"/>
                  </a:cubicBezTo>
                  <a:cubicBezTo>
                    <a:pt x="2095" y="2908"/>
                    <a:pt x="2095" y="2676"/>
                    <a:pt x="2037" y="2443"/>
                  </a:cubicBezTo>
                  <a:cubicBezTo>
                    <a:pt x="2037" y="2210"/>
                    <a:pt x="1978" y="1920"/>
                    <a:pt x="1978" y="1745"/>
                  </a:cubicBezTo>
                  <a:cubicBezTo>
                    <a:pt x="1920" y="1571"/>
                    <a:pt x="1920" y="1454"/>
                    <a:pt x="1920" y="1454"/>
                  </a:cubicBezTo>
                  <a:cubicBezTo>
                    <a:pt x="1920" y="1454"/>
                    <a:pt x="1804" y="1338"/>
                    <a:pt x="1629" y="1222"/>
                  </a:cubicBezTo>
                  <a:cubicBezTo>
                    <a:pt x="1455" y="1047"/>
                    <a:pt x="1222" y="873"/>
                    <a:pt x="990" y="698"/>
                  </a:cubicBezTo>
                  <a:cubicBezTo>
                    <a:pt x="757" y="466"/>
                    <a:pt x="524" y="291"/>
                    <a:pt x="350" y="175"/>
                  </a:cubicBezTo>
                  <a:lnTo>
                    <a:pt x="292" y="175"/>
                  </a:lnTo>
                  <a:cubicBezTo>
                    <a:pt x="117" y="58"/>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0"/>
            <p:cNvSpPr/>
            <p:nvPr/>
          </p:nvSpPr>
          <p:spPr>
            <a:xfrm>
              <a:off x="7248100" y="764375"/>
              <a:ext cx="52350" cy="46550"/>
            </a:xfrm>
            <a:custGeom>
              <a:avLst/>
              <a:gdLst/>
              <a:ahLst/>
              <a:cxnLst/>
              <a:rect l="l" t="t" r="r" b="b"/>
              <a:pathLst>
                <a:path w="2094" h="1862" extrusionOk="0">
                  <a:moveTo>
                    <a:pt x="1396" y="1"/>
                  </a:moveTo>
                  <a:lnTo>
                    <a:pt x="0" y="641"/>
                  </a:lnTo>
                  <a:cubicBezTo>
                    <a:pt x="0" y="641"/>
                    <a:pt x="175" y="699"/>
                    <a:pt x="349" y="815"/>
                  </a:cubicBezTo>
                  <a:cubicBezTo>
                    <a:pt x="582" y="931"/>
                    <a:pt x="814" y="1048"/>
                    <a:pt x="1047" y="1222"/>
                  </a:cubicBezTo>
                  <a:cubicBezTo>
                    <a:pt x="1338" y="1339"/>
                    <a:pt x="1570" y="1513"/>
                    <a:pt x="1803" y="1629"/>
                  </a:cubicBezTo>
                  <a:cubicBezTo>
                    <a:pt x="1978" y="1804"/>
                    <a:pt x="2094" y="1862"/>
                    <a:pt x="2094" y="1862"/>
                  </a:cubicBezTo>
                  <a:cubicBezTo>
                    <a:pt x="2094" y="1862"/>
                    <a:pt x="2036" y="1746"/>
                    <a:pt x="1978" y="1571"/>
                  </a:cubicBezTo>
                  <a:cubicBezTo>
                    <a:pt x="1919" y="1397"/>
                    <a:pt x="1861" y="1164"/>
                    <a:pt x="1803" y="931"/>
                  </a:cubicBezTo>
                  <a:cubicBezTo>
                    <a:pt x="1687" y="699"/>
                    <a:pt x="1629" y="466"/>
                    <a:pt x="1512" y="292"/>
                  </a:cubicBezTo>
                  <a:cubicBezTo>
                    <a:pt x="1454" y="117"/>
                    <a:pt x="1396" y="1"/>
                    <a:pt x="1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0"/>
            <p:cNvSpPr/>
            <p:nvPr/>
          </p:nvSpPr>
          <p:spPr>
            <a:xfrm>
              <a:off x="7226275" y="742575"/>
              <a:ext cx="56725" cy="37825"/>
            </a:xfrm>
            <a:custGeom>
              <a:avLst/>
              <a:gdLst/>
              <a:ahLst/>
              <a:cxnLst/>
              <a:rect l="l" t="t" r="r" b="b"/>
              <a:pathLst>
                <a:path w="2269" h="1513" extrusionOk="0">
                  <a:moveTo>
                    <a:pt x="1" y="0"/>
                  </a:moveTo>
                  <a:cubicBezTo>
                    <a:pt x="1" y="0"/>
                    <a:pt x="59" y="117"/>
                    <a:pt x="175" y="233"/>
                  </a:cubicBezTo>
                  <a:cubicBezTo>
                    <a:pt x="291" y="407"/>
                    <a:pt x="350" y="582"/>
                    <a:pt x="466" y="756"/>
                  </a:cubicBezTo>
                  <a:cubicBezTo>
                    <a:pt x="524" y="873"/>
                    <a:pt x="582" y="931"/>
                    <a:pt x="640" y="1047"/>
                  </a:cubicBezTo>
                  <a:cubicBezTo>
                    <a:pt x="699" y="1105"/>
                    <a:pt x="699" y="1222"/>
                    <a:pt x="757" y="1280"/>
                  </a:cubicBezTo>
                  <a:lnTo>
                    <a:pt x="873" y="1454"/>
                  </a:lnTo>
                  <a:cubicBezTo>
                    <a:pt x="873" y="1513"/>
                    <a:pt x="873" y="1513"/>
                    <a:pt x="873" y="1513"/>
                  </a:cubicBezTo>
                  <a:lnTo>
                    <a:pt x="2269" y="873"/>
                  </a:lnTo>
                  <a:cubicBezTo>
                    <a:pt x="2269" y="873"/>
                    <a:pt x="2211" y="873"/>
                    <a:pt x="2153" y="815"/>
                  </a:cubicBezTo>
                  <a:cubicBezTo>
                    <a:pt x="2095" y="815"/>
                    <a:pt x="2036" y="756"/>
                    <a:pt x="1920" y="698"/>
                  </a:cubicBezTo>
                  <a:cubicBezTo>
                    <a:pt x="1804" y="640"/>
                    <a:pt x="1687" y="582"/>
                    <a:pt x="1571" y="524"/>
                  </a:cubicBezTo>
                  <a:cubicBezTo>
                    <a:pt x="1455" y="466"/>
                    <a:pt x="1280" y="407"/>
                    <a:pt x="1164" y="349"/>
                  </a:cubicBezTo>
                  <a:cubicBezTo>
                    <a:pt x="873" y="291"/>
                    <a:pt x="582" y="175"/>
                    <a:pt x="408" y="117"/>
                  </a:cubicBezTo>
                  <a:lnTo>
                    <a:pt x="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0"/>
            <p:cNvSpPr/>
            <p:nvPr/>
          </p:nvSpPr>
          <p:spPr>
            <a:xfrm>
              <a:off x="7166675" y="680050"/>
              <a:ext cx="91625" cy="42200"/>
            </a:xfrm>
            <a:custGeom>
              <a:avLst/>
              <a:gdLst/>
              <a:ahLst/>
              <a:cxnLst/>
              <a:rect l="l" t="t" r="r" b="b"/>
              <a:pathLst>
                <a:path w="3665" h="1688" extrusionOk="0">
                  <a:moveTo>
                    <a:pt x="349" y="0"/>
                  </a:moveTo>
                  <a:cubicBezTo>
                    <a:pt x="233" y="59"/>
                    <a:pt x="175" y="59"/>
                    <a:pt x="116" y="59"/>
                  </a:cubicBezTo>
                  <a:lnTo>
                    <a:pt x="0" y="59"/>
                  </a:lnTo>
                  <a:cubicBezTo>
                    <a:pt x="0" y="59"/>
                    <a:pt x="0" y="59"/>
                    <a:pt x="58" y="117"/>
                  </a:cubicBezTo>
                  <a:cubicBezTo>
                    <a:pt x="116" y="117"/>
                    <a:pt x="175" y="175"/>
                    <a:pt x="233" y="233"/>
                  </a:cubicBezTo>
                  <a:cubicBezTo>
                    <a:pt x="291" y="291"/>
                    <a:pt x="349" y="349"/>
                    <a:pt x="407" y="408"/>
                  </a:cubicBezTo>
                  <a:cubicBezTo>
                    <a:pt x="523" y="466"/>
                    <a:pt x="582" y="524"/>
                    <a:pt x="640" y="582"/>
                  </a:cubicBezTo>
                  <a:cubicBezTo>
                    <a:pt x="756" y="640"/>
                    <a:pt x="814" y="698"/>
                    <a:pt x="931" y="815"/>
                  </a:cubicBezTo>
                  <a:cubicBezTo>
                    <a:pt x="989" y="873"/>
                    <a:pt x="1047" y="931"/>
                    <a:pt x="1105" y="989"/>
                  </a:cubicBezTo>
                  <a:cubicBezTo>
                    <a:pt x="1163" y="1047"/>
                    <a:pt x="1221" y="1105"/>
                    <a:pt x="1221" y="1105"/>
                  </a:cubicBezTo>
                  <a:lnTo>
                    <a:pt x="1280" y="1164"/>
                  </a:lnTo>
                  <a:cubicBezTo>
                    <a:pt x="1280" y="1164"/>
                    <a:pt x="1454" y="1164"/>
                    <a:pt x="1629" y="1222"/>
                  </a:cubicBezTo>
                  <a:lnTo>
                    <a:pt x="2036" y="1222"/>
                  </a:lnTo>
                  <a:cubicBezTo>
                    <a:pt x="2152" y="1280"/>
                    <a:pt x="2327" y="1280"/>
                    <a:pt x="2443" y="1338"/>
                  </a:cubicBezTo>
                  <a:lnTo>
                    <a:pt x="2501" y="1338"/>
                  </a:lnTo>
                  <a:cubicBezTo>
                    <a:pt x="2792" y="1396"/>
                    <a:pt x="3083" y="1513"/>
                    <a:pt x="3315" y="1571"/>
                  </a:cubicBezTo>
                  <a:cubicBezTo>
                    <a:pt x="3548" y="1629"/>
                    <a:pt x="3664" y="1687"/>
                    <a:pt x="3664" y="1687"/>
                  </a:cubicBezTo>
                  <a:cubicBezTo>
                    <a:pt x="3664" y="1687"/>
                    <a:pt x="3606" y="1571"/>
                    <a:pt x="3490" y="1396"/>
                  </a:cubicBezTo>
                  <a:cubicBezTo>
                    <a:pt x="3373" y="1280"/>
                    <a:pt x="3257" y="1047"/>
                    <a:pt x="3083" y="873"/>
                  </a:cubicBezTo>
                  <a:cubicBezTo>
                    <a:pt x="2966" y="756"/>
                    <a:pt x="2908" y="698"/>
                    <a:pt x="2850" y="582"/>
                  </a:cubicBezTo>
                  <a:cubicBezTo>
                    <a:pt x="2734" y="524"/>
                    <a:pt x="2675" y="408"/>
                    <a:pt x="2617" y="349"/>
                  </a:cubicBezTo>
                  <a:lnTo>
                    <a:pt x="2385" y="117"/>
                  </a:lnTo>
                  <a:lnTo>
                    <a:pt x="2268" y="117"/>
                  </a:lnTo>
                  <a:cubicBezTo>
                    <a:pt x="2210" y="117"/>
                    <a:pt x="2152" y="59"/>
                    <a:pt x="2036" y="59"/>
                  </a:cubicBezTo>
                  <a:cubicBezTo>
                    <a:pt x="1919" y="59"/>
                    <a:pt x="1745" y="59"/>
                    <a:pt x="1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0"/>
            <p:cNvSpPr/>
            <p:nvPr/>
          </p:nvSpPr>
          <p:spPr>
            <a:xfrm>
              <a:off x="7089600" y="626250"/>
              <a:ext cx="98900" cy="34925"/>
            </a:xfrm>
            <a:custGeom>
              <a:avLst/>
              <a:gdLst/>
              <a:ahLst/>
              <a:cxnLst/>
              <a:rect l="l" t="t" r="r" b="b"/>
              <a:pathLst>
                <a:path w="3956" h="1397" extrusionOk="0">
                  <a:moveTo>
                    <a:pt x="2152" y="0"/>
                  </a:moveTo>
                  <a:cubicBezTo>
                    <a:pt x="2152" y="0"/>
                    <a:pt x="2036" y="59"/>
                    <a:pt x="1803" y="117"/>
                  </a:cubicBezTo>
                  <a:cubicBezTo>
                    <a:pt x="1571" y="175"/>
                    <a:pt x="1280" y="291"/>
                    <a:pt x="989" y="408"/>
                  </a:cubicBezTo>
                  <a:cubicBezTo>
                    <a:pt x="873" y="466"/>
                    <a:pt x="757" y="524"/>
                    <a:pt x="640" y="582"/>
                  </a:cubicBezTo>
                  <a:cubicBezTo>
                    <a:pt x="466" y="640"/>
                    <a:pt x="408" y="698"/>
                    <a:pt x="291" y="756"/>
                  </a:cubicBezTo>
                  <a:cubicBezTo>
                    <a:pt x="175" y="815"/>
                    <a:pt x="117" y="873"/>
                    <a:pt x="59" y="931"/>
                  </a:cubicBezTo>
                  <a:cubicBezTo>
                    <a:pt x="0" y="931"/>
                    <a:pt x="0" y="989"/>
                    <a:pt x="0" y="989"/>
                  </a:cubicBezTo>
                  <a:lnTo>
                    <a:pt x="59" y="989"/>
                  </a:lnTo>
                  <a:cubicBezTo>
                    <a:pt x="117" y="989"/>
                    <a:pt x="175" y="989"/>
                    <a:pt x="233" y="1047"/>
                  </a:cubicBezTo>
                  <a:lnTo>
                    <a:pt x="524" y="1047"/>
                  </a:lnTo>
                  <a:cubicBezTo>
                    <a:pt x="582" y="1105"/>
                    <a:pt x="698" y="1105"/>
                    <a:pt x="815" y="1164"/>
                  </a:cubicBezTo>
                  <a:cubicBezTo>
                    <a:pt x="989" y="1222"/>
                    <a:pt x="1222" y="1280"/>
                    <a:pt x="1338" y="1338"/>
                  </a:cubicBezTo>
                  <a:cubicBezTo>
                    <a:pt x="1513" y="1396"/>
                    <a:pt x="1629" y="1396"/>
                    <a:pt x="1629" y="1396"/>
                  </a:cubicBezTo>
                  <a:cubicBezTo>
                    <a:pt x="1629" y="1396"/>
                    <a:pt x="1745" y="1338"/>
                    <a:pt x="1920" y="1280"/>
                  </a:cubicBezTo>
                  <a:cubicBezTo>
                    <a:pt x="2152" y="1222"/>
                    <a:pt x="2443" y="1164"/>
                    <a:pt x="2734" y="1105"/>
                  </a:cubicBezTo>
                  <a:cubicBezTo>
                    <a:pt x="2850" y="1105"/>
                    <a:pt x="3025" y="1047"/>
                    <a:pt x="3199" y="1047"/>
                  </a:cubicBezTo>
                  <a:cubicBezTo>
                    <a:pt x="3316" y="1047"/>
                    <a:pt x="3432" y="989"/>
                    <a:pt x="3548" y="989"/>
                  </a:cubicBezTo>
                  <a:lnTo>
                    <a:pt x="3955" y="989"/>
                  </a:lnTo>
                  <a:cubicBezTo>
                    <a:pt x="3955" y="989"/>
                    <a:pt x="3839" y="931"/>
                    <a:pt x="3665" y="815"/>
                  </a:cubicBezTo>
                  <a:cubicBezTo>
                    <a:pt x="3606" y="756"/>
                    <a:pt x="3490" y="698"/>
                    <a:pt x="3432" y="640"/>
                  </a:cubicBezTo>
                  <a:cubicBezTo>
                    <a:pt x="3316" y="582"/>
                    <a:pt x="3199" y="524"/>
                    <a:pt x="3083" y="408"/>
                  </a:cubicBezTo>
                  <a:cubicBezTo>
                    <a:pt x="2850" y="291"/>
                    <a:pt x="2618" y="175"/>
                    <a:pt x="2443" y="117"/>
                  </a:cubicBezTo>
                  <a:cubicBezTo>
                    <a:pt x="2269" y="59"/>
                    <a:pt x="2152" y="0"/>
                    <a:pt x="2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0"/>
            <p:cNvSpPr/>
            <p:nvPr/>
          </p:nvSpPr>
          <p:spPr>
            <a:xfrm>
              <a:off x="7008175" y="611700"/>
              <a:ext cx="85800" cy="50925"/>
            </a:xfrm>
            <a:custGeom>
              <a:avLst/>
              <a:gdLst/>
              <a:ahLst/>
              <a:cxnLst/>
              <a:rect l="l" t="t" r="r" b="b"/>
              <a:pathLst>
                <a:path w="3432" h="2037" extrusionOk="0">
                  <a:moveTo>
                    <a:pt x="2385" y="1"/>
                  </a:moveTo>
                  <a:cubicBezTo>
                    <a:pt x="2152" y="1"/>
                    <a:pt x="1862" y="59"/>
                    <a:pt x="1687" y="59"/>
                  </a:cubicBezTo>
                  <a:cubicBezTo>
                    <a:pt x="1513" y="59"/>
                    <a:pt x="1338" y="117"/>
                    <a:pt x="1338" y="117"/>
                  </a:cubicBezTo>
                  <a:lnTo>
                    <a:pt x="1280" y="175"/>
                  </a:lnTo>
                  <a:cubicBezTo>
                    <a:pt x="1222" y="233"/>
                    <a:pt x="1164" y="292"/>
                    <a:pt x="1105" y="408"/>
                  </a:cubicBezTo>
                  <a:cubicBezTo>
                    <a:pt x="989" y="466"/>
                    <a:pt x="931" y="582"/>
                    <a:pt x="815" y="699"/>
                  </a:cubicBezTo>
                  <a:lnTo>
                    <a:pt x="698" y="873"/>
                  </a:lnTo>
                  <a:cubicBezTo>
                    <a:pt x="640" y="931"/>
                    <a:pt x="582" y="990"/>
                    <a:pt x="582" y="1048"/>
                  </a:cubicBezTo>
                  <a:cubicBezTo>
                    <a:pt x="524" y="1106"/>
                    <a:pt x="466" y="1164"/>
                    <a:pt x="466" y="1222"/>
                  </a:cubicBezTo>
                  <a:cubicBezTo>
                    <a:pt x="408" y="1280"/>
                    <a:pt x="349" y="1338"/>
                    <a:pt x="349" y="1397"/>
                  </a:cubicBezTo>
                  <a:cubicBezTo>
                    <a:pt x="233" y="1513"/>
                    <a:pt x="175" y="1629"/>
                    <a:pt x="175" y="1746"/>
                  </a:cubicBezTo>
                  <a:cubicBezTo>
                    <a:pt x="117" y="1862"/>
                    <a:pt x="59" y="1920"/>
                    <a:pt x="59" y="1978"/>
                  </a:cubicBezTo>
                  <a:cubicBezTo>
                    <a:pt x="0" y="2036"/>
                    <a:pt x="0" y="2036"/>
                    <a:pt x="0" y="2036"/>
                  </a:cubicBezTo>
                  <a:lnTo>
                    <a:pt x="59" y="2036"/>
                  </a:lnTo>
                  <a:cubicBezTo>
                    <a:pt x="117" y="2036"/>
                    <a:pt x="175" y="1978"/>
                    <a:pt x="233" y="1978"/>
                  </a:cubicBezTo>
                  <a:cubicBezTo>
                    <a:pt x="291" y="1920"/>
                    <a:pt x="408" y="1920"/>
                    <a:pt x="466" y="1862"/>
                  </a:cubicBezTo>
                  <a:cubicBezTo>
                    <a:pt x="524" y="1862"/>
                    <a:pt x="582" y="1862"/>
                    <a:pt x="640" y="1804"/>
                  </a:cubicBezTo>
                  <a:lnTo>
                    <a:pt x="756" y="1804"/>
                  </a:lnTo>
                  <a:cubicBezTo>
                    <a:pt x="815" y="1746"/>
                    <a:pt x="873" y="1746"/>
                    <a:pt x="931" y="1746"/>
                  </a:cubicBezTo>
                  <a:cubicBezTo>
                    <a:pt x="989" y="1746"/>
                    <a:pt x="1047" y="1687"/>
                    <a:pt x="1047" y="1687"/>
                  </a:cubicBezTo>
                  <a:cubicBezTo>
                    <a:pt x="1164" y="1687"/>
                    <a:pt x="1222" y="1629"/>
                    <a:pt x="1338" y="1629"/>
                  </a:cubicBezTo>
                  <a:lnTo>
                    <a:pt x="1513" y="1629"/>
                  </a:lnTo>
                  <a:cubicBezTo>
                    <a:pt x="1571" y="1571"/>
                    <a:pt x="1571" y="1571"/>
                    <a:pt x="1571" y="1571"/>
                  </a:cubicBezTo>
                  <a:cubicBezTo>
                    <a:pt x="1571" y="1571"/>
                    <a:pt x="1687" y="1455"/>
                    <a:pt x="1803" y="1338"/>
                  </a:cubicBezTo>
                  <a:cubicBezTo>
                    <a:pt x="1978" y="1164"/>
                    <a:pt x="2152" y="931"/>
                    <a:pt x="2385" y="757"/>
                  </a:cubicBezTo>
                  <a:cubicBezTo>
                    <a:pt x="2618" y="582"/>
                    <a:pt x="2850" y="408"/>
                    <a:pt x="3083" y="233"/>
                  </a:cubicBezTo>
                  <a:lnTo>
                    <a:pt x="3083" y="292"/>
                  </a:lnTo>
                  <a:cubicBezTo>
                    <a:pt x="3199" y="175"/>
                    <a:pt x="3257" y="175"/>
                    <a:pt x="3316" y="117"/>
                  </a:cubicBezTo>
                  <a:cubicBezTo>
                    <a:pt x="3374" y="59"/>
                    <a:pt x="3432" y="59"/>
                    <a:pt x="3432" y="59"/>
                  </a:cubicBezTo>
                  <a:lnTo>
                    <a:pt x="3141" y="59"/>
                  </a:lnTo>
                  <a:cubicBezTo>
                    <a:pt x="2908" y="1"/>
                    <a:pt x="2676" y="1"/>
                    <a:pt x="2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0"/>
            <p:cNvSpPr/>
            <p:nvPr/>
          </p:nvSpPr>
          <p:spPr>
            <a:xfrm>
              <a:off x="6944200" y="629150"/>
              <a:ext cx="49450" cy="85825"/>
            </a:xfrm>
            <a:custGeom>
              <a:avLst/>
              <a:gdLst/>
              <a:ahLst/>
              <a:cxnLst/>
              <a:rect l="l" t="t" r="r" b="b"/>
              <a:pathLst>
                <a:path w="1978" h="3433" extrusionOk="0">
                  <a:moveTo>
                    <a:pt x="1978" y="1"/>
                  </a:moveTo>
                  <a:lnTo>
                    <a:pt x="1978" y="1"/>
                  </a:lnTo>
                  <a:cubicBezTo>
                    <a:pt x="1978" y="1"/>
                    <a:pt x="1803" y="59"/>
                    <a:pt x="1687" y="117"/>
                  </a:cubicBezTo>
                  <a:cubicBezTo>
                    <a:pt x="1512" y="233"/>
                    <a:pt x="1280" y="350"/>
                    <a:pt x="1047" y="466"/>
                  </a:cubicBezTo>
                  <a:cubicBezTo>
                    <a:pt x="815" y="640"/>
                    <a:pt x="582" y="757"/>
                    <a:pt x="466" y="873"/>
                  </a:cubicBezTo>
                  <a:cubicBezTo>
                    <a:pt x="349" y="931"/>
                    <a:pt x="291" y="989"/>
                    <a:pt x="291" y="1048"/>
                  </a:cubicBezTo>
                  <a:cubicBezTo>
                    <a:pt x="233" y="1048"/>
                    <a:pt x="175" y="1106"/>
                    <a:pt x="175" y="1106"/>
                  </a:cubicBezTo>
                  <a:cubicBezTo>
                    <a:pt x="175" y="1106"/>
                    <a:pt x="175" y="1106"/>
                    <a:pt x="175" y="1222"/>
                  </a:cubicBezTo>
                  <a:cubicBezTo>
                    <a:pt x="175" y="1280"/>
                    <a:pt x="117" y="1338"/>
                    <a:pt x="117" y="1455"/>
                  </a:cubicBezTo>
                  <a:cubicBezTo>
                    <a:pt x="58" y="1629"/>
                    <a:pt x="58" y="1746"/>
                    <a:pt x="58" y="1862"/>
                  </a:cubicBezTo>
                  <a:cubicBezTo>
                    <a:pt x="58" y="2036"/>
                    <a:pt x="0" y="2153"/>
                    <a:pt x="0" y="2327"/>
                  </a:cubicBezTo>
                  <a:cubicBezTo>
                    <a:pt x="0" y="2502"/>
                    <a:pt x="58" y="2618"/>
                    <a:pt x="58" y="2734"/>
                  </a:cubicBezTo>
                  <a:cubicBezTo>
                    <a:pt x="58" y="2909"/>
                    <a:pt x="117" y="3025"/>
                    <a:pt x="117" y="3141"/>
                  </a:cubicBezTo>
                  <a:cubicBezTo>
                    <a:pt x="175" y="3316"/>
                    <a:pt x="175" y="3432"/>
                    <a:pt x="175" y="3432"/>
                  </a:cubicBezTo>
                  <a:lnTo>
                    <a:pt x="233" y="3432"/>
                  </a:lnTo>
                  <a:cubicBezTo>
                    <a:pt x="233" y="3432"/>
                    <a:pt x="233" y="3374"/>
                    <a:pt x="349" y="3258"/>
                  </a:cubicBezTo>
                  <a:cubicBezTo>
                    <a:pt x="349" y="3200"/>
                    <a:pt x="407" y="3141"/>
                    <a:pt x="466" y="3025"/>
                  </a:cubicBezTo>
                  <a:cubicBezTo>
                    <a:pt x="524" y="2967"/>
                    <a:pt x="582" y="2909"/>
                    <a:pt x="640" y="2792"/>
                  </a:cubicBezTo>
                  <a:cubicBezTo>
                    <a:pt x="873" y="2502"/>
                    <a:pt x="1163" y="2269"/>
                    <a:pt x="1163" y="2269"/>
                  </a:cubicBezTo>
                  <a:cubicBezTo>
                    <a:pt x="1163" y="2269"/>
                    <a:pt x="1163" y="2211"/>
                    <a:pt x="1163" y="2153"/>
                  </a:cubicBezTo>
                  <a:cubicBezTo>
                    <a:pt x="1163" y="2095"/>
                    <a:pt x="1222" y="1978"/>
                    <a:pt x="1222" y="1862"/>
                  </a:cubicBezTo>
                  <a:cubicBezTo>
                    <a:pt x="1280" y="1687"/>
                    <a:pt x="1338" y="1397"/>
                    <a:pt x="1454" y="1106"/>
                  </a:cubicBezTo>
                  <a:cubicBezTo>
                    <a:pt x="1512" y="815"/>
                    <a:pt x="1687" y="524"/>
                    <a:pt x="1745" y="350"/>
                  </a:cubicBezTo>
                  <a:cubicBezTo>
                    <a:pt x="1861" y="117"/>
                    <a:pt x="1978" y="1"/>
                    <a:pt x="1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0"/>
            <p:cNvSpPr/>
            <p:nvPr/>
          </p:nvSpPr>
          <p:spPr>
            <a:xfrm>
              <a:off x="6900575" y="698950"/>
              <a:ext cx="37825" cy="97450"/>
            </a:xfrm>
            <a:custGeom>
              <a:avLst/>
              <a:gdLst/>
              <a:ahLst/>
              <a:cxnLst/>
              <a:rect l="l" t="t" r="r" b="b"/>
              <a:pathLst>
                <a:path w="1513" h="3898" extrusionOk="0">
                  <a:moveTo>
                    <a:pt x="582" y="0"/>
                  </a:moveTo>
                  <a:cubicBezTo>
                    <a:pt x="582" y="0"/>
                    <a:pt x="582" y="0"/>
                    <a:pt x="524" y="59"/>
                  </a:cubicBezTo>
                  <a:cubicBezTo>
                    <a:pt x="524" y="117"/>
                    <a:pt x="466" y="175"/>
                    <a:pt x="466" y="291"/>
                  </a:cubicBezTo>
                  <a:cubicBezTo>
                    <a:pt x="349" y="466"/>
                    <a:pt x="291" y="698"/>
                    <a:pt x="175" y="989"/>
                  </a:cubicBezTo>
                  <a:cubicBezTo>
                    <a:pt x="59" y="1455"/>
                    <a:pt x="0" y="2036"/>
                    <a:pt x="0" y="2036"/>
                  </a:cubicBezTo>
                  <a:cubicBezTo>
                    <a:pt x="0" y="2036"/>
                    <a:pt x="0" y="2036"/>
                    <a:pt x="0" y="2094"/>
                  </a:cubicBezTo>
                  <a:cubicBezTo>
                    <a:pt x="59" y="2152"/>
                    <a:pt x="117" y="2269"/>
                    <a:pt x="175" y="2327"/>
                  </a:cubicBezTo>
                  <a:lnTo>
                    <a:pt x="175" y="2385"/>
                  </a:lnTo>
                  <a:cubicBezTo>
                    <a:pt x="291" y="2560"/>
                    <a:pt x="466" y="2792"/>
                    <a:pt x="698" y="3025"/>
                  </a:cubicBezTo>
                  <a:cubicBezTo>
                    <a:pt x="873" y="3258"/>
                    <a:pt x="1105" y="3490"/>
                    <a:pt x="1280" y="3607"/>
                  </a:cubicBezTo>
                  <a:lnTo>
                    <a:pt x="1513" y="3897"/>
                  </a:lnTo>
                  <a:cubicBezTo>
                    <a:pt x="1513" y="3897"/>
                    <a:pt x="1513" y="3781"/>
                    <a:pt x="1513" y="3607"/>
                  </a:cubicBezTo>
                  <a:cubicBezTo>
                    <a:pt x="1454" y="3432"/>
                    <a:pt x="1454" y="3199"/>
                    <a:pt x="1454" y="3025"/>
                  </a:cubicBezTo>
                  <a:cubicBezTo>
                    <a:pt x="1454" y="2618"/>
                    <a:pt x="1513" y="2211"/>
                    <a:pt x="1513" y="2211"/>
                  </a:cubicBezTo>
                  <a:lnTo>
                    <a:pt x="1454" y="2211"/>
                  </a:lnTo>
                  <a:cubicBezTo>
                    <a:pt x="1454" y="2211"/>
                    <a:pt x="1454" y="2152"/>
                    <a:pt x="1396" y="2094"/>
                  </a:cubicBezTo>
                  <a:cubicBezTo>
                    <a:pt x="1396" y="2094"/>
                    <a:pt x="1338" y="1978"/>
                    <a:pt x="1280" y="1920"/>
                  </a:cubicBezTo>
                  <a:cubicBezTo>
                    <a:pt x="1164" y="1745"/>
                    <a:pt x="1047" y="1455"/>
                    <a:pt x="931" y="1222"/>
                  </a:cubicBezTo>
                  <a:cubicBezTo>
                    <a:pt x="815" y="931"/>
                    <a:pt x="698" y="640"/>
                    <a:pt x="640" y="408"/>
                  </a:cubicBezTo>
                  <a:cubicBezTo>
                    <a:pt x="640" y="291"/>
                    <a:pt x="640" y="175"/>
                    <a:pt x="582" y="117"/>
                  </a:cubicBezTo>
                  <a:cubicBezTo>
                    <a:pt x="582" y="0"/>
                    <a:pt x="582" y="0"/>
                    <a:pt x="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0"/>
            <p:cNvSpPr/>
            <p:nvPr/>
          </p:nvSpPr>
          <p:spPr>
            <a:xfrm>
              <a:off x="6900575" y="800725"/>
              <a:ext cx="42200" cy="45100"/>
            </a:xfrm>
            <a:custGeom>
              <a:avLst/>
              <a:gdLst/>
              <a:ahLst/>
              <a:cxnLst/>
              <a:rect l="l" t="t" r="r" b="b"/>
              <a:pathLst>
                <a:path w="1688" h="1804" extrusionOk="0">
                  <a:moveTo>
                    <a:pt x="0" y="1"/>
                  </a:moveTo>
                  <a:cubicBezTo>
                    <a:pt x="0" y="1"/>
                    <a:pt x="59" y="408"/>
                    <a:pt x="117" y="873"/>
                  </a:cubicBezTo>
                  <a:cubicBezTo>
                    <a:pt x="175" y="1339"/>
                    <a:pt x="175" y="1804"/>
                    <a:pt x="175" y="1804"/>
                  </a:cubicBezTo>
                  <a:lnTo>
                    <a:pt x="1687" y="1688"/>
                  </a:lnTo>
                  <a:cubicBezTo>
                    <a:pt x="1687" y="1688"/>
                    <a:pt x="1280" y="1222"/>
                    <a:pt x="873" y="815"/>
                  </a:cubicBezTo>
                  <a:cubicBezTo>
                    <a:pt x="466" y="408"/>
                    <a:pt x="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a:off x="6904925" y="842900"/>
              <a:ext cx="39300" cy="48000"/>
            </a:xfrm>
            <a:custGeom>
              <a:avLst/>
              <a:gdLst/>
              <a:ahLst/>
              <a:cxnLst/>
              <a:rect l="l" t="t" r="r" b="b"/>
              <a:pathLst>
                <a:path w="1572" h="1920" extrusionOk="0">
                  <a:moveTo>
                    <a:pt x="1513" y="1"/>
                  </a:moveTo>
                  <a:lnTo>
                    <a:pt x="1" y="117"/>
                  </a:lnTo>
                  <a:cubicBezTo>
                    <a:pt x="1" y="117"/>
                    <a:pt x="408" y="524"/>
                    <a:pt x="815" y="989"/>
                  </a:cubicBezTo>
                  <a:cubicBezTo>
                    <a:pt x="1222" y="1455"/>
                    <a:pt x="1571" y="1920"/>
                    <a:pt x="1571" y="1920"/>
                  </a:cubicBezTo>
                  <a:cubicBezTo>
                    <a:pt x="1571" y="1920"/>
                    <a:pt x="1571" y="1455"/>
                    <a:pt x="1571" y="989"/>
                  </a:cubicBezTo>
                  <a:cubicBezTo>
                    <a:pt x="1571" y="524"/>
                    <a:pt x="1513" y="1"/>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0"/>
            <p:cNvSpPr/>
            <p:nvPr/>
          </p:nvSpPr>
          <p:spPr>
            <a:xfrm>
              <a:off x="6904925" y="890875"/>
              <a:ext cx="37850" cy="48025"/>
            </a:xfrm>
            <a:custGeom>
              <a:avLst/>
              <a:gdLst/>
              <a:ahLst/>
              <a:cxnLst/>
              <a:rect l="l" t="t" r="r" b="b"/>
              <a:pathLst>
                <a:path w="1514" h="1921" extrusionOk="0">
                  <a:moveTo>
                    <a:pt x="59" y="1"/>
                  </a:moveTo>
                  <a:cubicBezTo>
                    <a:pt x="59" y="1"/>
                    <a:pt x="59" y="466"/>
                    <a:pt x="59" y="931"/>
                  </a:cubicBezTo>
                  <a:cubicBezTo>
                    <a:pt x="59" y="1339"/>
                    <a:pt x="1" y="1804"/>
                    <a:pt x="1" y="1804"/>
                  </a:cubicBezTo>
                  <a:lnTo>
                    <a:pt x="1513" y="1920"/>
                  </a:lnTo>
                  <a:cubicBezTo>
                    <a:pt x="1513" y="1920"/>
                    <a:pt x="1164" y="1397"/>
                    <a:pt x="815" y="931"/>
                  </a:cubicBezTo>
                  <a:cubicBezTo>
                    <a:pt x="466" y="466"/>
                    <a:pt x="59"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0"/>
            <p:cNvSpPr/>
            <p:nvPr/>
          </p:nvSpPr>
          <p:spPr>
            <a:xfrm>
              <a:off x="6904925" y="935950"/>
              <a:ext cx="37850" cy="50925"/>
            </a:xfrm>
            <a:custGeom>
              <a:avLst/>
              <a:gdLst/>
              <a:ahLst/>
              <a:cxnLst/>
              <a:rect l="l" t="t" r="r" b="b"/>
              <a:pathLst>
                <a:path w="1514" h="2037" extrusionOk="0">
                  <a:moveTo>
                    <a:pt x="1" y="1"/>
                  </a:moveTo>
                  <a:cubicBezTo>
                    <a:pt x="1" y="1"/>
                    <a:pt x="350" y="466"/>
                    <a:pt x="699" y="990"/>
                  </a:cubicBezTo>
                  <a:cubicBezTo>
                    <a:pt x="990" y="1513"/>
                    <a:pt x="1339" y="2037"/>
                    <a:pt x="1339" y="2037"/>
                  </a:cubicBezTo>
                  <a:cubicBezTo>
                    <a:pt x="1339" y="2037"/>
                    <a:pt x="1397" y="1571"/>
                    <a:pt x="1455" y="1048"/>
                  </a:cubicBezTo>
                  <a:cubicBezTo>
                    <a:pt x="1455" y="815"/>
                    <a:pt x="1513" y="583"/>
                    <a:pt x="1513" y="408"/>
                  </a:cubicBezTo>
                  <a:cubicBezTo>
                    <a:pt x="1513" y="234"/>
                    <a:pt x="1513" y="117"/>
                    <a:pt x="1513" y="117"/>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a:off x="6893300" y="982500"/>
              <a:ext cx="37825" cy="97425"/>
            </a:xfrm>
            <a:custGeom>
              <a:avLst/>
              <a:gdLst/>
              <a:ahLst/>
              <a:cxnLst/>
              <a:rect l="l" t="t" r="r" b="b"/>
              <a:pathLst>
                <a:path w="1513" h="3897" extrusionOk="0">
                  <a:moveTo>
                    <a:pt x="291" y="0"/>
                  </a:moveTo>
                  <a:cubicBezTo>
                    <a:pt x="291" y="0"/>
                    <a:pt x="233" y="407"/>
                    <a:pt x="175" y="873"/>
                  </a:cubicBezTo>
                  <a:cubicBezTo>
                    <a:pt x="117" y="1105"/>
                    <a:pt x="117" y="1338"/>
                    <a:pt x="59" y="1512"/>
                  </a:cubicBezTo>
                  <a:cubicBezTo>
                    <a:pt x="1" y="1687"/>
                    <a:pt x="1" y="1803"/>
                    <a:pt x="1" y="1803"/>
                  </a:cubicBezTo>
                  <a:lnTo>
                    <a:pt x="175" y="2094"/>
                  </a:lnTo>
                  <a:cubicBezTo>
                    <a:pt x="291" y="2327"/>
                    <a:pt x="408" y="2559"/>
                    <a:pt x="582" y="2850"/>
                  </a:cubicBezTo>
                  <a:cubicBezTo>
                    <a:pt x="757" y="3083"/>
                    <a:pt x="873" y="3373"/>
                    <a:pt x="931" y="3548"/>
                  </a:cubicBezTo>
                  <a:cubicBezTo>
                    <a:pt x="1047" y="3781"/>
                    <a:pt x="1106" y="3897"/>
                    <a:pt x="1106" y="3897"/>
                  </a:cubicBezTo>
                  <a:lnTo>
                    <a:pt x="1164" y="3897"/>
                  </a:lnTo>
                  <a:cubicBezTo>
                    <a:pt x="1164" y="3897"/>
                    <a:pt x="1164" y="3781"/>
                    <a:pt x="1222" y="3606"/>
                  </a:cubicBezTo>
                  <a:cubicBezTo>
                    <a:pt x="1222" y="3432"/>
                    <a:pt x="1280" y="3199"/>
                    <a:pt x="1338" y="2966"/>
                  </a:cubicBezTo>
                  <a:cubicBezTo>
                    <a:pt x="1396" y="2734"/>
                    <a:pt x="1396" y="2501"/>
                    <a:pt x="1455" y="2327"/>
                  </a:cubicBezTo>
                  <a:cubicBezTo>
                    <a:pt x="1513" y="2152"/>
                    <a:pt x="1513" y="2036"/>
                    <a:pt x="1513" y="2036"/>
                  </a:cubicBezTo>
                  <a:cubicBezTo>
                    <a:pt x="1513" y="2036"/>
                    <a:pt x="1396" y="1919"/>
                    <a:pt x="1338" y="1687"/>
                  </a:cubicBezTo>
                  <a:cubicBezTo>
                    <a:pt x="1222" y="1512"/>
                    <a:pt x="1047" y="1280"/>
                    <a:pt x="931" y="989"/>
                  </a:cubicBezTo>
                  <a:cubicBezTo>
                    <a:pt x="582" y="465"/>
                    <a:pt x="291"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0"/>
            <p:cNvSpPr/>
            <p:nvPr/>
          </p:nvSpPr>
          <p:spPr>
            <a:xfrm>
              <a:off x="6874400" y="1071175"/>
              <a:ext cx="36375" cy="55300"/>
            </a:xfrm>
            <a:custGeom>
              <a:avLst/>
              <a:gdLst/>
              <a:ahLst/>
              <a:cxnLst/>
              <a:rect l="l" t="t" r="r" b="b"/>
              <a:pathLst>
                <a:path w="1455" h="2212" extrusionOk="0">
                  <a:moveTo>
                    <a:pt x="408" y="1"/>
                  </a:moveTo>
                  <a:cubicBezTo>
                    <a:pt x="408" y="1"/>
                    <a:pt x="408" y="117"/>
                    <a:pt x="349" y="292"/>
                  </a:cubicBezTo>
                  <a:cubicBezTo>
                    <a:pt x="291" y="466"/>
                    <a:pt x="291" y="699"/>
                    <a:pt x="233" y="932"/>
                  </a:cubicBezTo>
                  <a:cubicBezTo>
                    <a:pt x="175" y="1164"/>
                    <a:pt x="117" y="1339"/>
                    <a:pt x="59" y="1513"/>
                  </a:cubicBezTo>
                  <a:cubicBezTo>
                    <a:pt x="0" y="1688"/>
                    <a:pt x="0" y="1804"/>
                    <a:pt x="0" y="1804"/>
                  </a:cubicBezTo>
                  <a:lnTo>
                    <a:pt x="1455" y="2211"/>
                  </a:lnTo>
                  <a:cubicBezTo>
                    <a:pt x="1455" y="2211"/>
                    <a:pt x="1396" y="2037"/>
                    <a:pt x="1280" y="1862"/>
                  </a:cubicBezTo>
                  <a:cubicBezTo>
                    <a:pt x="1222" y="1630"/>
                    <a:pt x="1106" y="1397"/>
                    <a:pt x="931" y="1106"/>
                  </a:cubicBezTo>
                  <a:cubicBezTo>
                    <a:pt x="815" y="815"/>
                    <a:pt x="698" y="583"/>
                    <a:pt x="582" y="350"/>
                  </a:cubicBezTo>
                  <a:cubicBezTo>
                    <a:pt x="466" y="175"/>
                    <a:pt x="408" y="1"/>
                    <a:pt x="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0"/>
            <p:cNvSpPr/>
            <p:nvPr/>
          </p:nvSpPr>
          <p:spPr>
            <a:xfrm>
              <a:off x="6874400" y="1116250"/>
              <a:ext cx="36375" cy="55300"/>
            </a:xfrm>
            <a:custGeom>
              <a:avLst/>
              <a:gdLst/>
              <a:ahLst/>
              <a:cxnLst/>
              <a:rect l="l" t="t" r="r" b="b"/>
              <a:pathLst>
                <a:path w="1455" h="2212" extrusionOk="0">
                  <a:moveTo>
                    <a:pt x="0" y="1"/>
                  </a:moveTo>
                  <a:cubicBezTo>
                    <a:pt x="0" y="1"/>
                    <a:pt x="59" y="175"/>
                    <a:pt x="117" y="350"/>
                  </a:cubicBezTo>
                  <a:cubicBezTo>
                    <a:pt x="233" y="583"/>
                    <a:pt x="349" y="815"/>
                    <a:pt x="466" y="1106"/>
                  </a:cubicBezTo>
                  <a:cubicBezTo>
                    <a:pt x="582" y="1397"/>
                    <a:pt x="698" y="1688"/>
                    <a:pt x="757" y="1862"/>
                  </a:cubicBezTo>
                  <a:cubicBezTo>
                    <a:pt x="815" y="2095"/>
                    <a:pt x="873" y="2211"/>
                    <a:pt x="873" y="2211"/>
                  </a:cubicBezTo>
                  <a:lnTo>
                    <a:pt x="931" y="2211"/>
                  </a:lnTo>
                  <a:cubicBezTo>
                    <a:pt x="931" y="2211"/>
                    <a:pt x="931" y="2095"/>
                    <a:pt x="989" y="1920"/>
                  </a:cubicBezTo>
                  <a:cubicBezTo>
                    <a:pt x="1047" y="1804"/>
                    <a:pt x="1106" y="1571"/>
                    <a:pt x="1164" y="1339"/>
                  </a:cubicBezTo>
                  <a:cubicBezTo>
                    <a:pt x="1222" y="1106"/>
                    <a:pt x="1338" y="873"/>
                    <a:pt x="1338" y="699"/>
                  </a:cubicBezTo>
                  <a:cubicBezTo>
                    <a:pt x="1396" y="524"/>
                    <a:pt x="1455" y="408"/>
                    <a:pt x="1455" y="408"/>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a:off x="6845325" y="1159875"/>
              <a:ext cx="36375" cy="101825"/>
            </a:xfrm>
            <a:custGeom>
              <a:avLst/>
              <a:gdLst/>
              <a:ahLst/>
              <a:cxnLst/>
              <a:rect l="l" t="t" r="r" b="b"/>
              <a:pathLst>
                <a:path w="1455" h="4073" extrusionOk="0">
                  <a:moveTo>
                    <a:pt x="582" y="1"/>
                  </a:moveTo>
                  <a:cubicBezTo>
                    <a:pt x="582" y="1"/>
                    <a:pt x="582" y="59"/>
                    <a:pt x="582" y="59"/>
                  </a:cubicBezTo>
                  <a:cubicBezTo>
                    <a:pt x="582" y="117"/>
                    <a:pt x="582" y="175"/>
                    <a:pt x="524" y="292"/>
                  </a:cubicBezTo>
                  <a:cubicBezTo>
                    <a:pt x="466" y="466"/>
                    <a:pt x="407" y="641"/>
                    <a:pt x="349" y="873"/>
                  </a:cubicBezTo>
                  <a:cubicBezTo>
                    <a:pt x="233" y="1106"/>
                    <a:pt x="175" y="1339"/>
                    <a:pt x="117" y="1455"/>
                  </a:cubicBezTo>
                  <a:cubicBezTo>
                    <a:pt x="58" y="1629"/>
                    <a:pt x="0" y="1746"/>
                    <a:pt x="0" y="1746"/>
                  </a:cubicBezTo>
                  <a:cubicBezTo>
                    <a:pt x="0" y="1746"/>
                    <a:pt x="58" y="1862"/>
                    <a:pt x="117" y="2095"/>
                  </a:cubicBezTo>
                  <a:cubicBezTo>
                    <a:pt x="175" y="2269"/>
                    <a:pt x="291" y="2560"/>
                    <a:pt x="407" y="2851"/>
                  </a:cubicBezTo>
                  <a:lnTo>
                    <a:pt x="407" y="2909"/>
                  </a:lnTo>
                  <a:cubicBezTo>
                    <a:pt x="582" y="3432"/>
                    <a:pt x="756" y="4072"/>
                    <a:pt x="756" y="4072"/>
                  </a:cubicBezTo>
                  <a:lnTo>
                    <a:pt x="1105" y="3200"/>
                  </a:lnTo>
                  <a:cubicBezTo>
                    <a:pt x="1163" y="2967"/>
                    <a:pt x="1280" y="2734"/>
                    <a:pt x="1338" y="2560"/>
                  </a:cubicBezTo>
                  <a:cubicBezTo>
                    <a:pt x="1396" y="2385"/>
                    <a:pt x="1454" y="2269"/>
                    <a:pt x="1454" y="2269"/>
                  </a:cubicBezTo>
                  <a:cubicBezTo>
                    <a:pt x="1454" y="2269"/>
                    <a:pt x="1396" y="2153"/>
                    <a:pt x="1280" y="1920"/>
                  </a:cubicBezTo>
                  <a:cubicBezTo>
                    <a:pt x="1222" y="1688"/>
                    <a:pt x="1163" y="1397"/>
                    <a:pt x="1047" y="1106"/>
                  </a:cubicBezTo>
                  <a:cubicBezTo>
                    <a:pt x="931" y="873"/>
                    <a:pt x="814" y="582"/>
                    <a:pt x="756" y="350"/>
                  </a:cubicBezTo>
                  <a:cubicBezTo>
                    <a:pt x="698" y="233"/>
                    <a:pt x="698" y="175"/>
                    <a:pt x="640" y="117"/>
                  </a:cubicBezTo>
                  <a:cubicBezTo>
                    <a:pt x="640" y="59"/>
                    <a:pt x="582" y="1"/>
                    <a:pt x="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0"/>
            <p:cNvSpPr/>
            <p:nvPr/>
          </p:nvSpPr>
          <p:spPr>
            <a:xfrm>
              <a:off x="6656300" y="1476875"/>
              <a:ext cx="56725" cy="46550"/>
            </a:xfrm>
            <a:custGeom>
              <a:avLst/>
              <a:gdLst/>
              <a:ahLst/>
              <a:cxnLst/>
              <a:rect l="l" t="t" r="r" b="b"/>
              <a:pathLst>
                <a:path w="2269" h="1862" extrusionOk="0">
                  <a:moveTo>
                    <a:pt x="0" y="0"/>
                  </a:moveTo>
                  <a:cubicBezTo>
                    <a:pt x="0" y="0"/>
                    <a:pt x="0" y="58"/>
                    <a:pt x="58" y="58"/>
                  </a:cubicBezTo>
                  <a:cubicBezTo>
                    <a:pt x="58" y="116"/>
                    <a:pt x="116" y="233"/>
                    <a:pt x="175" y="291"/>
                  </a:cubicBezTo>
                  <a:cubicBezTo>
                    <a:pt x="175" y="407"/>
                    <a:pt x="233" y="524"/>
                    <a:pt x="291" y="640"/>
                  </a:cubicBezTo>
                  <a:cubicBezTo>
                    <a:pt x="349" y="698"/>
                    <a:pt x="349" y="756"/>
                    <a:pt x="407" y="814"/>
                  </a:cubicBezTo>
                  <a:lnTo>
                    <a:pt x="524" y="989"/>
                  </a:lnTo>
                  <a:lnTo>
                    <a:pt x="640" y="1163"/>
                  </a:lnTo>
                  <a:cubicBezTo>
                    <a:pt x="640" y="1222"/>
                    <a:pt x="698" y="1280"/>
                    <a:pt x="756" y="1338"/>
                  </a:cubicBezTo>
                  <a:cubicBezTo>
                    <a:pt x="814" y="1396"/>
                    <a:pt x="873" y="1512"/>
                    <a:pt x="931" y="1571"/>
                  </a:cubicBezTo>
                  <a:cubicBezTo>
                    <a:pt x="1047" y="1745"/>
                    <a:pt x="1163" y="1861"/>
                    <a:pt x="1163" y="1861"/>
                  </a:cubicBezTo>
                  <a:lnTo>
                    <a:pt x="2268" y="814"/>
                  </a:lnTo>
                  <a:lnTo>
                    <a:pt x="1920" y="814"/>
                  </a:lnTo>
                  <a:cubicBezTo>
                    <a:pt x="1861" y="756"/>
                    <a:pt x="1745" y="756"/>
                    <a:pt x="1571" y="698"/>
                  </a:cubicBezTo>
                  <a:cubicBezTo>
                    <a:pt x="1512" y="698"/>
                    <a:pt x="1454" y="698"/>
                    <a:pt x="1396" y="640"/>
                  </a:cubicBezTo>
                  <a:cubicBezTo>
                    <a:pt x="1280" y="640"/>
                    <a:pt x="1222" y="582"/>
                    <a:pt x="1163" y="582"/>
                  </a:cubicBezTo>
                  <a:cubicBezTo>
                    <a:pt x="1105" y="582"/>
                    <a:pt x="989" y="524"/>
                    <a:pt x="931" y="524"/>
                  </a:cubicBezTo>
                  <a:cubicBezTo>
                    <a:pt x="873" y="465"/>
                    <a:pt x="814" y="407"/>
                    <a:pt x="756" y="407"/>
                  </a:cubicBezTo>
                  <a:cubicBezTo>
                    <a:pt x="582" y="349"/>
                    <a:pt x="465" y="291"/>
                    <a:pt x="349" y="233"/>
                  </a:cubicBezTo>
                  <a:cubicBezTo>
                    <a:pt x="291" y="175"/>
                    <a:pt x="175" y="116"/>
                    <a:pt x="116" y="58"/>
                  </a:cubicBezTo>
                  <a:cubicBezTo>
                    <a:pt x="58" y="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0"/>
            <p:cNvSpPr/>
            <p:nvPr/>
          </p:nvSpPr>
          <p:spPr>
            <a:xfrm>
              <a:off x="6646125" y="1424525"/>
              <a:ext cx="66900" cy="72725"/>
            </a:xfrm>
            <a:custGeom>
              <a:avLst/>
              <a:gdLst/>
              <a:ahLst/>
              <a:cxnLst/>
              <a:rect l="l" t="t" r="r" b="b"/>
              <a:pathLst>
                <a:path w="2676" h="2909" extrusionOk="0">
                  <a:moveTo>
                    <a:pt x="0" y="0"/>
                  </a:moveTo>
                  <a:lnTo>
                    <a:pt x="0" y="117"/>
                  </a:lnTo>
                  <a:cubicBezTo>
                    <a:pt x="0" y="175"/>
                    <a:pt x="0" y="233"/>
                    <a:pt x="0" y="349"/>
                  </a:cubicBezTo>
                  <a:cubicBezTo>
                    <a:pt x="58" y="524"/>
                    <a:pt x="58" y="815"/>
                    <a:pt x="116" y="1047"/>
                  </a:cubicBezTo>
                  <a:cubicBezTo>
                    <a:pt x="175" y="1222"/>
                    <a:pt x="175" y="1338"/>
                    <a:pt x="233" y="1454"/>
                  </a:cubicBezTo>
                  <a:cubicBezTo>
                    <a:pt x="233" y="1571"/>
                    <a:pt x="291" y="1687"/>
                    <a:pt x="291" y="1803"/>
                  </a:cubicBezTo>
                  <a:cubicBezTo>
                    <a:pt x="407" y="1978"/>
                    <a:pt x="407" y="2094"/>
                    <a:pt x="407" y="2094"/>
                  </a:cubicBezTo>
                  <a:cubicBezTo>
                    <a:pt x="407" y="2094"/>
                    <a:pt x="465" y="2094"/>
                    <a:pt x="523" y="2152"/>
                  </a:cubicBezTo>
                  <a:cubicBezTo>
                    <a:pt x="582" y="2210"/>
                    <a:pt x="698" y="2269"/>
                    <a:pt x="756" y="2327"/>
                  </a:cubicBezTo>
                  <a:cubicBezTo>
                    <a:pt x="872" y="2385"/>
                    <a:pt x="989" y="2443"/>
                    <a:pt x="1163" y="2501"/>
                  </a:cubicBezTo>
                  <a:cubicBezTo>
                    <a:pt x="1221" y="2501"/>
                    <a:pt x="1280" y="2559"/>
                    <a:pt x="1338" y="2618"/>
                  </a:cubicBezTo>
                  <a:cubicBezTo>
                    <a:pt x="1396" y="2618"/>
                    <a:pt x="1512" y="2676"/>
                    <a:pt x="1570" y="2676"/>
                  </a:cubicBezTo>
                  <a:cubicBezTo>
                    <a:pt x="1629" y="2676"/>
                    <a:pt x="1687" y="2734"/>
                    <a:pt x="1803" y="2734"/>
                  </a:cubicBezTo>
                  <a:cubicBezTo>
                    <a:pt x="1861" y="2792"/>
                    <a:pt x="1919" y="2792"/>
                    <a:pt x="1978" y="2792"/>
                  </a:cubicBezTo>
                  <a:cubicBezTo>
                    <a:pt x="2152" y="2850"/>
                    <a:pt x="2268" y="2850"/>
                    <a:pt x="2327" y="2908"/>
                  </a:cubicBezTo>
                  <a:lnTo>
                    <a:pt x="2675" y="2908"/>
                  </a:lnTo>
                  <a:cubicBezTo>
                    <a:pt x="2675" y="2908"/>
                    <a:pt x="2617" y="2850"/>
                    <a:pt x="2559" y="2734"/>
                  </a:cubicBezTo>
                  <a:cubicBezTo>
                    <a:pt x="2501" y="2676"/>
                    <a:pt x="2443" y="2618"/>
                    <a:pt x="2385" y="2501"/>
                  </a:cubicBezTo>
                  <a:cubicBezTo>
                    <a:pt x="2385" y="2501"/>
                    <a:pt x="2327" y="2443"/>
                    <a:pt x="2327" y="2385"/>
                  </a:cubicBezTo>
                  <a:cubicBezTo>
                    <a:pt x="2268" y="2385"/>
                    <a:pt x="2268" y="2327"/>
                    <a:pt x="2210" y="2269"/>
                  </a:cubicBezTo>
                  <a:cubicBezTo>
                    <a:pt x="2210" y="2210"/>
                    <a:pt x="2152" y="2210"/>
                    <a:pt x="2152" y="2152"/>
                  </a:cubicBezTo>
                  <a:lnTo>
                    <a:pt x="2094" y="2036"/>
                  </a:lnTo>
                  <a:cubicBezTo>
                    <a:pt x="2036" y="1920"/>
                    <a:pt x="1978" y="1862"/>
                    <a:pt x="1978" y="1803"/>
                  </a:cubicBezTo>
                  <a:cubicBezTo>
                    <a:pt x="1919" y="1687"/>
                    <a:pt x="1919" y="1629"/>
                    <a:pt x="1861" y="1629"/>
                  </a:cubicBezTo>
                  <a:cubicBezTo>
                    <a:pt x="1861" y="1571"/>
                    <a:pt x="1861" y="1571"/>
                    <a:pt x="1861" y="1571"/>
                  </a:cubicBezTo>
                  <a:cubicBezTo>
                    <a:pt x="1861" y="1571"/>
                    <a:pt x="1745" y="1513"/>
                    <a:pt x="1570" y="1396"/>
                  </a:cubicBezTo>
                  <a:cubicBezTo>
                    <a:pt x="1454" y="1338"/>
                    <a:pt x="1338" y="1280"/>
                    <a:pt x="1221" y="1164"/>
                  </a:cubicBezTo>
                  <a:cubicBezTo>
                    <a:pt x="1105" y="1105"/>
                    <a:pt x="989" y="989"/>
                    <a:pt x="872" y="931"/>
                  </a:cubicBezTo>
                  <a:cubicBezTo>
                    <a:pt x="640" y="698"/>
                    <a:pt x="407" y="524"/>
                    <a:pt x="291" y="349"/>
                  </a:cubicBezTo>
                  <a:cubicBezTo>
                    <a:pt x="175" y="233"/>
                    <a:pt x="116" y="175"/>
                    <a:pt x="58" y="117"/>
                  </a:cubicBezTo>
                  <a:cubicBezTo>
                    <a:pt x="58" y="59"/>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0"/>
            <p:cNvSpPr/>
            <p:nvPr/>
          </p:nvSpPr>
          <p:spPr>
            <a:xfrm>
              <a:off x="6646125" y="1423075"/>
              <a:ext cx="46550" cy="39275"/>
            </a:xfrm>
            <a:custGeom>
              <a:avLst/>
              <a:gdLst/>
              <a:ahLst/>
              <a:cxnLst/>
              <a:rect l="l" t="t" r="r" b="b"/>
              <a:pathLst>
                <a:path w="1862" h="1571" extrusionOk="0">
                  <a:moveTo>
                    <a:pt x="1512" y="0"/>
                  </a:moveTo>
                  <a:lnTo>
                    <a:pt x="0" y="58"/>
                  </a:lnTo>
                  <a:cubicBezTo>
                    <a:pt x="0" y="58"/>
                    <a:pt x="0" y="117"/>
                    <a:pt x="58" y="175"/>
                  </a:cubicBezTo>
                  <a:cubicBezTo>
                    <a:pt x="116" y="175"/>
                    <a:pt x="175" y="291"/>
                    <a:pt x="233" y="349"/>
                  </a:cubicBezTo>
                  <a:cubicBezTo>
                    <a:pt x="407" y="524"/>
                    <a:pt x="640" y="756"/>
                    <a:pt x="872" y="931"/>
                  </a:cubicBezTo>
                  <a:cubicBezTo>
                    <a:pt x="989" y="1047"/>
                    <a:pt x="1105" y="1163"/>
                    <a:pt x="1221" y="1222"/>
                  </a:cubicBezTo>
                  <a:cubicBezTo>
                    <a:pt x="1338" y="1280"/>
                    <a:pt x="1454" y="1396"/>
                    <a:pt x="1512" y="1454"/>
                  </a:cubicBezTo>
                  <a:cubicBezTo>
                    <a:pt x="1745" y="1512"/>
                    <a:pt x="1861" y="1571"/>
                    <a:pt x="1861" y="1571"/>
                  </a:cubicBezTo>
                  <a:cubicBezTo>
                    <a:pt x="1861" y="1571"/>
                    <a:pt x="1803" y="1512"/>
                    <a:pt x="1745" y="1338"/>
                  </a:cubicBezTo>
                  <a:cubicBezTo>
                    <a:pt x="1745" y="1280"/>
                    <a:pt x="1687" y="1222"/>
                    <a:pt x="1687" y="1105"/>
                  </a:cubicBezTo>
                  <a:cubicBezTo>
                    <a:pt x="1629" y="989"/>
                    <a:pt x="1629" y="931"/>
                    <a:pt x="1629" y="814"/>
                  </a:cubicBezTo>
                  <a:cubicBezTo>
                    <a:pt x="1570" y="582"/>
                    <a:pt x="1512" y="407"/>
                    <a:pt x="1512" y="233"/>
                  </a:cubicBezTo>
                  <a:cubicBezTo>
                    <a:pt x="1512" y="175"/>
                    <a:pt x="1512" y="117"/>
                    <a:pt x="1512" y="58"/>
                  </a:cubicBezTo>
                  <a:lnTo>
                    <a:pt x="15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0"/>
            <p:cNvSpPr/>
            <p:nvPr/>
          </p:nvSpPr>
          <p:spPr>
            <a:xfrm>
              <a:off x="6644650" y="1373625"/>
              <a:ext cx="39300" cy="50925"/>
            </a:xfrm>
            <a:custGeom>
              <a:avLst/>
              <a:gdLst/>
              <a:ahLst/>
              <a:cxnLst/>
              <a:rect l="l" t="t" r="r" b="b"/>
              <a:pathLst>
                <a:path w="1572" h="2037" extrusionOk="0">
                  <a:moveTo>
                    <a:pt x="175" y="1"/>
                  </a:moveTo>
                  <a:cubicBezTo>
                    <a:pt x="175" y="1"/>
                    <a:pt x="59" y="524"/>
                    <a:pt x="59" y="1048"/>
                  </a:cubicBezTo>
                  <a:cubicBezTo>
                    <a:pt x="1" y="1513"/>
                    <a:pt x="59" y="2036"/>
                    <a:pt x="59" y="2036"/>
                  </a:cubicBezTo>
                  <a:lnTo>
                    <a:pt x="1571" y="1978"/>
                  </a:lnTo>
                  <a:lnTo>
                    <a:pt x="1513" y="1920"/>
                  </a:lnTo>
                  <a:cubicBezTo>
                    <a:pt x="1455" y="1862"/>
                    <a:pt x="1397" y="1804"/>
                    <a:pt x="1280" y="1687"/>
                  </a:cubicBezTo>
                  <a:cubicBezTo>
                    <a:pt x="1222" y="1629"/>
                    <a:pt x="1164" y="1513"/>
                    <a:pt x="1048" y="1397"/>
                  </a:cubicBezTo>
                  <a:cubicBezTo>
                    <a:pt x="990" y="1280"/>
                    <a:pt x="873" y="1164"/>
                    <a:pt x="815" y="1048"/>
                  </a:cubicBezTo>
                  <a:cubicBezTo>
                    <a:pt x="466" y="582"/>
                    <a:pt x="175" y="1"/>
                    <a:pt x="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0"/>
            <p:cNvSpPr/>
            <p:nvPr/>
          </p:nvSpPr>
          <p:spPr>
            <a:xfrm>
              <a:off x="6649025" y="1324200"/>
              <a:ext cx="37825" cy="98900"/>
            </a:xfrm>
            <a:custGeom>
              <a:avLst/>
              <a:gdLst/>
              <a:ahLst/>
              <a:cxnLst/>
              <a:rect l="l" t="t" r="r" b="b"/>
              <a:pathLst>
                <a:path w="1513" h="3956" extrusionOk="0">
                  <a:moveTo>
                    <a:pt x="466" y="0"/>
                  </a:moveTo>
                  <a:cubicBezTo>
                    <a:pt x="466" y="0"/>
                    <a:pt x="291" y="465"/>
                    <a:pt x="175" y="989"/>
                  </a:cubicBezTo>
                  <a:cubicBezTo>
                    <a:pt x="117" y="1222"/>
                    <a:pt x="59" y="1454"/>
                    <a:pt x="59" y="1687"/>
                  </a:cubicBezTo>
                  <a:cubicBezTo>
                    <a:pt x="0" y="1745"/>
                    <a:pt x="0" y="1861"/>
                    <a:pt x="0" y="1861"/>
                  </a:cubicBezTo>
                  <a:cubicBezTo>
                    <a:pt x="0" y="1920"/>
                    <a:pt x="0" y="1978"/>
                    <a:pt x="0" y="1978"/>
                  </a:cubicBezTo>
                  <a:cubicBezTo>
                    <a:pt x="0" y="1978"/>
                    <a:pt x="291" y="2559"/>
                    <a:pt x="640" y="3025"/>
                  </a:cubicBezTo>
                  <a:cubicBezTo>
                    <a:pt x="698" y="3141"/>
                    <a:pt x="815" y="3257"/>
                    <a:pt x="873" y="3374"/>
                  </a:cubicBezTo>
                  <a:cubicBezTo>
                    <a:pt x="989" y="3490"/>
                    <a:pt x="1047" y="3606"/>
                    <a:pt x="1105" y="3664"/>
                  </a:cubicBezTo>
                  <a:cubicBezTo>
                    <a:pt x="1222" y="3781"/>
                    <a:pt x="1280" y="3839"/>
                    <a:pt x="1338" y="3897"/>
                  </a:cubicBezTo>
                  <a:lnTo>
                    <a:pt x="1396" y="3955"/>
                  </a:lnTo>
                  <a:cubicBezTo>
                    <a:pt x="1396" y="3955"/>
                    <a:pt x="1338" y="3548"/>
                    <a:pt x="1396" y="3083"/>
                  </a:cubicBezTo>
                  <a:cubicBezTo>
                    <a:pt x="1396" y="2676"/>
                    <a:pt x="1513" y="2210"/>
                    <a:pt x="1513" y="2210"/>
                  </a:cubicBezTo>
                  <a:cubicBezTo>
                    <a:pt x="1513" y="2210"/>
                    <a:pt x="1454" y="2210"/>
                    <a:pt x="1454" y="2152"/>
                  </a:cubicBezTo>
                  <a:cubicBezTo>
                    <a:pt x="1396" y="2094"/>
                    <a:pt x="1338" y="1978"/>
                    <a:pt x="1280" y="1920"/>
                  </a:cubicBezTo>
                  <a:cubicBezTo>
                    <a:pt x="1222" y="1687"/>
                    <a:pt x="1047" y="1454"/>
                    <a:pt x="931" y="1163"/>
                  </a:cubicBezTo>
                  <a:cubicBezTo>
                    <a:pt x="698" y="640"/>
                    <a:pt x="466"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0"/>
            <p:cNvSpPr/>
            <p:nvPr/>
          </p:nvSpPr>
          <p:spPr>
            <a:xfrm>
              <a:off x="6660650" y="1324200"/>
              <a:ext cx="36375" cy="55275"/>
            </a:xfrm>
            <a:custGeom>
              <a:avLst/>
              <a:gdLst/>
              <a:ahLst/>
              <a:cxnLst/>
              <a:rect l="l" t="t" r="r" b="b"/>
              <a:pathLst>
                <a:path w="1455" h="2211" extrusionOk="0">
                  <a:moveTo>
                    <a:pt x="1" y="0"/>
                  </a:moveTo>
                  <a:cubicBezTo>
                    <a:pt x="1" y="0"/>
                    <a:pt x="233" y="582"/>
                    <a:pt x="466" y="1163"/>
                  </a:cubicBezTo>
                  <a:cubicBezTo>
                    <a:pt x="582" y="1454"/>
                    <a:pt x="699" y="1687"/>
                    <a:pt x="815" y="1920"/>
                  </a:cubicBezTo>
                  <a:cubicBezTo>
                    <a:pt x="873" y="1978"/>
                    <a:pt x="931" y="2094"/>
                    <a:pt x="989" y="2152"/>
                  </a:cubicBezTo>
                  <a:cubicBezTo>
                    <a:pt x="989" y="2210"/>
                    <a:pt x="989" y="2210"/>
                    <a:pt x="989" y="2210"/>
                  </a:cubicBezTo>
                  <a:cubicBezTo>
                    <a:pt x="989" y="2210"/>
                    <a:pt x="1048" y="2210"/>
                    <a:pt x="1048" y="2152"/>
                  </a:cubicBezTo>
                  <a:cubicBezTo>
                    <a:pt x="1048" y="2094"/>
                    <a:pt x="1048" y="2036"/>
                    <a:pt x="1048" y="1920"/>
                  </a:cubicBezTo>
                  <a:cubicBezTo>
                    <a:pt x="1106" y="1803"/>
                    <a:pt x="1164" y="1571"/>
                    <a:pt x="1222" y="1338"/>
                  </a:cubicBezTo>
                  <a:cubicBezTo>
                    <a:pt x="1280" y="931"/>
                    <a:pt x="1455" y="465"/>
                    <a:pt x="1455" y="465"/>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0"/>
            <p:cNvSpPr/>
            <p:nvPr/>
          </p:nvSpPr>
          <p:spPr>
            <a:xfrm>
              <a:off x="6660650" y="1277650"/>
              <a:ext cx="36375" cy="58200"/>
            </a:xfrm>
            <a:custGeom>
              <a:avLst/>
              <a:gdLst/>
              <a:ahLst/>
              <a:cxnLst/>
              <a:rect l="l" t="t" r="r" b="b"/>
              <a:pathLst>
                <a:path w="1455" h="2328" extrusionOk="0">
                  <a:moveTo>
                    <a:pt x="757" y="1"/>
                  </a:moveTo>
                  <a:cubicBezTo>
                    <a:pt x="757" y="1"/>
                    <a:pt x="524" y="466"/>
                    <a:pt x="350" y="932"/>
                  </a:cubicBezTo>
                  <a:cubicBezTo>
                    <a:pt x="175" y="1397"/>
                    <a:pt x="1" y="1862"/>
                    <a:pt x="1" y="1862"/>
                  </a:cubicBezTo>
                  <a:lnTo>
                    <a:pt x="1455" y="2327"/>
                  </a:lnTo>
                  <a:cubicBezTo>
                    <a:pt x="1455" y="2327"/>
                    <a:pt x="1455" y="2327"/>
                    <a:pt x="1397" y="2269"/>
                  </a:cubicBezTo>
                  <a:cubicBezTo>
                    <a:pt x="1397" y="2211"/>
                    <a:pt x="1338" y="2095"/>
                    <a:pt x="1338" y="2037"/>
                  </a:cubicBezTo>
                  <a:cubicBezTo>
                    <a:pt x="1222" y="1804"/>
                    <a:pt x="1164" y="1513"/>
                    <a:pt x="1048" y="1222"/>
                  </a:cubicBezTo>
                  <a:cubicBezTo>
                    <a:pt x="873" y="641"/>
                    <a:pt x="757"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0"/>
            <p:cNvSpPr/>
            <p:nvPr/>
          </p:nvSpPr>
          <p:spPr>
            <a:xfrm>
              <a:off x="6679550" y="1235500"/>
              <a:ext cx="33475" cy="100350"/>
            </a:xfrm>
            <a:custGeom>
              <a:avLst/>
              <a:gdLst/>
              <a:ahLst/>
              <a:cxnLst/>
              <a:rect l="l" t="t" r="r" b="b"/>
              <a:pathLst>
                <a:path w="1339" h="4014" extrusionOk="0">
                  <a:moveTo>
                    <a:pt x="931" y="0"/>
                  </a:moveTo>
                  <a:cubicBezTo>
                    <a:pt x="931" y="0"/>
                    <a:pt x="699" y="407"/>
                    <a:pt x="466" y="815"/>
                  </a:cubicBezTo>
                  <a:cubicBezTo>
                    <a:pt x="175" y="1280"/>
                    <a:pt x="1" y="1687"/>
                    <a:pt x="1" y="1687"/>
                  </a:cubicBezTo>
                  <a:cubicBezTo>
                    <a:pt x="1" y="1687"/>
                    <a:pt x="117" y="2327"/>
                    <a:pt x="292" y="2908"/>
                  </a:cubicBezTo>
                  <a:cubicBezTo>
                    <a:pt x="408" y="3199"/>
                    <a:pt x="466" y="3490"/>
                    <a:pt x="582" y="3723"/>
                  </a:cubicBezTo>
                  <a:cubicBezTo>
                    <a:pt x="582" y="3781"/>
                    <a:pt x="641" y="3897"/>
                    <a:pt x="641" y="3955"/>
                  </a:cubicBezTo>
                  <a:cubicBezTo>
                    <a:pt x="699" y="4013"/>
                    <a:pt x="699" y="4013"/>
                    <a:pt x="699" y="4013"/>
                  </a:cubicBezTo>
                  <a:cubicBezTo>
                    <a:pt x="699" y="4013"/>
                    <a:pt x="815" y="3606"/>
                    <a:pt x="990" y="3199"/>
                  </a:cubicBezTo>
                  <a:cubicBezTo>
                    <a:pt x="1164" y="2792"/>
                    <a:pt x="1338" y="2385"/>
                    <a:pt x="1338" y="2385"/>
                  </a:cubicBezTo>
                  <a:cubicBezTo>
                    <a:pt x="1338" y="2385"/>
                    <a:pt x="1222" y="1803"/>
                    <a:pt x="1106" y="1222"/>
                  </a:cubicBezTo>
                  <a:cubicBezTo>
                    <a:pt x="990" y="582"/>
                    <a:pt x="931" y="0"/>
                    <a:pt x="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0"/>
            <p:cNvSpPr/>
            <p:nvPr/>
          </p:nvSpPr>
          <p:spPr>
            <a:xfrm>
              <a:off x="6702825" y="1235500"/>
              <a:ext cx="32000" cy="59625"/>
            </a:xfrm>
            <a:custGeom>
              <a:avLst/>
              <a:gdLst/>
              <a:ahLst/>
              <a:cxnLst/>
              <a:rect l="l" t="t" r="r" b="b"/>
              <a:pathLst>
                <a:path w="1280" h="2385" extrusionOk="0">
                  <a:moveTo>
                    <a:pt x="0" y="0"/>
                  </a:moveTo>
                  <a:cubicBezTo>
                    <a:pt x="0" y="0"/>
                    <a:pt x="59" y="582"/>
                    <a:pt x="175" y="1164"/>
                  </a:cubicBezTo>
                  <a:cubicBezTo>
                    <a:pt x="291" y="1803"/>
                    <a:pt x="466" y="2385"/>
                    <a:pt x="466" y="2385"/>
                  </a:cubicBezTo>
                  <a:cubicBezTo>
                    <a:pt x="466" y="2385"/>
                    <a:pt x="640" y="1978"/>
                    <a:pt x="873" y="1571"/>
                  </a:cubicBezTo>
                  <a:cubicBezTo>
                    <a:pt x="1047" y="1164"/>
                    <a:pt x="1280" y="756"/>
                    <a:pt x="1280" y="75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6702825" y="1194775"/>
              <a:ext cx="33475" cy="59650"/>
            </a:xfrm>
            <a:custGeom>
              <a:avLst/>
              <a:gdLst/>
              <a:ahLst/>
              <a:cxnLst/>
              <a:rect l="l" t="t" r="r" b="b"/>
              <a:pathLst>
                <a:path w="1339" h="2386" extrusionOk="0">
                  <a:moveTo>
                    <a:pt x="1047" y="1"/>
                  </a:moveTo>
                  <a:cubicBezTo>
                    <a:pt x="1047" y="1"/>
                    <a:pt x="815" y="408"/>
                    <a:pt x="524" y="757"/>
                  </a:cubicBezTo>
                  <a:cubicBezTo>
                    <a:pt x="407" y="989"/>
                    <a:pt x="291" y="1164"/>
                    <a:pt x="175" y="1338"/>
                  </a:cubicBezTo>
                  <a:cubicBezTo>
                    <a:pt x="117" y="1513"/>
                    <a:pt x="0" y="1571"/>
                    <a:pt x="0" y="1571"/>
                  </a:cubicBezTo>
                  <a:lnTo>
                    <a:pt x="1338" y="2385"/>
                  </a:lnTo>
                  <a:cubicBezTo>
                    <a:pt x="1338" y="2385"/>
                    <a:pt x="1280" y="2269"/>
                    <a:pt x="1280" y="2036"/>
                  </a:cubicBezTo>
                  <a:cubicBezTo>
                    <a:pt x="1222" y="1804"/>
                    <a:pt x="1222" y="1513"/>
                    <a:pt x="1164" y="1222"/>
                  </a:cubicBezTo>
                  <a:cubicBezTo>
                    <a:pt x="1105" y="582"/>
                    <a:pt x="1047" y="1"/>
                    <a:pt x="10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0"/>
            <p:cNvSpPr/>
            <p:nvPr/>
          </p:nvSpPr>
          <p:spPr>
            <a:xfrm>
              <a:off x="6729000" y="1155525"/>
              <a:ext cx="32000" cy="98900"/>
            </a:xfrm>
            <a:custGeom>
              <a:avLst/>
              <a:gdLst/>
              <a:ahLst/>
              <a:cxnLst/>
              <a:rect l="l" t="t" r="r" b="b"/>
              <a:pathLst>
                <a:path w="1280" h="3956" extrusionOk="0">
                  <a:moveTo>
                    <a:pt x="931" y="0"/>
                  </a:moveTo>
                  <a:cubicBezTo>
                    <a:pt x="931" y="0"/>
                    <a:pt x="931" y="59"/>
                    <a:pt x="815" y="233"/>
                  </a:cubicBezTo>
                  <a:cubicBezTo>
                    <a:pt x="756" y="349"/>
                    <a:pt x="640" y="582"/>
                    <a:pt x="524" y="756"/>
                  </a:cubicBezTo>
                  <a:cubicBezTo>
                    <a:pt x="349" y="989"/>
                    <a:pt x="233" y="1164"/>
                    <a:pt x="175" y="1338"/>
                  </a:cubicBezTo>
                  <a:cubicBezTo>
                    <a:pt x="58" y="1454"/>
                    <a:pt x="0" y="1571"/>
                    <a:pt x="0" y="1571"/>
                  </a:cubicBezTo>
                  <a:cubicBezTo>
                    <a:pt x="0" y="1571"/>
                    <a:pt x="58" y="2152"/>
                    <a:pt x="117" y="2792"/>
                  </a:cubicBezTo>
                  <a:cubicBezTo>
                    <a:pt x="175" y="3083"/>
                    <a:pt x="175" y="3374"/>
                    <a:pt x="233" y="3606"/>
                  </a:cubicBezTo>
                  <a:cubicBezTo>
                    <a:pt x="233" y="3839"/>
                    <a:pt x="291" y="3955"/>
                    <a:pt x="291" y="3955"/>
                  </a:cubicBezTo>
                  <a:cubicBezTo>
                    <a:pt x="291" y="3955"/>
                    <a:pt x="349" y="3897"/>
                    <a:pt x="407" y="3723"/>
                  </a:cubicBezTo>
                  <a:cubicBezTo>
                    <a:pt x="524" y="3548"/>
                    <a:pt x="640" y="3374"/>
                    <a:pt x="756" y="3199"/>
                  </a:cubicBezTo>
                  <a:cubicBezTo>
                    <a:pt x="1047" y="2792"/>
                    <a:pt x="1280" y="2385"/>
                    <a:pt x="1280" y="2385"/>
                  </a:cubicBezTo>
                  <a:cubicBezTo>
                    <a:pt x="1280" y="2385"/>
                    <a:pt x="1280" y="2211"/>
                    <a:pt x="1222" y="1978"/>
                  </a:cubicBezTo>
                  <a:cubicBezTo>
                    <a:pt x="1222" y="1745"/>
                    <a:pt x="1164" y="1454"/>
                    <a:pt x="1164" y="1164"/>
                  </a:cubicBezTo>
                  <a:cubicBezTo>
                    <a:pt x="1105" y="873"/>
                    <a:pt x="1047" y="582"/>
                    <a:pt x="1047" y="349"/>
                  </a:cubicBezTo>
                  <a:cubicBezTo>
                    <a:pt x="989" y="117"/>
                    <a:pt x="989" y="0"/>
                    <a:pt x="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0"/>
            <p:cNvSpPr/>
            <p:nvPr/>
          </p:nvSpPr>
          <p:spPr>
            <a:xfrm>
              <a:off x="6752250" y="1154075"/>
              <a:ext cx="33475" cy="61100"/>
            </a:xfrm>
            <a:custGeom>
              <a:avLst/>
              <a:gdLst/>
              <a:ahLst/>
              <a:cxnLst/>
              <a:rect l="l" t="t" r="r" b="b"/>
              <a:pathLst>
                <a:path w="1339" h="2444" extrusionOk="0">
                  <a:moveTo>
                    <a:pt x="1" y="0"/>
                  </a:moveTo>
                  <a:lnTo>
                    <a:pt x="1" y="58"/>
                  </a:lnTo>
                  <a:lnTo>
                    <a:pt x="19" y="68"/>
                  </a:lnTo>
                  <a:lnTo>
                    <a:pt x="19" y="68"/>
                  </a:lnTo>
                  <a:cubicBezTo>
                    <a:pt x="9" y="25"/>
                    <a:pt x="1" y="0"/>
                    <a:pt x="1" y="0"/>
                  </a:cubicBezTo>
                  <a:close/>
                  <a:moveTo>
                    <a:pt x="19" y="68"/>
                  </a:moveTo>
                  <a:cubicBezTo>
                    <a:pt x="36" y="140"/>
                    <a:pt x="59" y="262"/>
                    <a:pt x="59" y="407"/>
                  </a:cubicBezTo>
                  <a:cubicBezTo>
                    <a:pt x="117" y="640"/>
                    <a:pt x="175" y="931"/>
                    <a:pt x="175" y="1222"/>
                  </a:cubicBezTo>
                  <a:cubicBezTo>
                    <a:pt x="234" y="1512"/>
                    <a:pt x="292" y="1803"/>
                    <a:pt x="292" y="2036"/>
                  </a:cubicBezTo>
                  <a:cubicBezTo>
                    <a:pt x="350" y="2269"/>
                    <a:pt x="350" y="2443"/>
                    <a:pt x="350" y="2443"/>
                  </a:cubicBezTo>
                  <a:cubicBezTo>
                    <a:pt x="350" y="2443"/>
                    <a:pt x="408" y="2327"/>
                    <a:pt x="524" y="2152"/>
                  </a:cubicBezTo>
                  <a:cubicBezTo>
                    <a:pt x="582" y="2036"/>
                    <a:pt x="757" y="1803"/>
                    <a:pt x="873" y="1629"/>
                  </a:cubicBezTo>
                  <a:cubicBezTo>
                    <a:pt x="990" y="1396"/>
                    <a:pt x="1106" y="1163"/>
                    <a:pt x="1222" y="1047"/>
                  </a:cubicBezTo>
                  <a:cubicBezTo>
                    <a:pt x="1280" y="873"/>
                    <a:pt x="1339" y="756"/>
                    <a:pt x="1339" y="756"/>
                  </a:cubicBezTo>
                  <a:lnTo>
                    <a:pt x="19" y="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0"/>
            <p:cNvSpPr/>
            <p:nvPr/>
          </p:nvSpPr>
          <p:spPr>
            <a:xfrm>
              <a:off x="6752250" y="1113350"/>
              <a:ext cx="33475" cy="59650"/>
            </a:xfrm>
            <a:custGeom>
              <a:avLst/>
              <a:gdLst/>
              <a:ahLst/>
              <a:cxnLst/>
              <a:rect l="l" t="t" r="r" b="b"/>
              <a:pathLst>
                <a:path w="1339" h="2386" extrusionOk="0">
                  <a:moveTo>
                    <a:pt x="815" y="1"/>
                  </a:moveTo>
                  <a:cubicBezTo>
                    <a:pt x="815" y="1"/>
                    <a:pt x="757" y="117"/>
                    <a:pt x="699" y="291"/>
                  </a:cubicBezTo>
                  <a:cubicBezTo>
                    <a:pt x="641" y="408"/>
                    <a:pt x="524" y="640"/>
                    <a:pt x="466" y="815"/>
                  </a:cubicBezTo>
                  <a:cubicBezTo>
                    <a:pt x="350" y="1048"/>
                    <a:pt x="234" y="1222"/>
                    <a:pt x="175" y="1397"/>
                  </a:cubicBezTo>
                  <a:cubicBezTo>
                    <a:pt x="59" y="1571"/>
                    <a:pt x="1" y="1629"/>
                    <a:pt x="1" y="1629"/>
                  </a:cubicBezTo>
                  <a:lnTo>
                    <a:pt x="1339" y="2385"/>
                  </a:lnTo>
                  <a:cubicBezTo>
                    <a:pt x="1339" y="2385"/>
                    <a:pt x="1339" y="2269"/>
                    <a:pt x="1280" y="2036"/>
                  </a:cubicBezTo>
                  <a:cubicBezTo>
                    <a:pt x="1280" y="1804"/>
                    <a:pt x="1222" y="1513"/>
                    <a:pt x="1164" y="1164"/>
                  </a:cubicBezTo>
                  <a:cubicBezTo>
                    <a:pt x="1106" y="873"/>
                    <a:pt x="990" y="582"/>
                    <a:pt x="931" y="408"/>
                  </a:cubicBezTo>
                  <a:cubicBezTo>
                    <a:pt x="873" y="175"/>
                    <a:pt x="815" y="59"/>
                    <a:pt x="815" y="59"/>
                  </a:cubicBezTo>
                  <a:lnTo>
                    <a:pt x="8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0"/>
            <p:cNvSpPr/>
            <p:nvPr/>
          </p:nvSpPr>
          <p:spPr>
            <a:xfrm>
              <a:off x="6772625" y="1071175"/>
              <a:ext cx="34900" cy="101825"/>
            </a:xfrm>
            <a:custGeom>
              <a:avLst/>
              <a:gdLst/>
              <a:ahLst/>
              <a:cxnLst/>
              <a:rect l="l" t="t" r="r" b="b"/>
              <a:pathLst>
                <a:path w="1396" h="4073" extrusionOk="0">
                  <a:moveTo>
                    <a:pt x="582" y="1"/>
                  </a:moveTo>
                  <a:cubicBezTo>
                    <a:pt x="582" y="1"/>
                    <a:pt x="582" y="117"/>
                    <a:pt x="524" y="292"/>
                  </a:cubicBezTo>
                  <a:cubicBezTo>
                    <a:pt x="465" y="466"/>
                    <a:pt x="407" y="641"/>
                    <a:pt x="349" y="873"/>
                  </a:cubicBezTo>
                  <a:cubicBezTo>
                    <a:pt x="291" y="1106"/>
                    <a:pt x="175" y="1281"/>
                    <a:pt x="116" y="1455"/>
                  </a:cubicBezTo>
                  <a:cubicBezTo>
                    <a:pt x="58" y="1630"/>
                    <a:pt x="0" y="1688"/>
                    <a:pt x="0" y="1688"/>
                  </a:cubicBezTo>
                  <a:lnTo>
                    <a:pt x="0" y="1746"/>
                  </a:lnTo>
                  <a:cubicBezTo>
                    <a:pt x="0" y="1746"/>
                    <a:pt x="58" y="1862"/>
                    <a:pt x="116" y="2095"/>
                  </a:cubicBezTo>
                  <a:cubicBezTo>
                    <a:pt x="175" y="2269"/>
                    <a:pt x="291" y="2560"/>
                    <a:pt x="349" y="2851"/>
                  </a:cubicBezTo>
                  <a:cubicBezTo>
                    <a:pt x="407" y="3200"/>
                    <a:pt x="465" y="3491"/>
                    <a:pt x="465" y="3723"/>
                  </a:cubicBezTo>
                  <a:cubicBezTo>
                    <a:pt x="524" y="3956"/>
                    <a:pt x="524" y="4072"/>
                    <a:pt x="524" y="4072"/>
                  </a:cubicBezTo>
                  <a:cubicBezTo>
                    <a:pt x="524" y="4072"/>
                    <a:pt x="582" y="3956"/>
                    <a:pt x="698" y="3840"/>
                  </a:cubicBezTo>
                  <a:cubicBezTo>
                    <a:pt x="756" y="3665"/>
                    <a:pt x="873" y="3433"/>
                    <a:pt x="989" y="3200"/>
                  </a:cubicBezTo>
                  <a:cubicBezTo>
                    <a:pt x="1105" y="2967"/>
                    <a:pt x="1222" y="2793"/>
                    <a:pt x="1280" y="2618"/>
                  </a:cubicBezTo>
                  <a:cubicBezTo>
                    <a:pt x="1338" y="2444"/>
                    <a:pt x="1396" y="2327"/>
                    <a:pt x="1396" y="2327"/>
                  </a:cubicBezTo>
                  <a:cubicBezTo>
                    <a:pt x="1396" y="2327"/>
                    <a:pt x="1338" y="2153"/>
                    <a:pt x="1280" y="1920"/>
                  </a:cubicBezTo>
                  <a:cubicBezTo>
                    <a:pt x="1222" y="1688"/>
                    <a:pt x="1163" y="1397"/>
                    <a:pt x="1047" y="1106"/>
                  </a:cubicBezTo>
                  <a:cubicBezTo>
                    <a:pt x="931" y="815"/>
                    <a:pt x="873" y="583"/>
                    <a:pt x="756" y="350"/>
                  </a:cubicBezTo>
                  <a:cubicBezTo>
                    <a:pt x="640" y="175"/>
                    <a:pt x="582" y="1"/>
                    <a:pt x="5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0"/>
            <p:cNvSpPr/>
            <p:nvPr/>
          </p:nvSpPr>
          <p:spPr>
            <a:xfrm>
              <a:off x="6787150" y="1071175"/>
              <a:ext cx="37825" cy="58200"/>
            </a:xfrm>
            <a:custGeom>
              <a:avLst/>
              <a:gdLst/>
              <a:ahLst/>
              <a:cxnLst/>
              <a:rect l="l" t="t" r="r" b="b"/>
              <a:pathLst>
                <a:path w="1513" h="2328" extrusionOk="0">
                  <a:moveTo>
                    <a:pt x="1" y="1"/>
                  </a:moveTo>
                  <a:cubicBezTo>
                    <a:pt x="1" y="1"/>
                    <a:pt x="59" y="175"/>
                    <a:pt x="175" y="350"/>
                  </a:cubicBezTo>
                  <a:cubicBezTo>
                    <a:pt x="292" y="583"/>
                    <a:pt x="350" y="815"/>
                    <a:pt x="466" y="1106"/>
                  </a:cubicBezTo>
                  <a:cubicBezTo>
                    <a:pt x="582" y="1397"/>
                    <a:pt x="641" y="1688"/>
                    <a:pt x="757" y="1920"/>
                  </a:cubicBezTo>
                  <a:cubicBezTo>
                    <a:pt x="815" y="2153"/>
                    <a:pt x="815" y="2327"/>
                    <a:pt x="815" y="2327"/>
                  </a:cubicBezTo>
                  <a:cubicBezTo>
                    <a:pt x="815" y="2327"/>
                    <a:pt x="873" y="2211"/>
                    <a:pt x="931" y="2037"/>
                  </a:cubicBezTo>
                  <a:cubicBezTo>
                    <a:pt x="990" y="1862"/>
                    <a:pt x="1106" y="1630"/>
                    <a:pt x="1164" y="1397"/>
                  </a:cubicBezTo>
                  <a:cubicBezTo>
                    <a:pt x="1280" y="1164"/>
                    <a:pt x="1338" y="873"/>
                    <a:pt x="1397" y="699"/>
                  </a:cubicBezTo>
                  <a:cubicBezTo>
                    <a:pt x="1455" y="524"/>
                    <a:pt x="1513" y="408"/>
                    <a:pt x="1513" y="408"/>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0"/>
            <p:cNvSpPr/>
            <p:nvPr/>
          </p:nvSpPr>
          <p:spPr>
            <a:xfrm>
              <a:off x="6787150" y="1027575"/>
              <a:ext cx="36375" cy="53825"/>
            </a:xfrm>
            <a:custGeom>
              <a:avLst/>
              <a:gdLst/>
              <a:ahLst/>
              <a:cxnLst/>
              <a:rect l="l" t="t" r="r" b="b"/>
              <a:pathLst>
                <a:path w="1455" h="2153" extrusionOk="0">
                  <a:moveTo>
                    <a:pt x="350" y="0"/>
                  </a:moveTo>
                  <a:lnTo>
                    <a:pt x="350" y="58"/>
                  </a:lnTo>
                  <a:cubicBezTo>
                    <a:pt x="350" y="58"/>
                    <a:pt x="350" y="116"/>
                    <a:pt x="292" y="291"/>
                  </a:cubicBezTo>
                  <a:cubicBezTo>
                    <a:pt x="292" y="465"/>
                    <a:pt x="233" y="698"/>
                    <a:pt x="233" y="931"/>
                  </a:cubicBezTo>
                  <a:cubicBezTo>
                    <a:pt x="175" y="1105"/>
                    <a:pt x="117" y="1338"/>
                    <a:pt x="59" y="1512"/>
                  </a:cubicBezTo>
                  <a:cubicBezTo>
                    <a:pt x="59" y="1570"/>
                    <a:pt x="59" y="1687"/>
                    <a:pt x="59" y="1687"/>
                  </a:cubicBezTo>
                  <a:cubicBezTo>
                    <a:pt x="1" y="1745"/>
                    <a:pt x="1" y="1803"/>
                    <a:pt x="1" y="1803"/>
                  </a:cubicBezTo>
                  <a:lnTo>
                    <a:pt x="1455" y="2152"/>
                  </a:lnTo>
                  <a:cubicBezTo>
                    <a:pt x="1455" y="2152"/>
                    <a:pt x="1455" y="2152"/>
                    <a:pt x="1455" y="2036"/>
                  </a:cubicBezTo>
                  <a:cubicBezTo>
                    <a:pt x="1397" y="1978"/>
                    <a:pt x="1397" y="1919"/>
                    <a:pt x="1338" y="1803"/>
                  </a:cubicBezTo>
                  <a:cubicBezTo>
                    <a:pt x="1222" y="1570"/>
                    <a:pt x="1106" y="1338"/>
                    <a:pt x="931" y="1047"/>
                  </a:cubicBezTo>
                  <a:cubicBezTo>
                    <a:pt x="815" y="756"/>
                    <a:pt x="641" y="524"/>
                    <a:pt x="524" y="349"/>
                  </a:cubicBezTo>
                  <a:cubicBezTo>
                    <a:pt x="408" y="175"/>
                    <a:pt x="350" y="0"/>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0"/>
            <p:cNvSpPr/>
            <p:nvPr/>
          </p:nvSpPr>
          <p:spPr>
            <a:xfrm>
              <a:off x="6794425" y="982500"/>
              <a:ext cx="37825" cy="98900"/>
            </a:xfrm>
            <a:custGeom>
              <a:avLst/>
              <a:gdLst/>
              <a:ahLst/>
              <a:cxnLst/>
              <a:rect l="l" t="t" r="r" b="b"/>
              <a:pathLst>
                <a:path w="1513" h="3956" extrusionOk="0">
                  <a:moveTo>
                    <a:pt x="117" y="0"/>
                  </a:moveTo>
                  <a:lnTo>
                    <a:pt x="117" y="291"/>
                  </a:lnTo>
                  <a:lnTo>
                    <a:pt x="117" y="582"/>
                  </a:lnTo>
                  <a:cubicBezTo>
                    <a:pt x="117" y="698"/>
                    <a:pt x="117" y="814"/>
                    <a:pt x="59" y="931"/>
                  </a:cubicBezTo>
                  <a:cubicBezTo>
                    <a:pt x="59" y="1163"/>
                    <a:pt x="59" y="1396"/>
                    <a:pt x="59" y="1570"/>
                  </a:cubicBezTo>
                  <a:cubicBezTo>
                    <a:pt x="59" y="1687"/>
                    <a:pt x="1" y="1803"/>
                    <a:pt x="1" y="1803"/>
                  </a:cubicBezTo>
                  <a:lnTo>
                    <a:pt x="59" y="1803"/>
                  </a:lnTo>
                  <a:cubicBezTo>
                    <a:pt x="59" y="1803"/>
                    <a:pt x="117" y="1978"/>
                    <a:pt x="233" y="2152"/>
                  </a:cubicBezTo>
                  <a:cubicBezTo>
                    <a:pt x="350" y="2327"/>
                    <a:pt x="524" y="2559"/>
                    <a:pt x="640" y="2850"/>
                  </a:cubicBezTo>
                  <a:cubicBezTo>
                    <a:pt x="815" y="3141"/>
                    <a:pt x="931" y="3373"/>
                    <a:pt x="1047" y="3606"/>
                  </a:cubicBezTo>
                  <a:cubicBezTo>
                    <a:pt x="1106" y="3722"/>
                    <a:pt x="1106" y="3781"/>
                    <a:pt x="1164" y="3839"/>
                  </a:cubicBezTo>
                  <a:cubicBezTo>
                    <a:pt x="1164" y="3955"/>
                    <a:pt x="1164" y="3955"/>
                    <a:pt x="1164" y="3955"/>
                  </a:cubicBezTo>
                  <a:lnTo>
                    <a:pt x="1222" y="3897"/>
                  </a:lnTo>
                  <a:cubicBezTo>
                    <a:pt x="1222" y="3839"/>
                    <a:pt x="1222" y="3722"/>
                    <a:pt x="1280" y="3664"/>
                  </a:cubicBezTo>
                  <a:cubicBezTo>
                    <a:pt x="1280" y="3490"/>
                    <a:pt x="1338" y="3199"/>
                    <a:pt x="1396" y="2966"/>
                  </a:cubicBezTo>
                  <a:cubicBezTo>
                    <a:pt x="1455" y="2734"/>
                    <a:pt x="1455" y="2501"/>
                    <a:pt x="1513" y="2268"/>
                  </a:cubicBezTo>
                  <a:cubicBezTo>
                    <a:pt x="1513" y="2094"/>
                    <a:pt x="1513" y="1978"/>
                    <a:pt x="1513" y="1978"/>
                  </a:cubicBezTo>
                  <a:cubicBezTo>
                    <a:pt x="1513" y="1978"/>
                    <a:pt x="1455" y="1861"/>
                    <a:pt x="1338" y="1629"/>
                  </a:cubicBezTo>
                  <a:cubicBezTo>
                    <a:pt x="1222" y="1454"/>
                    <a:pt x="1047" y="1221"/>
                    <a:pt x="873" y="931"/>
                  </a:cubicBezTo>
                  <a:cubicBezTo>
                    <a:pt x="757" y="814"/>
                    <a:pt x="640" y="698"/>
                    <a:pt x="582" y="582"/>
                  </a:cubicBezTo>
                  <a:cubicBezTo>
                    <a:pt x="524" y="524"/>
                    <a:pt x="408" y="407"/>
                    <a:pt x="350" y="291"/>
                  </a:cubicBezTo>
                  <a:cubicBezTo>
                    <a:pt x="175" y="116"/>
                    <a:pt x="117"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0"/>
            <p:cNvSpPr/>
            <p:nvPr/>
          </p:nvSpPr>
          <p:spPr>
            <a:xfrm>
              <a:off x="6797325" y="982500"/>
              <a:ext cx="37850" cy="49450"/>
            </a:xfrm>
            <a:custGeom>
              <a:avLst/>
              <a:gdLst/>
              <a:ahLst/>
              <a:cxnLst/>
              <a:rect l="l" t="t" r="r" b="b"/>
              <a:pathLst>
                <a:path w="1514" h="1978" extrusionOk="0">
                  <a:moveTo>
                    <a:pt x="1" y="0"/>
                  </a:moveTo>
                  <a:lnTo>
                    <a:pt x="1" y="58"/>
                  </a:lnTo>
                  <a:cubicBezTo>
                    <a:pt x="1" y="58"/>
                    <a:pt x="59" y="175"/>
                    <a:pt x="234" y="291"/>
                  </a:cubicBezTo>
                  <a:cubicBezTo>
                    <a:pt x="292" y="407"/>
                    <a:pt x="408" y="524"/>
                    <a:pt x="466" y="640"/>
                  </a:cubicBezTo>
                  <a:cubicBezTo>
                    <a:pt x="583" y="698"/>
                    <a:pt x="641" y="873"/>
                    <a:pt x="757" y="989"/>
                  </a:cubicBezTo>
                  <a:cubicBezTo>
                    <a:pt x="931" y="1221"/>
                    <a:pt x="1106" y="1454"/>
                    <a:pt x="1222" y="1629"/>
                  </a:cubicBezTo>
                  <a:cubicBezTo>
                    <a:pt x="1339" y="1861"/>
                    <a:pt x="1397" y="1978"/>
                    <a:pt x="1397" y="1978"/>
                  </a:cubicBezTo>
                  <a:cubicBezTo>
                    <a:pt x="1397" y="1978"/>
                    <a:pt x="1455" y="1861"/>
                    <a:pt x="1455" y="1687"/>
                  </a:cubicBezTo>
                  <a:cubicBezTo>
                    <a:pt x="1455" y="1512"/>
                    <a:pt x="1455" y="1221"/>
                    <a:pt x="1513" y="989"/>
                  </a:cubicBezTo>
                  <a:cubicBezTo>
                    <a:pt x="1513" y="873"/>
                    <a:pt x="1513" y="756"/>
                    <a:pt x="1513" y="640"/>
                  </a:cubicBezTo>
                  <a:lnTo>
                    <a:pt x="1513" y="291"/>
                  </a:lnTo>
                  <a:lnTo>
                    <a:pt x="15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0"/>
            <p:cNvSpPr/>
            <p:nvPr/>
          </p:nvSpPr>
          <p:spPr>
            <a:xfrm>
              <a:off x="6792975" y="937425"/>
              <a:ext cx="42200" cy="45100"/>
            </a:xfrm>
            <a:custGeom>
              <a:avLst/>
              <a:gdLst/>
              <a:ahLst/>
              <a:cxnLst/>
              <a:rect l="l" t="t" r="r" b="b"/>
              <a:pathLst>
                <a:path w="1688" h="1804" extrusionOk="0">
                  <a:moveTo>
                    <a:pt x="0" y="0"/>
                  </a:moveTo>
                  <a:cubicBezTo>
                    <a:pt x="0" y="0"/>
                    <a:pt x="0" y="58"/>
                    <a:pt x="0" y="116"/>
                  </a:cubicBezTo>
                  <a:cubicBezTo>
                    <a:pt x="59" y="175"/>
                    <a:pt x="59" y="233"/>
                    <a:pt x="59" y="291"/>
                  </a:cubicBezTo>
                  <a:cubicBezTo>
                    <a:pt x="59" y="465"/>
                    <a:pt x="117" y="698"/>
                    <a:pt x="117" y="931"/>
                  </a:cubicBezTo>
                  <a:cubicBezTo>
                    <a:pt x="117" y="1163"/>
                    <a:pt x="117" y="1396"/>
                    <a:pt x="175" y="1570"/>
                  </a:cubicBezTo>
                  <a:lnTo>
                    <a:pt x="175" y="1803"/>
                  </a:lnTo>
                  <a:lnTo>
                    <a:pt x="1687" y="1803"/>
                  </a:lnTo>
                  <a:cubicBezTo>
                    <a:pt x="1687" y="1803"/>
                    <a:pt x="1571" y="1687"/>
                    <a:pt x="1454" y="1512"/>
                  </a:cubicBezTo>
                  <a:cubicBezTo>
                    <a:pt x="1280" y="1338"/>
                    <a:pt x="1047" y="1105"/>
                    <a:pt x="873" y="872"/>
                  </a:cubicBezTo>
                  <a:cubicBezTo>
                    <a:pt x="466" y="40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0"/>
            <p:cNvSpPr/>
            <p:nvPr/>
          </p:nvSpPr>
          <p:spPr>
            <a:xfrm>
              <a:off x="6785700" y="892350"/>
              <a:ext cx="49475" cy="90175"/>
            </a:xfrm>
            <a:custGeom>
              <a:avLst/>
              <a:gdLst/>
              <a:ahLst/>
              <a:cxnLst/>
              <a:rect l="l" t="t" r="r" b="b"/>
              <a:pathLst>
                <a:path w="1979" h="3607" extrusionOk="0">
                  <a:moveTo>
                    <a:pt x="1" y="0"/>
                  </a:moveTo>
                  <a:cubicBezTo>
                    <a:pt x="1" y="0"/>
                    <a:pt x="59" y="465"/>
                    <a:pt x="175" y="931"/>
                  </a:cubicBezTo>
                  <a:cubicBezTo>
                    <a:pt x="175" y="1163"/>
                    <a:pt x="233" y="1338"/>
                    <a:pt x="233" y="1512"/>
                  </a:cubicBezTo>
                  <a:cubicBezTo>
                    <a:pt x="291" y="1687"/>
                    <a:pt x="291" y="1803"/>
                    <a:pt x="291" y="1803"/>
                  </a:cubicBezTo>
                  <a:cubicBezTo>
                    <a:pt x="291" y="1803"/>
                    <a:pt x="757" y="2210"/>
                    <a:pt x="1164" y="2675"/>
                  </a:cubicBezTo>
                  <a:cubicBezTo>
                    <a:pt x="1338" y="2908"/>
                    <a:pt x="1571" y="3141"/>
                    <a:pt x="1745" y="3315"/>
                  </a:cubicBezTo>
                  <a:cubicBezTo>
                    <a:pt x="1862" y="3490"/>
                    <a:pt x="1978" y="3606"/>
                    <a:pt x="1978" y="3606"/>
                  </a:cubicBezTo>
                  <a:lnTo>
                    <a:pt x="1978" y="3257"/>
                  </a:lnTo>
                  <a:cubicBezTo>
                    <a:pt x="1920" y="3083"/>
                    <a:pt x="1920" y="2850"/>
                    <a:pt x="1920" y="2617"/>
                  </a:cubicBezTo>
                  <a:cubicBezTo>
                    <a:pt x="1920" y="2385"/>
                    <a:pt x="1862" y="2094"/>
                    <a:pt x="1862" y="1919"/>
                  </a:cubicBezTo>
                  <a:cubicBezTo>
                    <a:pt x="1862" y="1803"/>
                    <a:pt x="1804" y="1745"/>
                    <a:pt x="1804" y="1687"/>
                  </a:cubicBezTo>
                  <a:cubicBezTo>
                    <a:pt x="1804" y="1629"/>
                    <a:pt x="1804" y="1629"/>
                    <a:pt x="1804" y="1629"/>
                  </a:cubicBezTo>
                  <a:cubicBezTo>
                    <a:pt x="1804" y="1629"/>
                    <a:pt x="1687" y="1512"/>
                    <a:pt x="1513" y="1338"/>
                  </a:cubicBezTo>
                  <a:cubicBezTo>
                    <a:pt x="1338" y="1163"/>
                    <a:pt x="1164" y="989"/>
                    <a:pt x="931" y="756"/>
                  </a:cubicBezTo>
                  <a:cubicBezTo>
                    <a:pt x="699" y="582"/>
                    <a:pt x="466" y="407"/>
                    <a:pt x="291" y="233"/>
                  </a:cubicBezTo>
                  <a:cubicBezTo>
                    <a:pt x="117" y="116"/>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0"/>
            <p:cNvSpPr/>
            <p:nvPr/>
          </p:nvSpPr>
          <p:spPr>
            <a:xfrm>
              <a:off x="6785700" y="885075"/>
              <a:ext cx="45100" cy="48000"/>
            </a:xfrm>
            <a:custGeom>
              <a:avLst/>
              <a:gdLst/>
              <a:ahLst/>
              <a:cxnLst/>
              <a:rect l="l" t="t" r="r" b="b"/>
              <a:pathLst>
                <a:path w="1804" h="1920" extrusionOk="0">
                  <a:moveTo>
                    <a:pt x="1455" y="0"/>
                  </a:moveTo>
                  <a:lnTo>
                    <a:pt x="1" y="291"/>
                  </a:lnTo>
                  <a:cubicBezTo>
                    <a:pt x="1" y="291"/>
                    <a:pt x="117" y="407"/>
                    <a:pt x="291" y="524"/>
                  </a:cubicBezTo>
                  <a:cubicBezTo>
                    <a:pt x="466" y="698"/>
                    <a:pt x="699" y="873"/>
                    <a:pt x="931" y="1047"/>
                  </a:cubicBezTo>
                  <a:cubicBezTo>
                    <a:pt x="1164" y="1280"/>
                    <a:pt x="1396" y="1454"/>
                    <a:pt x="1513" y="1629"/>
                  </a:cubicBezTo>
                  <a:cubicBezTo>
                    <a:pt x="1687" y="1803"/>
                    <a:pt x="1804" y="1920"/>
                    <a:pt x="1804" y="1920"/>
                  </a:cubicBezTo>
                  <a:cubicBezTo>
                    <a:pt x="1804" y="1920"/>
                    <a:pt x="1804" y="1745"/>
                    <a:pt x="1745" y="1571"/>
                  </a:cubicBezTo>
                  <a:cubicBezTo>
                    <a:pt x="1745" y="1396"/>
                    <a:pt x="1687" y="1163"/>
                    <a:pt x="1687" y="931"/>
                  </a:cubicBezTo>
                  <a:cubicBezTo>
                    <a:pt x="1629" y="698"/>
                    <a:pt x="1571" y="466"/>
                    <a:pt x="1513" y="291"/>
                  </a:cubicBezTo>
                  <a:cubicBezTo>
                    <a:pt x="1513" y="117"/>
                    <a:pt x="1455" y="0"/>
                    <a:pt x="1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0"/>
            <p:cNvSpPr/>
            <p:nvPr/>
          </p:nvSpPr>
          <p:spPr>
            <a:xfrm>
              <a:off x="6776975" y="844350"/>
              <a:ext cx="45100" cy="48025"/>
            </a:xfrm>
            <a:custGeom>
              <a:avLst/>
              <a:gdLst/>
              <a:ahLst/>
              <a:cxnLst/>
              <a:rect l="l" t="t" r="r" b="b"/>
              <a:pathLst>
                <a:path w="1804" h="1921" extrusionOk="0">
                  <a:moveTo>
                    <a:pt x="1" y="1"/>
                  </a:moveTo>
                  <a:cubicBezTo>
                    <a:pt x="1" y="1"/>
                    <a:pt x="1" y="1"/>
                    <a:pt x="1" y="59"/>
                  </a:cubicBezTo>
                  <a:cubicBezTo>
                    <a:pt x="1" y="117"/>
                    <a:pt x="1" y="233"/>
                    <a:pt x="1" y="292"/>
                  </a:cubicBezTo>
                  <a:cubicBezTo>
                    <a:pt x="59" y="524"/>
                    <a:pt x="117" y="757"/>
                    <a:pt x="175" y="989"/>
                  </a:cubicBezTo>
                  <a:cubicBezTo>
                    <a:pt x="233" y="1455"/>
                    <a:pt x="350" y="1920"/>
                    <a:pt x="350" y="1920"/>
                  </a:cubicBezTo>
                  <a:lnTo>
                    <a:pt x="1804" y="1629"/>
                  </a:lnTo>
                  <a:cubicBezTo>
                    <a:pt x="1804" y="1629"/>
                    <a:pt x="1687" y="1513"/>
                    <a:pt x="1513" y="1397"/>
                  </a:cubicBezTo>
                  <a:cubicBezTo>
                    <a:pt x="1338" y="1222"/>
                    <a:pt x="1106" y="1048"/>
                    <a:pt x="873" y="815"/>
                  </a:cubicBezTo>
                  <a:cubicBezTo>
                    <a:pt x="640" y="640"/>
                    <a:pt x="466" y="408"/>
                    <a:pt x="291" y="292"/>
                  </a:cubicBezTo>
                  <a:cubicBezTo>
                    <a:pt x="175" y="175"/>
                    <a:pt x="117" y="117"/>
                    <a:pt x="59" y="59"/>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0"/>
            <p:cNvSpPr/>
            <p:nvPr/>
          </p:nvSpPr>
          <p:spPr>
            <a:xfrm>
              <a:off x="6774075" y="793475"/>
              <a:ext cx="48000" cy="91625"/>
            </a:xfrm>
            <a:custGeom>
              <a:avLst/>
              <a:gdLst/>
              <a:ahLst/>
              <a:cxnLst/>
              <a:rect l="l" t="t" r="r" b="b"/>
              <a:pathLst>
                <a:path w="1920" h="3665" extrusionOk="0">
                  <a:moveTo>
                    <a:pt x="0" y="0"/>
                  </a:moveTo>
                  <a:lnTo>
                    <a:pt x="0" y="58"/>
                  </a:lnTo>
                  <a:lnTo>
                    <a:pt x="0" y="291"/>
                  </a:lnTo>
                  <a:cubicBezTo>
                    <a:pt x="0" y="407"/>
                    <a:pt x="0" y="523"/>
                    <a:pt x="0" y="640"/>
                  </a:cubicBezTo>
                  <a:cubicBezTo>
                    <a:pt x="0" y="756"/>
                    <a:pt x="0" y="872"/>
                    <a:pt x="58" y="989"/>
                  </a:cubicBezTo>
                  <a:cubicBezTo>
                    <a:pt x="58" y="1163"/>
                    <a:pt x="58" y="1280"/>
                    <a:pt x="58" y="1396"/>
                  </a:cubicBezTo>
                  <a:cubicBezTo>
                    <a:pt x="58" y="1512"/>
                    <a:pt x="58" y="1629"/>
                    <a:pt x="58" y="1687"/>
                  </a:cubicBezTo>
                  <a:cubicBezTo>
                    <a:pt x="117" y="1919"/>
                    <a:pt x="117" y="2036"/>
                    <a:pt x="117" y="2036"/>
                  </a:cubicBezTo>
                  <a:lnTo>
                    <a:pt x="175" y="2094"/>
                  </a:lnTo>
                  <a:cubicBezTo>
                    <a:pt x="233" y="2152"/>
                    <a:pt x="291" y="2210"/>
                    <a:pt x="407" y="2327"/>
                  </a:cubicBezTo>
                  <a:cubicBezTo>
                    <a:pt x="582" y="2443"/>
                    <a:pt x="756" y="2675"/>
                    <a:pt x="989" y="2850"/>
                  </a:cubicBezTo>
                  <a:cubicBezTo>
                    <a:pt x="1222" y="3083"/>
                    <a:pt x="1454" y="3257"/>
                    <a:pt x="1629" y="3432"/>
                  </a:cubicBezTo>
                  <a:cubicBezTo>
                    <a:pt x="1803" y="3548"/>
                    <a:pt x="1920" y="3664"/>
                    <a:pt x="1920" y="3664"/>
                  </a:cubicBezTo>
                  <a:cubicBezTo>
                    <a:pt x="1920" y="3664"/>
                    <a:pt x="1861" y="3199"/>
                    <a:pt x="1745" y="2734"/>
                  </a:cubicBezTo>
                  <a:cubicBezTo>
                    <a:pt x="1687" y="2501"/>
                    <a:pt x="1687" y="2268"/>
                    <a:pt x="1629" y="2094"/>
                  </a:cubicBezTo>
                  <a:cubicBezTo>
                    <a:pt x="1629" y="2036"/>
                    <a:pt x="1629" y="1978"/>
                    <a:pt x="1629" y="1919"/>
                  </a:cubicBezTo>
                  <a:cubicBezTo>
                    <a:pt x="1629" y="1861"/>
                    <a:pt x="1629" y="1861"/>
                    <a:pt x="1629" y="1861"/>
                  </a:cubicBezTo>
                  <a:cubicBezTo>
                    <a:pt x="1629" y="1861"/>
                    <a:pt x="1513" y="1745"/>
                    <a:pt x="1338" y="1570"/>
                  </a:cubicBezTo>
                  <a:lnTo>
                    <a:pt x="1105" y="1338"/>
                  </a:lnTo>
                  <a:cubicBezTo>
                    <a:pt x="989" y="1221"/>
                    <a:pt x="873" y="1105"/>
                    <a:pt x="756" y="989"/>
                  </a:cubicBezTo>
                  <a:cubicBezTo>
                    <a:pt x="698" y="872"/>
                    <a:pt x="582" y="756"/>
                    <a:pt x="524" y="640"/>
                  </a:cubicBezTo>
                  <a:cubicBezTo>
                    <a:pt x="407" y="523"/>
                    <a:pt x="349" y="407"/>
                    <a:pt x="233" y="291"/>
                  </a:cubicBezTo>
                  <a:cubicBezTo>
                    <a:pt x="175" y="233"/>
                    <a:pt x="117" y="116"/>
                    <a:pt x="117" y="58"/>
                  </a:cubicBezTo>
                  <a:cubicBezTo>
                    <a:pt x="58" y="0"/>
                    <a:pt x="58"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0"/>
            <p:cNvSpPr/>
            <p:nvPr/>
          </p:nvSpPr>
          <p:spPr>
            <a:xfrm>
              <a:off x="6775525" y="793475"/>
              <a:ext cx="39275" cy="46550"/>
            </a:xfrm>
            <a:custGeom>
              <a:avLst/>
              <a:gdLst/>
              <a:ahLst/>
              <a:cxnLst/>
              <a:rect l="l" t="t" r="r" b="b"/>
              <a:pathLst>
                <a:path w="1571" h="1862" extrusionOk="0">
                  <a:moveTo>
                    <a:pt x="0" y="0"/>
                  </a:moveTo>
                  <a:cubicBezTo>
                    <a:pt x="0" y="0"/>
                    <a:pt x="1" y="0"/>
                    <a:pt x="59" y="58"/>
                  </a:cubicBezTo>
                  <a:cubicBezTo>
                    <a:pt x="117" y="116"/>
                    <a:pt x="175" y="233"/>
                    <a:pt x="233" y="291"/>
                  </a:cubicBezTo>
                  <a:cubicBezTo>
                    <a:pt x="291" y="407"/>
                    <a:pt x="349" y="523"/>
                    <a:pt x="466" y="640"/>
                  </a:cubicBezTo>
                  <a:cubicBezTo>
                    <a:pt x="524" y="756"/>
                    <a:pt x="640" y="872"/>
                    <a:pt x="757" y="989"/>
                  </a:cubicBezTo>
                  <a:cubicBezTo>
                    <a:pt x="815" y="1105"/>
                    <a:pt x="931" y="1221"/>
                    <a:pt x="1047" y="1280"/>
                  </a:cubicBezTo>
                  <a:lnTo>
                    <a:pt x="1280" y="1570"/>
                  </a:lnTo>
                  <a:cubicBezTo>
                    <a:pt x="1455" y="1745"/>
                    <a:pt x="1571" y="1861"/>
                    <a:pt x="1571" y="1861"/>
                  </a:cubicBezTo>
                  <a:cubicBezTo>
                    <a:pt x="1571" y="1861"/>
                    <a:pt x="1571" y="1745"/>
                    <a:pt x="1513" y="1570"/>
                  </a:cubicBezTo>
                  <a:cubicBezTo>
                    <a:pt x="1513" y="1454"/>
                    <a:pt x="1513" y="1396"/>
                    <a:pt x="1513" y="1280"/>
                  </a:cubicBezTo>
                  <a:cubicBezTo>
                    <a:pt x="1513" y="1163"/>
                    <a:pt x="1513" y="1047"/>
                    <a:pt x="1513" y="931"/>
                  </a:cubicBezTo>
                  <a:cubicBezTo>
                    <a:pt x="1513" y="814"/>
                    <a:pt x="1513" y="756"/>
                    <a:pt x="1513" y="640"/>
                  </a:cubicBezTo>
                  <a:cubicBezTo>
                    <a:pt x="1455" y="523"/>
                    <a:pt x="1513" y="407"/>
                    <a:pt x="1513" y="349"/>
                  </a:cubicBezTo>
                  <a:lnTo>
                    <a:pt x="1513" y="175"/>
                  </a:lnTo>
                  <a:lnTo>
                    <a:pt x="1513" y="5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0"/>
            <p:cNvSpPr/>
            <p:nvPr/>
          </p:nvSpPr>
          <p:spPr>
            <a:xfrm>
              <a:off x="6774075" y="742575"/>
              <a:ext cx="37825" cy="52375"/>
            </a:xfrm>
            <a:custGeom>
              <a:avLst/>
              <a:gdLst/>
              <a:ahLst/>
              <a:cxnLst/>
              <a:rect l="l" t="t" r="r" b="b"/>
              <a:pathLst>
                <a:path w="1513" h="2095" extrusionOk="0">
                  <a:moveTo>
                    <a:pt x="407" y="0"/>
                  </a:moveTo>
                  <a:cubicBezTo>
                    <a:pt x="407" y="0"/>
                    <a:pt x="349" y="117"/>
                    <a:pt x="291" y="291"/>
                  </a:cubicBezTo>
                  <a:cubicBezTo>
                    <a:pt x="233" y="466"/>
                    <a:pt x="175" y="756"/>
                    <a:pt x="117" y="989"/>
                  </a:cubicBezTo>
                  <a:cubicBezTo>
                    <a:pt x="117" y="1280"/>
                    <a:pt x="58" y="1513"/>
                    <a:pt x="58" y="1687"/>
                  </a:cubicBezTo>
                  <a:cubicBezTo>
                    <a:pt x="58" y="1920"/>
                    <a:pt x="0" y="2036"/>
                    <a:pt x="0" y="2036"/>
                  </a:cubicBezTo>
                  <a:lnTo>
                    <a:pt x="1513" y="2094"/>
                  </a:lnTo>
                  <a:cubicBezTo>
                    <a:pt x="1513" y="2094"/>
                    <a:pt x="1454" y="2036"/>
                    <a:pt x="1338" y="1803"/>
                  </a:cubicBezTo>
                  <a:cubicBezTo>
                    <a:pt x="1222" y="1629"/>
                    <a:pt x="1047" y="1396"/>
                    <a:pt x="873" y="1105"/>
                  </a:cubicBezTo>
                  <a:cubicBezTo>
                    <a:pt x="756" y="873"/>
                    <a:pt x="640" y="582"/>
                    <a:pt x="524" y="349"/>
                  </a:cubicBezTo>
                  <a:cubicBezTo>
                    <a:pt x="466" y="175"/>
                    <a:pt x="407" y="0"/>
                    <a:pt x="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0"/>
            <p:cNvSpPr/>
            <p:nvPr/>
          </p:nvSpPr>
          <p:spPr>
            <a:xfrm>
              <a:off x="6782800" y="694600"/>
              <a:ext cx="37825" cy="100350"/>
            </a:xfrm>
            <a:custGeom>
              <a:avLst/>
              <a:gdLst/>
              <a:ahLst/>
              <a:cxnLst/>
              <a:rect l="l" t="t" r="r" b="b"/>
              <a:pathLst>
                <a:path w="1513" h="4014" extrusionOk="0">
                  <a:moveTo>
                    <a:pt x="815" y="0"/>
                  </a:moveTo>
                  <a:cubicBezTo>
                    <a:pt x="815" y="0"/>
                    <a:pt x="582" y="465"/>
                    <a:pt x="349" y="931"/>
                  </a:cubicBezTo>
                  <a:cubicBezTo>
                    <a:pt x="291" y="1047"/>
                    <a:pt x="291" y="1163"/>
                    <a:pt x="233" y="1280"/>
                  </a:cubicBezTo>
                  <a:cubicBezTo>
                    <a:pt x="175" y="1396"/>
                    <a:pt x="175" y="1512"/>
                    <a:pt x="117" y="1570"/>
                  </a:cubicBezTo>
                  <a:cubicBezTo>
                    <a:pt x="117" y="1687"/>
                    <a:pt x="58" y="1745"/>
                    <a:pt x="58" y="1803"/>
                  </a:cubicBezTo>
                  <a:cubicBezTo>
                    <a:pt x="58" y="1861"/>
                    <a:pt x="0" y="1919"/>
                    <a:pt x="0" y="1919"/>
                  </a:cubicBezTo>
                  <a:lnTo>
                    <a:pt x="58" y="1919"/>
                  </a:lnTo>
                  <a:cubicBezTo>
                    <a:pt x="58" y="1919"/>
                    <a:pt x="117" y="2094"/>
                    <a:pt x="175" y="2268"/>
                  </a:cubicBezTo>
                  <a:cubicBezTo>
                    <a:pt x="291" y="2501"/>
                    <a:pt x="407" y="2792"/>
                    <a:pt x="524" y="3024"/>
                  </a:cubicBezTo>
                  <a:cubicBezTo>
                    <a:pt x="698" y="3315"/>
                    <a:pt x="873" y="3548"/>
                    <a:pt x="989" y="3722"/>
                  </a:cubicBezTo>
                  <a:cubicBezTo>
                    <a:pt x="1105" y="3955"/>
                    <a:pt x="1164" y="4013"/>
                    <a:pt x="1164" y="4013"/>
                  </a:cubicBezTo>
                  <a:cubicBezTo>
                    <a:pt x="1164" y="4013"/>
                    <a:pt x="1222" y="3955"/>
                    <a:pt x="1222" y="3781"/>
                  </a:cubicBezTo>
                  <a:cubicBezTo>
                    <a:pt x="1222" y="3606"/>
                    <a:pt x="1280" y="3373"/>
                    <a:pt x="1280" y="3199"/>
                  </a:cubicBezTo>
                  <a:cubicBezTo>
                    <a:pt x="1338" y="2966"/>
                    <a:pt x="1396" y="2734"/>
                    <a:pt x="1396" y="2617"/>
                  </a:cubicBezTo>
                  <a:cubicBezTo>
                    <a:pt x="1454" y="2443"/>
                    <a:pt x="1512" y="2326"/>
                    <a:pt x="1512" y="2326"/>
                  </a:cubicBezTo>
                  <a:cubicBezTo>
                    <a:pt x="1512" y="2326"/>
                    <a:pt x="1454" y="2268"/>
                    <a:pt x="1454" y="2210"/>
                  </a:cubicBezTo>
                  <a:cubicBezTo>
                    <a:pt x="1396" y="2152"/>
                    <a:pt x="1396" y="2094"/>
                    <a:pt x="1338" y="1978"/>
                  </a:cubicBezTo>
                  <a:cubicBezTo>
                    <a:pt x="1280" y="1919"/>
                    <a:pt x="1280" y="1745"/>
                    <a:pt x="1222" y="1629"/>
                  </a:cubicBezTo>
                  <a:cubicBezTo>
                    <a:pt x="1164" y="1512"/>
                    <a:pt x="1105" y="1338"/>
                    <a:pt x="1047" y="1221"/>
                  </a:cubicBezTo>
                  <a:cubicBezTo>
                    <a:pt x="873" y="640"/>
                    <a:pt x="815"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0"/>
            <p:cNvSpPr/>
            <p:nvPr/>
          </p:nvSpPr>
          <p:spPr>
            <a:xfrm>
              <a:off x="6803150" y="694600"/>
              <a:ext cx="33475" cy="58175"/>
            </a:xfrm>
            <a:custGeom>
              <a:avLst/>
              <a:gdLst/>
              <a:ahLst/>
              <a:cxnLst/>
              <a:rect l="l" t="t" r="r" b="b"/>
              <a:pathLst>
                <a:path w="1339" h="2327" extrusionOk="0">
                  <a:moveTo>
                    <a:pt x="1" y="0"/>
                  </a:moveTo>
                  <a:cubicBezTo>
                    <a:pt x="1" y="0"/>
                    <a:pt x="59" y="640"/>
                    <a:pt x="233" y="1221"/>
                  </a:cubicBezTo>
                  <a:cubicBezTo>
                    <a:pt x="291" y="1396"/>
                    <a:pt x="350" y="1512"/>
                    <a:pt x="408" y="1629"/>
                  </a:cubicBezTo>
                  <a:cubicBezTo>
                    <a:pt x="466" y="1803"/>
                    <a:pt x="466" y="1919"/>
                    <a:pt x="524" y="2036"/>
                  </a:cubicBezTo>
                  <a:cubicBezTo>
                    <a:pt x="582" y="2094"/>
                    <a:pt x="582" y="2210"/>
                    <a:pt x="640" y="2268"/>
                  </a:cubicBezTo>
                  <a:cubicBezTo>
                    <a:pt x="640" y="2326"/>
                    <a:pt x="698" y="2326"/>
                    <a:pt x="698" y="2326"/>
                  </a:cubicBezTo>
                  <a:cubicBezTo>
                    <a:pt x="698" y="2326"/>
                    <a:pt x="698" y="2326"/>
                    <a:pt x="698" y="2268"/>
                  </a:cubicBezTo>
                  <a:cubicBezTo>
                    <a:pt x="698" y="2210"/>
                    <a:pt x="757" y="2152"/>
                    <a:pt x="757" y="2094"/>
                  </a:cubicBezTo>
                  <a:cubicBezTo>
                    <a:pt x="757" y="1978"/>
                    <a:pt x="815" y="1919"/>
                    <a:pt x="815" y="1803"/>
                  </a:cubicBezTo>
                  <a:cubicBezTo>
                    <a:pt x="873" y="1745"/>
                    <a:pt x="931" y="1629"/>
                    <a:pt x="989" y="1512"/>
                  </a:cubicBezTo>
                  <a:cubicBezTo>
                    <a:pt x="1106" y="1105"/>
                    <a:pt x="1338" y="698"/>
                    <a:pt x="1338" y="698"/>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0"/>
            <p:cNvSpPr/>
            <p:nvPr/>
          </p:nvSpPr>
          <p:spPr>
            <a:xfrm>
              <a:off x="6803150" y="652425"/>
              <a:ext cx="33475" cy="59625"/>
            </a:xfrm>
            <a:custGeom>
              <a:avLst/>
              <a:gdLst/>
              <a:ahLst/>
              <a:cxnLst/>
              <a:rect l="l" t="t" r="r" b="b"/>
              <a:pathLst>
                <a:path w="1339" h="2385" extrusionOk="0">
                  <a:moveTo>
                    <a:pt x="1106" y="0"/>
                  </a:moveTo>
                  <a:cubicBezTo>
                    <a:pt x="1106" y="0"/>
                    <a:pt x="989" y="117"/>
                    <a:pt x="873" y="233"/>
                  </a:cubicBezTo>
                  <a:cubicBezTo>
                    <a:pt x="757" y="407"/>
                    <a:pt x="640" y="582"/>
                    <a:pt x="466" y="815"/>
                  </a:cubicBezTo>
                  <a:cubicBezTo>
                    <a:pt x="233" y="1222"/>
                    <a:pt x="1" y="1687"/>
                    <a:pt x="1" y="1687"/>
                  </a:cubicBezTo>
                  <a:lnTo>
                    <a:pt x="1338" y="2385"/>
                  </a:lnTo>
                  <a:cubicBezTo>
                    <a:pt x="1338" y="2385"/>
                    <a:pt x="1338" y="2385"/>
                    <a:pt x="1280" y="2327"/>
                  </a:cubicBezTo>
                  <a:cubicBezTo>
                    <a:pt x="1280" y="2269"/>
                    <a:pt x="1280" y="2152"/>
                    <a:pt x="1222" y="2036"/>
                  </a:cubicBezTo>
                  <a:cubicBezTo>
                    <a:pt x="1222" y="1920"/>
                    <a:pt x="1222" y="1803"/>
                    <a:pt x="1164" y="1687"/>
                  </a:cubicBezTo>
                  <a:cubicBezTo>
                    <a:pt x="1164" y="1513"/>
                    <a:pt x="1164" y="1396"/>
                    <a:pt x="1164" y="1222"/>
                  </a:cubicBezTo>
                  <a:cubicBezTo>
                    <a:pt x="1106" y="931"/>
                    <a:pt x="1106" y="640"/>
                    <a:pt x="1106" y="407"/>
                  </a:cubicBezTo>
                  <a:lnTo>
                    <a:pt x="11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0"/>
            <p:cNvSpPr/>
            <p:nvPr/>
          </p:nvSpPr>
          <p:spPr>
            <a:xfrm>
              <a:off x="6830775" y="616075"/>
              <a:ext cx="34925" cy="95975"/>
            </a:xfrm>
            <a:custGeom>
              <a:avLst/>
              <a:gdLst/>
              <a:ahLst/>
              <a:cxnLst/>
              <a:rect l="l" t="t" r="r" b="b"/>
              <a:pathLst>
                <a:path w="1397" h="3839" extrusionOk="0">
                  <a:moveTo>
                    <a:pt x="1396" y="0"/>
                  </a:moveTo>
                  <a:cubicBezTo>
                    <a:pt x="1396" y="0"/>
                    <a:pt x="1280" y="58"/>
                    <a:pt x="1164" y="175"/>
                  </a:cubicBezTo>
                  <a:cubicBezTo>
                    <a:pt x="1106" y="233"/>
                    <a:pt x="989" y="349"/>
                    <a:pt x="931" y="407"/>
                  </a:cubicBezTo>
                  <a:cubicBezTo>
                    <a:pt x="815" y="524"/>
                    <a:pt x="757" y="582"/>
                    <a:pt x="640" y="698"/>
                  </a:cubicBezTo>
                  <a:cubicBezTo>
                    <a:pt x="466" y="873"/>
                    <a:pt x="291" y="1047"/>
                    <a:pt x="175" y="1222"/>
                  </a:cubicBezTo>
                  <a:lnTo>
                    <a:pt x="1" y="1454"/>
                  </a:lnTo>
                  <a:lnTo>
                    <a:pt x="1" y="1861"/>
                  </a:lnTo>
                  <a:cubicBezTo>
                    <a:pt x="1" y="2094"/>
                    <a:pt x="1" y="2385"/>
                    <a:pt x="59" y="2676"/>
                  </a:cubicBezTo>
                  <a:cubicBezTo>
                    <a:pt x="59" y="2850"/>
                    <a:pt x="59" y="2967"/>
                    <a:pt x="59" y="3141"/>
                  </a:cubicBezTo>
                  <a:cubicBezTo>
                    <a:pt x="117" y="3257"/>
                    <a:pt x="117" y="3374"/>
                    <a:pt x="117" y="3490"/>
                  </a:cubicBezTo>
                  <a:cubicBezTo>
                    <a:pt x="175" y="3606"/>
                    <a:pt x="175" y="3723"/>
                    <a:pt x="175" y="3781"/>
                  </a:cubicBezTo>
                  <a:cubicBezTo>
                    <a:pt x="233" y="3839"/>
                    <a:pt x="233" y="3839"/>
                    <a:pt x="233" y="3839"/>
                  </a:cubicBezTo>
                  <a:cubicBezTo>
                    <a:pt x="233" y="3839"/>
                    <a:pt x="408" y="3490"/>
                    <a:pt x="640" y="3083"/>
                  </a:cubicBezTo>
                  <a:cubicBezTo>
                    <a:pt x="757" y="2908"/>
                    <a:pt x="931" y="2734"/>
                    <a:pt x="989" y="2618"/>
                  </a:cubicBezTo>
                  <a:cubicBezTo>
                    <a:pt x="1106" y="2501"/>
                    <a:pt x="1164" y="2385"/>
                    <a:pt x="1164" y="2385"/>
                  </a:cubicBezTo>
                  <a:cubicBezTo>
                    <a:pt x="1164" y="2385"/>
                    <a:pt x="1164" y="2269"/>
                    <a:pt x="1164" y="2036"/>
                  </a:cubicBezTo>
                  <a:cubicBezTo>
                    <a:pt x="1164" y="1803"/>
                    <a:pt x="1164" y="1512"/>
                    <a:pt x="1222" y="1222"/>
                  </a:cubicBezTo>
                  <a:cubicBezTo>
                    <a:pt x="1222" y="1047"/>
                    <a:pt x="1222" y="873"/>
                    <a:pt x="1280" y="756"/>
                  </a:cubicBezTo>
                  <a:cubicBezTo>
                    <a:pt x="1280" y="640"/>
                    <a:pt x="1280" y="466"/>
                    <a:pt x="1338" y="349"/>
                  </a:cubicBezTo>
                  <a:cubicBezTo>
                    <a:pt x="1338" y="117"/>
                    <a:pt x="1396" y="0"/>
                    <a:pt x="1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0"/>
            <p:cNvSpPr/>
            <p:nvPr/>
          </p:nvSpPr>
          <p:spPr>
            <a:xfrm>
              <a:off x="6859850" y="616075"/>
              <a:ext cx="30575" cy="59625"/>
            </a:xfrm>
            <a:custGeom>
              <a:avLst/>
              <a:gdLst/>
              <a:ahLst/>
              <a:cxnLst/>
              <a:rect l="l" t="t" r="r" b="b"/>
              <a:pathLst>
                <a:path w="1223" h="2385" extrusionOk="0">
                  <a:moveTo>
                    <a:pt x="233" y="0"/>
                  </a:moveTo>
                  <a:cubicBezTo>
                    <a:pt x="233" y="0"/>
                    <a:pt x="233" y="117"/>
                    <a:pt x="175" y="349"/>
                  </a:cubicBezTo>
                  <a:cubicBezTo>
                    <a:pt x="117" y="466"/>
                    <a:pt x="117" y="640"/>
                    <a:pt x="117" y="756"/>
                  </a:cubicBezTo>
                  <a:cubicBezTo>
                    <a:pt x="59" y="873"/>
                    <a:pt x="59" y="1047"/>
                    <a:pt x="59" y="1222"/>
                  </a:cubicBezTo>
                  <a:cubicBezTo>
                    <a:pt x="1" y="1512"/>
                    <a:pt x="1" y="1803"/>
                    <a:pt x="1" y="2036"/>
                  </a:cubicBezTo>
                  <a:cubicBezTo>
                    <a:pt x="1" y="2269"/>
                    <a:pt x="1" y="2385"/>
                    <a:pt x="1" y="2385"/>
                  </a:cubicBezTo>
                  <a:cubicBezTo>
                    <a:pt x="1" y="2385"/>
                    <a:pt x="117" y="2327"/>
                    <a:pt x="175" y="2152"/>
                  </a:cubicBezTo>
                  <a:cubicBezTo>
                    <a:pt x="292" y="2036"/>
                    <a:pt x="466" y="1920"/>
                    <a:pt x="582" y="1745"/>
                  </a:cubicBezTo>
                  <a:cubicBezTo>
                    <a:pt x="641" y="1629"/>
                    <a:pt x="757" y="1571"/>
                    <a:pt x="815" y="1512"/>
                  </a:cubicBezTo>
                  <a:cubicBezTo>
                    <a:pt x="873" y="1454"/>
                    <a:pt x="931" y="1338"/>
                    <a:pt x="1048" y="1280"/>
                  </a:cubicBezTo>
                  <a:cubicBezTo>
                    <a:pt x="1164" y="1222"/>
                    <a:pt x="1222" y="1105"/>
                    <a:pt x="1222" y="1105"/>
                  </a:cubicBezTo>
                  <a:lnTo>
                    <a:pt x="2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0"/>
            <p:cNvSpPr/>
            <p:nvPr/>
          </p:nvSpPr>
          <p:spPr>
            <a:xfrm>
              <a:off x="6865675" y="585525"/>
              <a:ext cx="42200" cy="58200"/>
            </a:xfrm>
            <a:custGeom>
              <a:avLst/>
              <a:gdLst/>
              <a:ahLst/>
              <a:cxnLst/>
              <a:rect l="l" t="t" r="r" b="b"/>
              <a:pathLst>
                <a:path w="1688" h="2328" extrusionOk="0">
                  <a:moveTo>
                    <a:pt x="1687" y="1"/>
                  </a:moveTo>
                  <a:cubicBezTo>
                    <a:pt x="1687" y="1"/>
                    <a:pt x="1571" y="59"/>
                    <a:pt x="1396" y="175"/>
                  </a:cubicBezTo>
                  <a:cubicBezTo>
                    <a:pt x="1222" y="292"/>
                    <a:pt x="1047" y="408"/>
                    <a:pt x="815" y="582"/>
                  </a:cubicBezTo>
                  <a:cubicBezTo>
                    <a:pt x="408" y="873"/>
                    <a:pt x="0" y="1222"/>
                    <a:pt x="0" y="1222"/>
                  </a:cubicBezTo>
                  <a:lnTo>
                    <a:pt x="989" y="2327"/>
                  </a:lnTo>
                  <a:cubicBezTo>
                    <a:pt x="989" y="2327"/>
                    <a:pt x="989" y="2327"/>
                    <a:pt x="989" y="2269"/>
                  </a:cubicBezTo>
                  <a:cubicBezTo>
                    <a:pt x="989" y="2211"/>
                    <a:pt x="1047" y="2095"/>
                    <a:pt x="1047" y="1978"/>
                  </a:cubicBezTo>
                  <a:cubicBezTo>
                    <a:pt x="1047" y="1862"/>
                    <a:pt x="1106" y="1746"/>
                    <a:pt x="1106" y="1629"/>
                  </a:cubicBezTo>
                  <a:cubicBezTo>
                    <a:pt x="1164" y="1455"/>
                    <a:pt x="1222" y="1339"/>
                    <a:pt x="1222" y="1164"/>
                  </a:cubicBezTo>
                  <a:cubicBezTo>
                    <a:pt x="1338" y="873"/>
                    <a:pt x="1455" y="582"/>
                    <a:pt x="1513" y="408"/>
                  </a:cubicBezTo>
                  <a:cubicBezTo>
                    <a:pt x="1629" y="175"/>
                    <a:pt x="1687" y="1"/>
                    <a:pt x="16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0"/>
            <p:cNvSpPr/>
            <p:nvPr/>
          </p:nvSpPr>
          <p:spPr>
            <a:xfrm>
              <a:off x="6890400" y="568075"/>
              <a:ext cx="66900" cy="75650"/>
            </a:xfrm>
            <a:custGeom>
              <a:avLst/>
              <a:gdLst/>
              <a:ahLst/>
              <a:cxnLst/>
              <a:rect l="l" t="t" r="r" b="b"/>
              <a:pathLst>
                <a:path w="2676" h="3026" extrusionOk="0">
                  <a:moveTo>
                    <a:pt x="2676" y="1"/>
                  </a:moveTo>
                  <a:cubicBezTo>
                    <a:pt x="2676" y="1"/>
                    <a:pt x="2501" y="1"/>
                    <a:pt x="2327" y="59"/>
                  </a:cubicBezTo>
                  <a:cubicBezTo>
                    <a:pt x="2269" y="59"/>
                    <a:pt x="2152" y="117"/>
                    <a:pt x="2036" y="175"/>
                  </a:cubicBezTo>
                  <a:cubicBezTo>
                    <a:pt x="1920" y="175"/>
                    <a:pt x="1803" y="234"/>
                    <a:pt x="1687" y="292"/>
                  </a:cubicBezTo>
                  <a:cubicBezTo>
                    <a:pt x="1396" y="408"/>
                    <a:pt x="1163" y="466"/>
                    <a:pt x="989" y="583"/>
                  </a:cubicBezTo>
                  <a:cubicBezTo>
                    <a:pt x="931" y="641"/>
                    <a:pt x="815" y="641"/>
                    <a:pt x="756" y="699"/>
                  </a:cubicBezTo>
                  <a:lnTo>
                    <a:pt x="698" y="699"/>
                  </a:lnTo>
                  <a:cubicBezTo>
                    <a:pt x="698" y="699"/>
                    <a:pt x="640" y="873"/>
                    <a:pt x="524" y="1106"/>
                  </a:cubicBezTo>
                  <a:cubicBezTo>
                    <a:pt x="466" y="1280"/>
                    <a:pt x="349" y="1571"/>
                    <a:pt x="233" y="1862"/>
                  </a:cubicBezTo>
                  <a:cubicBezTo>
                    <a:pt x="233" y="2037"/>
                    <a:pt x="175" y="2153"/>
                    <a:pt x="117" y="2327"/>
                  </a:cubicBezTo>
                  <a:cubicBezTo>
                    <a:pt x="117" y="2444"/>
                    <a:pt x="58" y="2560"/>
                    <a:pt x="58" y="2676"/>
                  </a:cubicBezTo>
                  <a:cubicBezTo>
                    <a:pt x="58" y="2793"/>
                    <a:pt x="0" y="2909"/>
                    <a:pt x="0" y="2967"/>
                  </a:cubicBezTo>
                  <a:cubicBezTo>
                    <a:pt x="0" y="3025"/>
                    <a:pt x="0" y="3025"/>
                    <a:pt x="0" y="3025"/>
                  </a:cubicBezTo>
                  <a:cubicBezTo>
                    <a:pt x="0" y="3025"/>
                    <a:pt x="349" y="2735"/>
                    <a:pt x="698" y="2502"/>
                  </a:cubicBezTo>
                  <a:cubicBezTo>
                    <a:pt x="873" y="2386"/>
                    <a:pt x="1047" y="2269"/>
                    <a:pt x="1163" y="2211"/>
                  </a:cubicBezTo>
                  <a:cubicBezTo>
                    <a:pt x="1338" y="2095"/>
                    <a:pt x="1396" y="2037"/>
                    <a:pt x="1396" y="2037"/>
                  </a:cubicBezTo>
                  <a:cubicBezTo>
                    <a:pt x="1396" y="2037"/>
                    <a:pt x="1454" y="2037"/>
                    <a:pt x="1454" y="1978"/>
                  </a:cubicBezTo>
                  <a:cubicBezTo>
                    <a:pt x="1454" y="1920"/>
                    <a:pt x="1512" y="1804"/>
                    <a:pt x="1571" y="1746"/>
                  </a:cubicBezTo>
                  <a:cubicBezTo>
                    <a:pt x="1629" y="1513"/>
                    <a:pt x="1803" y="1280"/>
                    <a:pt x="1920" y="990"/>
                  </a:cubicBezTo>
                  <a:cubicBezTo>
                    <a:pt x="2036" y="873"/>
                    <a:pt x="2094" y="757"/>
                    <a:pt x="2152" y="641"/>
                  </a:cubicBezTo>
                  <a:cubicBezTo>
                    <a:pt x="2269" y="524"/>
                    <a:pt x="2327" y="408"/>
                    <a:pt x="2385" y="292"/>
                  </a:cubicBezTo>
                  <a:cubicBezTo>
                    <a:pt x="2559" y="117"/>
                    <a:pt x="2676" y="1"/>
                    <a:pt x="2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0"/>
            <p:cNvSpPr/>
            <p:nvPr/>
          </p:nvSpPr>
          <p:spPr>
            <a:xfrm>
              <a:off x="6925300" y="568075"/>
              <a:ext cx="40725" cy="50925"/>
            </a:xfrm>
            <a:custGeom>
              <a:avLst/>
              <a:gdLst/>
              <a:ahLst/>
              <a:cxnLst/>
              <a:rect l="l" t="t" r="r" b="b"/>
              <a:pathLst>
                <a:path w="1629" h="2037" extrusionOk="0">
                  <a:moveTo>
                    <a:pt x="1280" y="1"/>
                  </a:moveTo>
                  <a:cubicBezTo>
                    <a:pt x="1280" y="1"/>
                    <a:pt x="1163" y="117"/>
                    <a:pt x="989" y="292"/>
                  </a:cubicBezTo>
                  <a:cubicBezTo>
                    <a:pt x="931" y="408"/>
                    <a:pt x="873" y="524"/>
                    <a:pt x="756" y="641"/>
                  </a:cubicBezTo>
                  <a:cubicBezTo>
                    <a:pt x="698" y="757"/>
                    <a:pt x="640" y="873"/>
                    <a:pt x="524" y="990"/>
                  </a:cubicBezTo>
                  <a:cubicBezTo>
                    <a:pt x="407" y="1280"/>
                    <a:pt x="233" y="1513"/>
                    <a:pt x="175" y="1746"/>
                  </a:cubicBezTo>
                  <a:cubicBezTo>
                    <a:pt x="116" y="1804"/>
                    <a:pt x="58" y="1920"/>
                    <a:pt x="58" y="1978"/>
                  </a:cubicBezTo>
                  <a:cubicBezTo>
                    <a:pt x="58" y="2037"/>
                    <a:pt x="0" y="2037"/>
                    <a:pt x="0" y="2037"/>
                  </a:cubicBezTo>
                  <a:lnTo>
                    <a:pt x="116" y="2037"/>
                  </a:lnTo>
                  <a:lnTo>
                    <a:pt x="291" y="1920"/>
                  </a:lnTo>
                  <a:cubicBezTo>
                    <a:pt x="407" y="1862"/>
                    <a:pt x="582" y="1804"/>
                    <a:pt x="814" y="1688"/>
                  </a:cubicBezTo>
                  <a:cubicBezTo>
                    <a:pt x="873" y="1688"/>
                    <a:pt x="989" y="1629"/>
                    <a:pt x="1105" y="1629"/>
                  </a:cubicBezTo>
                  <a:cubicBezTo>
                    <a:pt x="1163" y="1571"/>
                    <a:pt x="1280" y="1571"/>
                    <a:pt x="1338" y="1513"/>
                  </a:cubicBezTo>
                  <a:cubicBezTo>
                    <a:pt x="1512" y="1513"/>
                    <a:pt x="1629" y="1455"/>
                    <a:pt x="1629" y="1455"/>
                  </a:cubicBezTo>
                  <a:lnTo>
                    <a:pt x="12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0"/>
            <p:cNvSpPr/>
            <p:nvPr/>
          </p:nvSpPr>
          <p:spPr>
            <a:xfrm>
              <a:off x="6957275" y="562275"/>
              <a:ext cx="52375" cy="42175"/>
            </a:xfrm>
            <a:custGeom>
              <a:avLst/>
              <a:gdLst/>
              <a:ahLst/>
              <a:cxnLst/>
              <a:rect l="l" t="t" r="r" b="b"/>
              <a:pathLst>
                <a:path w="2095" h="1687" extrusionOk="0">
                  <a:moveTo>
                    <a:pt x="1455" y="0"/>
                  </a:moveTo>
                  <a:cubicBezTo>
                    <a:pt x="1280" y="0"/>
                    <a:pt x="1164" y="58"/>
                    <a:pt x="1048" y="58"/>
                  </a:cubicBezTo>
                  <a:cubicBezTo>
                    <a:pt x="757" y="58"/>
                    <a:pt x="524" y="117"/>
                    <a:pt x="292" y="117"/>
                  </a:cubicBezTo>
                  <a:cubicBezTo>
                    <a:pt x="117" y="175"/>
                    <a:pt x="1" y="175"/>
                    <a:pt x="1" y="175"/>
                  </a:cubicBezTo>
                  <a:lnTo>
                    <a:pt x="350" y="1687"/>
                  </a:lnTo>
                  <a:cubicBezTo>
                    <a:pt x="350" y="1687"/>
                    <a:pt x="408" y="1571"/>
                    <a:pt x="524" y="1396"/>
                  </a:cubicBezTo>
                  <a:cubicBezTo>
                    <a:pt x="699" y="1222"/>
                    <a:pt x="873" y="1047"/>
                    <a:pt x="1106" y="815"/>
                  </a:cubicBezTo>
                  <a:cubicBezTo>
                    <a:pt x="1222" y="698"/>
                    <a:pt x="1338" y="582"/>
                    <a:pt x="1455" y="524"/>
                  </a:cubicBezTo>
                  <a:cubicBezTo>
                    <a:pt x="1571" y="407"/>
                    <a:pt x="1687" y="349"/>
                    <a:pt x="1746" y="291"/>
                  </a:cubicBezTo>
                  <a:cubicBezTo>
                    <a:pt x="1978" y="117"/>
                    <a:pt x="2095" y="58"/>
                    <a:pt x="2095" y="58"/>
                  </a:cubicBezTo>
                  <a:cubicBezTo>
                    <a:pt x="2095" y="58"/>
                    <a:pt x="1978" y="0"/>
                    <a:pt x="17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0"/>
            <p:cNvSpPr/>
            <p:nvPr/>
          </p:nvSpPr>
          <p:spPr>
            <a:xfrm>
              <a:off x="6966000" y="563725"/>
              <a:ext cx="96000" cy="40725"/>
            </a:xfrm>
            <a:custGeom>
              <a:avLst/>
              <a:gdLst/>
              <a:ahLst/>
              <a:cxnLst/>
              <a:rect l="l" t="t" r="r" b="b"/>
              <a:pathLst>
                <a:path w="3840" h="1629" extrusionOk="0">
                  <a:moveTo>
                    <a:pt x="1746" y="0"/>
                  </a:moveTo>
                  <a:cubicBezTo>
                    <a:pt x="1746" y="0"/>
                    <a:pt x="1629" y="59"/>
                    <a:pt x="1397" y="233"/>
                  </a:cubicBezTo>
                  <a:cubicBezTo>
                    <a:pt x="1338" y="291"/>
                    <a:pt x="1222" y="349"/>
                    <a:pt x="1106" y="466"/>
                  </a:cubicBezTo>
                  <a:cubicBezTo>
                    <a:pt x="989" y="524"/>
                    <a:pt x="873" y="640"/>
                    <a:pt x="757" y="757"/>
                  </a:cubicBezTo>
                  <a:cubicBezTo>
                    <a:pt x="524" y="989"/>
                    <a:pt x="350" y="1164"/>
                    <a:pt x="175" y="1338"/>
                  </a:cubicBezTo>
                  <a:cubicBezTo>
                    <a:pt x="59" y="1513"/>
                    <a:pt x="1" y="1629"/>
                    <a:pt x="1" y="1629"/>
                  </a:cubicBezTo>
                  <a:cubicBezTo>
                    <a:pt x="1" y="1629"/>
                    <a:pt x="59" y="1629"/>
                    <a:pt x="233" y="1571"/>
                  </a:cubicBezTo>
                  <a:cubicBezTo>
                    <a:pt x="408" y="1571"/>
                    <a:pt x="582" y="1513"/>
                    <a:pt x="815" y="1513"/>
                  </a:cubicBezTo>
                  <a:lnTo>
                    <a:pt x="1629" y="1513"/>
                  </a:lnTo>
                  <a:cubicBezTo>
                    <a:pt x="1629" y="1513"/>
                    <a:pt x="1746" y="1396"/>
                    <a:pt x="1920" y="1280"/>
                  </a:cubicBezTo>
                  <a:cubicBezTo>
                    <a:pt x="2095" y="1164"/>
                    <a:pt x="2327" y="1047"/>
                    <a:pt x="2618" y="931"/>
                  </a:cubicBezTo>
                  <a:lnTo>
                    <a:pt x="3025" y="757"/>
                  </a:lnTo>
                  <a:cubicBezTo>
                    <a:pt x="3200" y="698"/>
                    <a:pt x="3316" y="640"/>
                    <a:pt x="3432" y="582"/>
                  </a:cubicBezTo>
                  <a:cubicBezTo>
                    <a:pt x="3549" y="582"/>
                    <a:pt x="3665" y="524"/>
                    <a:pt x="3723" y="524"/>
                  </a:cubicBezTo>
                  <a:lnTo>
                    <a:pt x="3839" y="524"/>
                  </a:lnTo>
                  <a:cubicBezTo>
                    <a:pt x="3839" y="524"/>
                    <a:pt x="3781" y="466"/>
                    <a:pt x="3723" y="466"/>
                  </a:cubicBezTo>
                  <a:cubicBezTo>
                    <a:pt x="3665" y="466"/>
                    <a:pt x="3607" y="408"/>
                    <a:pt x="3490" y="349"/>
                  </a:cubicBezTo>
                  <a:cubicBezTo>
                    <a:pt x="3432" y="349"/>
                    <a:pt x="3316" y="291"/>
                    <a:pt x="3200" y="291"/>
                  </a:cubicBezTo>
                  <a:cubicBezTo>
                    <a:pt x="3083" y="233"/>
                    <a:pt x="2909" y="175"/>
                    <a:pt x="2792" y="175"/>
                  </a:cubicBezTo>
                  <a:cubicBezTo>
                    <a:pt x="2560" y="117"/>
                    <a:pt x="2269" y="59"/>
                    <a:pt x="2095" y="0"/>
                  </a:cubicBezTo>
                  <a:close/>
                </a:path>
              </a:pathLst>
            </a:custGeom>
            <a:solidFill>
              <a:srgbClr val="CE9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0"/>
            <p:cNvSpPr/>
            <p:nvPr/>
          </p:nvSpPr>
          <p:spPr>
            <a:xfrm>
              <a:off x="7006725" y="576800"/>
              <a:ext cx="55275" cy="34925"/>
            </a:xfrm>
            <a:custGeom>
              <a:avLst/>
              <a:gdLst/>
              <a:ahLst/>
              <a:cxnLst/>
              <a:rect l="l" t="t" r="r" b="b"/>
              <a:pathLst>
                <a:path w="2211" h="1397" extrusionOk="0">
                  <a:moveTo>
                    <a:pt x="2094" y="1"/>
                  </a:moveTo>
                  <a:cubicBezTo>
                    <a:pt x="2036" y="1"/>
                    <a:pt x="1920" y="59"/>
                    <a:pt x="1803" y="59"/>
                  </a:cubicBezTo>
                  <a:cubicBezTo>
                    <a:pt x="1687" y="117"/>
                    <a:pt x="1571" y="175"/>
                    <a:pt x="1454" y="234"/>
                  </a:cubicBezTo>
                  <a:lnTo>
                    <a:pt x="989" y="408"/>
                  </a:lnTo>
                  <a:cubicBezTo>
                    <a:pt x="756" y="524"/>
                    <a:pt x="466" y="641"/>
                    <a:pt x="291" y="757"/>
                  </a:cubicBezTo>
                  <a:cubicBezTo>
                    <a:pt x="117" y="873"/>
                    <a:pt x="0" y="990"/>
                    <a:pt x="0" y="990"/>
                  </a:cubicBezTo>
                  <a:lnTo>
                    <a:pt x="291" y="990"/>
                  </a:lnTo>
                  <a:cubicBezTo>
                    <a:pt x="407" y="1048"/>
                    <a:pt x="640" y="1048"/>
                    <a:pt x="814" y="1106"/>
                  </a:cubicBezTo>
                  <a:cubicBezTo>
                    <a:pt x="931" y="1164"/>
                    <a:pt x="1047" y="1164"/>
                    <a:pt x="1105" y="1222"/>
                  </a:cubicBezTo>
                  <a:cubicBezTo>
                    <a:pt x="1222" y="1222"/>
                    <a:pt x="1280" y="1280"/>
                    <a:pt x="1396" y="1280"/>
                  </a:cubicBezTo>
                  <a:cubicBezTo>
                    <a:pt x="1454" y="1280"/>
                    <a:pt x="1512" y="1339"/>
                    <a:pt x="1571" y="1339"/>
                  </a:cubicBezTo>
                  <a:cubicBezTo>
                    <a:pt x="1571" y="1397"/>
                    <a:pt x="1629" y="1397"/>
                    <a:pt x="1629" y="1397"/>
                  </a:cubicBezTo>
                  <a:lnTo>
                    <a:pt x="22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0"/>
            <p:cNvSpPr/>
            <p:nvPr/>
          </p:nvSpPr>
          <p:spPr>
            <a:xfrm>
              <a:off x="7047425" y="575350"/>
              <a:ext cx="59650" cy="34925"/>
            </a:xfrm>
            <a:custGeom>
              <a:avLst/>
              <a:gdLst/>
              <a:ahLst/>
              <a:cxnLst/>
              <a:rect l="l" t="t" r="r" b="b"/>
              <a:pathLst>
                <a:path w="2386" h="1397" extrusionOk="0">
                  <a:moveTo>
                    <a:pt x="582" y="1"/>
                  </a:moveTo>
                  <a:lnTo>
                    <a:pt x="1" y="1397"/>
                  </a:lnTo>
                  <a:cubicBezTo>
                    <a:pt x="1" y="1397"/>
                    <a:pt x="117" y="1338"/>
                    <a:pt x="350" y="1280"/>
                  </a:cubicBezTo>
                  <a:cubicBezTo>
                    <a:pt x="524" y="1280"/>
                    <a:pt x="815" y="1164"/>
                    <a:pt x="1106" y="1164"/>
                  </a:cubicBezTo>
                  <a:cubicBezTo>
                    <a:pt x="1222" y="1164"/>
                    <a:pt x="1280" y="1106"/>
                    <a:pt x="1338" y="1106"/>
                  </a:cubicBezTo>
                  <a:lnTo>
                    <a:pt x="2385" y="1106"/>
                  </a:lnTo>
                  <a:lnTo>
                    <a:pt x="2385" y="1048"/>
                  </a:lnTo>
                  <a:lnTo>
                    <a:pt x="2153" y="873"/>
                  </a:lnTo>
                  <a:cubicBezTo>
                    <a:pt x="2036" y="815"/>
                    <a:pt x="1978" y="757"/>
                    <a:pt x="1862" y="699"/>
                  </a:cubicBezTo>
                  <a:cubicBezTo>
                    <a:pt x="1804" y="641"/>
                    <a:pt x="1746" y="641"/>
                    <a:pt x="1687" y="582"/>
                  </a:cubicBezTo>
                  <a:cubicBezTo>
                    <a:pt x="1629" y="524"/>
                    <a:pt x="1571" y="524"/>
                    <a:pt x="1513" y="466"/>
                  </a:cubicBezTo>
                  <a:cubicBezTo>
                    <a:pt x="1280" y="350"/>
                    <a:pt x="1048" y="233"/>
                    <a:pt x="873" y="117"/>
                  </a:cubicBezTo>
                  <a:cubicBezTo>
                    <a:pt x="699" y="59"/>
                    <a:pt x="582" y="1"/>
                    <a:pt x="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0"/>
            <p:cNvSpPr/>
            <p:nvPr/>
          </p:nvSpPr>
          <p:spPr>
            <a:xfrm>
              <a:off x="7047425" y="602975"/>
              <a:ext cx="96000" cy="36375"/>
            </a:xfrm>
            <a:custGeom>
              <a:avLst/>
              <a:gdLst/>
              <a:ahLst/>
              <a:cxnLst/>
              <a:rect l="l" t="t" r="r" b="b"/>
              <a:pathLst>
                <a:path w="3840" h="1455" extrusionOk="0">
                  <a:moveTo>
                    <a:pt x="1338" y="1"/>
                  </a:moveTo>
                  <a:cubicBezTo>
                    <a:pt x="1280" y="1"/>
                    <a:pt x="1222" y="59"/>
                    <a:pt x="1106" y="59"/>
                  </a:cubicBezTo>
                  <a:cubicBezTo>
                    <a:pt x="815" y="59"/>
                    <a:pt x="524" y="175"/>
                    <a:pt x="350" y="175"/>
                  </a:cubicBezTo>
                  <a:cubicBezTo>
                    <a:pt x="117" y="233"/>
                    <a:pt x="1" y="292"/>
                    <a:pt x="1" y="292"/>
                  </a:cubicBezTo>
                  <a:cubicBezTo>
                    <a:pt x="1" y="292"/>
                    <a:pt x="59" y="350"/>
                    <a:pt x="233" y="408"/>
                  </a:cubicBezTo>
                  <a:cubicBezTo>
                    <a:pt x="350" y="466"/>
                    <a:pt x="582" y="582"/>
                    <a:pt x="757" y="699"/>
                  </a:cubicBezTo>
                  <a:cubicBezTo>
                    <a:pt x="757" y="699"/>
                    <a:pt x="815" y="757"/>
                    <a:pt x="873" y="757"/>
                  </a:cubicBezTo>
                  <a:lnTo>
                    <a:pt x="990" y="873"/>
                  </a:lnTo>
                  <a:cubicBezTo>
                    <a:pt x="1106" y="931"/>
                    <a:pt x="1164" y="931"/>
                    <a:pt x="1222" y="990"/>
                  </a:cubicBezTo>
                  <a:cubicBezTo>
                    <a:pt x="1338" y="1106"/>
                    <a:pt x="1455" y="1164"/>
                    <a:pt x="1455" y="1164"/>
                  </a:cubicBezTo>
                  <a:lnTo>
                    <a:pt x="1804" y="1164"/>
                  </a:lnTo>
                  <a:cubicBezTo>
                    <a:pt x="2036" y="1164"/>
                    <a:pt x="2327" y="1164"/>
                    <a:pt x="2618" y="1222"/>
                  </a:cubicBezTo>
                  <a:cubicBezTo>
                    <a:pt x="2793" y="1222"/>
                    <a:pt x="2909" y="1222"/>
                    <a:pt x="3083" y="1280"/>
                  </a:cubicBezTo>
                  <a:cubicBezTo>
                    <a:pt x="3200" y="1280"/>
                    <a:pt x="3316" y="1339"/>
                    <a:pt x="3490" y="1339"/>
                  </a:cubicBezTo>
                  <a:cubicBezTo>
                    <a:pt x="3723" y="1397"/>
                    <a:pt x="3839" y="1455"/>
                    <a:pt x="3839" y="1455"/>
                  </a:cubicBezTo>
                  <a:cubicBezTo>
                    <a:pt x="3839" y="1455"/>
                    <a:pt x="3781" y="1339"/>
                    <a:pt x="3665" y="1164"/>
                  </a:cubicBezTo>
                  <a:cubicBezTo>
                    <a:pt x="3607" y="1106"/>
                    <a:pt x="3490" y="1048"/>
                    <a:pt x="3432" y="931"/>
                  </a:cubicBezTo>
                  <a:cubicBezTo>
                    <a:pt x="3316" y="873"/>
                    <a:pt x="3258" y="757"/>
                    <a:pt x="3142" y="641"/>
                  </a:cubicBezTo>
                  <a:cubicBezTo>
                    <a:pt x="2967" y="466"/>
                    <a:pt x="2793" y="292"/>
                    <a:pt x="2618" y="175"/>
                  </a:cubicBezTo>
                  <a:cubicBezTo>
                    <a:pt x="2560" y="117"/>
                    <a:pt x="2502" y="59"/>
                    <a:pt x="2444" y="59"/>
                  </a:cubicBezTo>
                  <a:cubicBezTo>
                    <a:pt x="2385" y="1"/>
                    <a:pt x="2385" y="1"/>
                    <a:pt x="23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0"/>
            <p:cNvSpPr/>
            <p:nvPr/>
          </p:nvSpPr>
          <p:spPr>
            <a:xfrm>
              <a:off x="7083775" y="632075"/>
              <a:ext cx="59650" cy="30550"/>
            </a:xfrm>
            <a:custGeom>
              <a:avLst/>
              <a:gdLst/>
              <a:ahLst/>
              <a:cxnLst/>
              <a:rect l="l" t="t" r="r" b="b"/>
              <a:pathLst>
                <a:path w="2386" h="1222" extrusionOk="0">
                  <a:moveTo>
                    <a:pt x="1" y="0"/>
                  </a:moveTo>
                  <a:cubicBezTo>
                    <a:pt x="1" y="0"/>
                    <a:pt x="1" y="58"/>
                    <a:pt x="59" y="58"/>
                  </a:cubicBezTo>
                  <a:cubicBezTo>
                    <a:pt x="59" y="116"/>
                    <a:pt x="117" y="116"/>
                    <a:pt x="175" y="175"/>
                  </a:cubicBezTo>
                  <a:cubicBezTo>
                    <a:pt x="350" y="291"/>
                    <a:pt x="466" y="465"/>
                    <a:pt x="641" y="582"/>
                  </a:cubicBezTo>
                  <a:cubicBezTo>
                    <a:pt x="699" y="640"/>
                    <a:pt x="757" y="756"/>
                    <a:pt x="873" y="814"/>
                  </a:cubicBezTo>
                  <a:cubicBezTo>
                    <a:pt x="931" y="872"/>
                    <a:pt x="990" y="989"/>
                    <a:pt x="1048" y="1047"/>
                  </a:cubicBezTo>
                  <a:cubicBezTo>
                    <a:pt x="1164" y="1163"/>
                    <a:pt x="1222" y="1221"/>
                    <a:pt x="1222" y="1221"/>
                  </a:cubicBezTo>
                  <a:lnTo>
                    <a:pt x="2385" y="291"/>
                  </a:lnTo>
                  <a:cubicBezTo>
                    <a:pt x="2385" y="291"/>
                    <a:pt x="2269" y="233"/>
                    <a:pt x="2036" y="175"/>
                  </a:cubicBezTo>
                  <a:cubicBezTo>
                    <a:pt x="1920" y="175"/>
                    <a:pt x="1746" y="175"/>
                    <a:pt x="1629" y="116"/>
                  </a:cubicBezTo>
                  <a:cubicBezTo>
                    <a:pt x="1455" y="116"/>
                    <a:pt x="1339" y="116"/>
                    <a:pt x="1164" y="58"/>
                  </a:cubicBezTo>
                  <a:cubicBezTo>
                    <a:pt x="873" y="58"/>
                    <a:pt x="582" y="0"/>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0"/>
            <p:cNvSpPr/>
            <p:nvPr/>
          </p:nvSpPr>
          <p:spPr>
            <a:xfrm>
              <a:off x="7114325" y="639325"/>
              <a:ext cx="58175" cy="42200"/>
            </a:xfrm>
            <a:custGeom>
              <a:avLst/>
              <a:gdLst/>
              <a:ahLst/>
              <a:cxnLst/>
              <a:rect l="l" t="t" r="r" b="b"/>
              <a:pathLst>
                <a:path w="2327" h="1688" extrusionOk="0">
                  <a:moveTo>
                    <a:pt x="1163" y="1"/>
                  </a:moveTo>
                  <a:lnTo>
                    <a:pt x="0" y="931"/>
                  </a:lnTo>
                  <a:cubicBezTo>
                    <a:pt x="0" y="931"/>
                    <a:pt x="117" y="990"/>
                    <a:pt x="349" y="990"/>
                  </a:cubicBezTo>
                  <a:cubicBezTo>
                    <a:pt x="582" y="1048"/>
                    <a:pt x="873" y="1164"/>
                    <a:pt x="1163" y="1222"/>
                  </a:cubicBezTo>
                  <a:cubicBezTo>
                    <a:pt x="1454" y="1339"/>
                    <a:pt x="1687" y="1455"/>
                    <a:pt x="1920" y="1513"/>
                  </a:cubicBezTo>
                  <a:cubicBezTo>
                    <a:pt x="2152" y="1629"/>
                    <a:pt x="2269" y="1688"/>
                    <a:pt x="2269" y="1688"/>
                  </a:cubicBezTo>
                  <a:lnTo>
                    <a:pt x="2327" y="1688"/>
                  </a:lnTo>
                  <a:cubicBezTo>
                    <a:pt x="2327" y="1688"/>
                    <a:pt x="2269" y="1571"/>
                    <a:pt x="2152" y="1397"/>
                  </a:cubicBezTo>
                  <a:cubicBezTo>
                    <a:pt x="2036" y="1222"/>
                    <a:pt x="1920" y="1048"/>
                    <a:pt x="1803" y="815"/>
                  </a:cubicBezTo>
                  <a:cubicBezTo>
                    <a:pt x="1629" y="582"/>
                    <a:pt x="1454" y="408"/>
                    <a:pt x="1396" y="233"/>
                  </a:cubicBezTo>
                  <a:cubicBezTo>
                    <a:pt x="1280" y="117"/>
                    <a:pt x="1163" y="1"/>
                    <a:pt x="1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0"/>
            <p:cNvSpPr/>
            <p:nvPr/>
          </p:nvSpPr>
          <p:spPr>
            <a:xfrm>
              <a:off x="7114325" y="662600"/>
              <a:ext cx="77075" cy="65450"/>
            </a:xfrm>
            <a:custGeom>
              <a:avLst/>
              <a:gdLst/>
              <a:ahLst/>
              <a:cxnLst/>
              <a:rect l="l" t="t" r="r" b="b"/>
              <a:pathLst>
                <a:path w="3083" h="2618" extrusionOk="0">
                  <a:moveTo>
                    <a:pt x="0" y="0"/>
                  </a:moveTo>
                  <a:lnTo>
                    <a:pt x="0" y="0"/>
                  </a:lnTo>
                  <a:cubicBezTo>
                    <a:pt x="0" y="0"/>
                    <a:pt x="58" y="117"/>
                    <a:pt x="175" y="233"/>
                  </a:cubicBezTo>
                  <a:cubicBezTo>
                    <a:pt x="233" y="349"/>
                    <a:pt x="407" y="524"/>
                    <a:pt x="524" y="698"/>
                  </a:cubicBezTo>
                  <a:cubicBezTo>
                    <a:pt x="640" y="873"/>
                    <a:pt x="756" y="1106"/>
                    <a:pt x="814" y="1222"/>
                  </a:cubicBezTo>
                  <a:cubicBezTo>
                    <a:pt x="873" y="1396"/>
                    <a:pt x="931" y="1454"/>
                    <a:pt x="931" y="1454"/>
                  </a:cubicBezTo>
                  <a:cubicBezTo>
                    <a:pt x="931" y="1454"/>
                    <a:pt x="989" y="1513"/>
                    <a:pt x="1047" y="1513"/>
                  </a:cubicBezTo>
                  <a:cubicBezTo>
                    <a:pt x="1105" y="1513"/>
                    <a:pt x="1163" y="1571"/>
                    <a:pt x="1280" y="1629"/>
                  </a:cubicBezTo>
                  <a:cubicBezTo>
                    <a:pt x="1512" y="1687"/>
                    <a:pt x="1745" y="1862"/>
                    <a:pt x="2036" y="1978"/>
                  </a:cubicBezTo>
                  <a:cubicBezTo>
                    <a:pt x="2269" y="2094"/>
                    <a:pt x="2559" y="2269"/>
                    <a:pt x="2734" y="2385"/>
                  </a:cubicBezTo>
                  <a:cubicBezTo>
                    <a:pt x="2966" y="2501"/>
                    <a:pt x="3083" y="2618"/>
                    <a:pt x="3083" y="2618"/>
                  </a:cubicBezTo>
                  <a:cubicBezTo>
                    <a:pt x="3083" y="2618"/>
                    <a:pt x="3025" y="2501"/>
                    <a:pt x="2966" y="2327"/>
                  </a:cubicBezTo>
                  <a:cubicBezTo>
                    <a:pt x="2908" y="2152"/>
                    <a:pt x="2850" y="1920"/>
                    <a:pt x="2734" y="1687"/>
                  </a:cubicBezTo>
                  <a:cubicBezTo>
                    <a:pt x="2617" y="1454"/>
                    <a:pt x="2501" y="1222"/>
                    <a:pt x="2443" y="1047"/>
                  </a:cubicBezTo>
                  <a:cubicBezTo>
                    <a:pt x="2385" y="931"/>
                    <a:pt x="2385" y="873"/>
                    <a:pt x="2327" y="815"/>
                  </a:cubicBezTo>
                  <a:cubicBezTo>
                    <a:pt x="2327" y="757"/>
                    <a:pt x="2269" y="757"/>
                    <a:pt x="2269" y="757"/>
                  </a:cubicBezTo>
                  <a:cubicBezTo>
                    <a:pt x="2269" y="757"/>
                    <a:pt x="2152" y="698"/>
                    <a:pt x="1920" y="582"/>
                  </a:cubicBezTo>
                  <a:cubicBezTo>
                    <a:pt x="1687" y="524"/>
                    <a:pt x="1454" y="408"/>
                    <a:pt x="1163" y="291"/>
                  </a:cubicBezTo>
                  <a:cubicBezTo>
                    <a:pt x="873" y="233"/>
                    <a:pt x="582" y="117"/>
                    <a:pt x="349" y="59"/>
                  </a:cubicBezTo>
                  <a:cubicBezTo>
                    <a:pt x="117" y="59"/>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0"/>
            <p:cNvSpPr/>
            <p:nvPr/>
          </p:nvSpPr>
          <p:spPr>
            <a:xfrm>
              <a:off x="7137575" y="698950"/>
              <a:ext cx="53825" cy="40750"/>
            </a:xfrm>
            <a:custGeom>
              <a:avLst/>
              <a:gdLst/>
              <a:ahLst/>
              <a:cxnLst/>
              <a:rect l="l" t="t" r="r" b="b"/>
              <a:pathLst>
                <a:path w="2153" h="1630" extrusionOk="0">
                  <a:moveTo>
                    <a:pt x="1" y="0"/>
                  </a:moveTo>
                  <a:cubicBezTo>
                    <a:pt x="1" y="0"/>
                    <a:pt x="1" y="59"/>
                    <a:pt x="59" y="59"/>
                  </a:cubicBezTo>
                  <a:cubicBezTo>
                    <a:pt x="59" y="117"/>
                    <a:pt x="117" y="175"/>
                    <a:pt x="117" y="291"/>
                  </a:cubicBezTo>
                  <a:cubicBezTo>
                    <a:pt x="233" y="408"/>
                    <a:pt x="292" y="640"/>
                    <a:pt x="408" y="815"/>
                  </a:cubicBezTo>
                  <a:cubicBezTo>
                    <a:pt x="466" y="1047"/>
                    <a:pt x="582" y="1222"/>
                    <a:pt x="641" y="1396"/>
                  </a:cubicBezTo>
                  <a:cubicBezTo>
                    <a:pt x="699" y="1571"/>
                    <a:pt x="699" y="1629"/>
                    <a:pt x="699" y="1629"/>
                  </a:cubicBezTo>
                  <a:lnTo>
                    <a:pt x="2153" y="1164"/>
                  </a:lnTo>
                  <a:cubicBezTo>
                    <a:pt x="2153" y="1164"/>
                    <a:pt x="1978" y="1047"/>
                    <a:pt x="1804" y="931"/>
                  </a:cubicBezTo>
                  <a:cubicBezTo>
                    <a:pt x="1629" y="815"/>
                    <a:pt x="1339" y="640"/>
                    <a:pt x="1106" y="524"/>
                  </a:cubicBezTo>
                  <a:cubicBezTo>
                    <a:pt x="815" y="349"/>
                    <a:pt x="524" y="233"/>
                    <a:pt x="350" y="175"/>
                  </a:cubicBezTo>
                  <a:cubicBezTo>
                    <a:pt x="233" y="117"/>
                    <a:pt x="175" y="59"/>
                    <a:pt x="117" y="59"/>
                  </a:cubicBezTo>
                  <a:cubicBezTo>
                    <a:pt x="59" y="1"/>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0"/>
            <p:cNvSpPr/>
            <p:nvPr/>
          </p:nvSpPr>
          <p:spPr>
            <a:xfrm>
              <a:off x="7155025" y="728025"/>
              <a:ext cx="49475" cy="48025"/>
            </a:xfrm>
            <a:custGeom>
              <a:avLst/>
              <a:gdLst/>
              <a:ahLst/>
              <a:cxnLst/>
              <a:rect l="l" t="t" r="r" b="b"/>
              <a:pathLst>
                <a:path w="1979" h="1921" extrusionOk="0">
                  <a:moveTo>
                    <a:pt x="1455" y="1"/>
                  </a:moveTo>
                  <a:lnTo>
                    <a:pt x="1" y="466"/>
                  </a:lnTo>
                  <a:cubicBezTo>
                    <a:pt x="1" y="466"/>
                    <a:pt x="117" y="582"/>
                    <a:pt x="350" y="699"/>
                  </a:cubicBezTo>
                  <a:cubicBezTo>
                    <a:pt x="524" y="815"/>
                    <a:pt x="757" y="989"/>
                    <a:pt x="989" y="1164"/>
                  </a:cubicBezTo>
                  <a:cubicBezTo>
                    <a:pt x="1280" y="1338"/>
                    <a:pt x="1513" y="1513"/>
                    <a:pt x="1687" y="1687"/>
                  </a:cubicBezTo>
                  <a:cubicBezTo>
                    <a:pt x="1862" y="1804"/>
                    <a:pt x="1978" y="1920"/>
                    <a:pt x="1978" y="1920"/>
                  </a:cubicBezTo>
                  <a:cubicBezTo>
                    <a:pt x="1978" y="1920"/>
                    <a:pt x="1862" y="1455"/>
                    <a:pt x="1746" y="931"/>
                  </a:cubicBezTo>
                  <a:cubicBezTo>
                    <a:pt x="1687" y="699"/>
                    <a:pt x="1629" y="466"/>
                    <a:pt x="1571" y="292"/>
                  </a:cubicBezTo>
                  <a:cubicBezTo>
                    <a:pt x="1513" y="117"/>
                    <a:pt x="1455" y="1"/>
                    <a:pt x="1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0"/>
            <p:cNvSpPr/>
            <p:nvPr/>
          </p:nvSpPr>
          <p:spPr>
            <a:xfrm>
              <a:off x="7155025" y="739675"/>
              <a:ext cx="58200" cy="84350"/>
            </a:xfrm>
            <a:custGeom>
              <a:avLst/>
              <a:gdLst/>
              <a:ahLst/>
              <a:cxnLst/>
              <a:rect l="l" t="t" r="r" b="b"/>
              <a:pathLst>
                <a:path w="2328" h="3374" extrusionOk="0">
                  <a:moveTo>
                    <a:pt x="1" y="0"/>
                  </a:moveTo>
                  <a:cubicBezTo>
                    <a:pt x="1" y="0"/>
                    <a:pt x="59" y="116"/>
                    <a:pt x="117" y="291"/>
                  </a:cubicBezTo>
                  <a:cubicBezTo>
                    <a:pt x="175" y="465"/>
                    <a:pt x="233" y="698"/>
                    <a:pt x="292" y="872"/>
                  </a:cubicBezTo>
                  <a:cubicBezTo>
                    <a:pt x="408" y="1338"/>
                    <a:pt x="466" y="1745"/>
                    <a:pt x="466" y="1745"/>
                  </a:cubicBezTo>
                  <a:cubicBezTo>
                    <a:pt x="466" y="1745"/>
                    <a:pt x="641" y="1861"/>
                    <a:pt x="757" y="1978"/>
                  </a:cubicBezTo>
                  <a:cubicBezTo>
                    <a:pt x="931" y="2152"/>
                    <a:pt x="1164" y="2327"/>
                    <a:pt x="1397" y="2559"/>
                  </a:cubicBezTo>
                  <a:cubicBezTo>
                    <a:pt x="1862" y="2966"/>
                    <a:pt x="2327" y="3373"/>
                    <a:pt x="2327" y="3373"/>
                  </a:cubicBezTo>
                  <a:cubicBezTo>
                    <a:pt x="2327" y="3373"/>
                    <a:pt x="2269" y="2908"/>
                    <a:pt x="2153" y="2385"/>
                  </a:cubicBezTo>
                  <a:cubicBezTo>
                    <a:pt x="2153" y="2152"/>
                    <a:pt x="2095" y="1919"/>
                    <a:pt x="2036" y="1745"/>
                  </a:cubicBezTo>
                  <a:cubicBezTo>
                    <a:pt x="2036" y="1570"/>
                    <a:pt x="1978" y="1454"/>
                    <a:pt x="1978" y="1454"/>
                  </a:cubicBezTo>
                  <a:cubicBezTo>
                    <a:pt x="1978" y="1454"/>
                    <a:pt x="1862" y="1338"/>
                    <a:pt x="1687" y="1221"/>
                  </a:cubicBezTo>
                  <a:cubicBezTo>
                    <a:pt x="1513" y="1047"/>
                    <a:pt x="1280" y="872"/>
                    <a:pt x="989" y="698"/>
                  </a:cubicBezTo>
                  <a:cubicBezTo>
                    <a:pt x="757" y="523"/>
                    <a:pt x="524" y="349"/>
                    <a:pt x="350" y="233"/>
                  </a:cubicBezTo>
                  <a:cubicBezTo>
                    <a:pt x="117" y="116"/>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0"/>
            <p:cNvSpPr/>
            <p:nvPr/>
          </p:nvSpPr>
          <p:spPr>
            <a:xfrm>
              <a:off x="7166675" y="783275"/>
              <a:ext cx="46550" cy="46575"/>
            </a:xfrm>
            <a:custGeom>
              <a:avLst/>
              <a:gdLst/>
              <a:ahLst/>
              <a:cxnLst/>
              <a:rect l="l" t="t" r="r" b="b"/>
              <a:pathLst>
                <a:path w="1862" h="1863" extrusionOk="0">
                  <a:moveTo>
                    <a:pt x="0" y="1"/>
                  </a:moveTo>
                  <a:lnTo>
                    <a:pt x="0" y="1"/>
                  </a:lnTo>
                  <a:cubicBezTo>
                    <a:pt x="0" y="1"/>
                    <a:pt x="58" y="117"/>
                    <a:pt x="58" y="292"/>
                  </a:cubicBezTo>
                  <a:cubicBezTo>
                    <a:pt x="116" y="466"/>
                    <a:pt x="175" y="699"/>
                    <a:pt x="175" y="931"/>
                  </a:cubicBezTo>
                  <a:cubicBezTo>
                    <a:pt x="291" y="1397"/>
                    <a:pt x="349" y="1862"/>
                    <a:pt x="349" y="1862"/>
                  </a:cubicBezTo>
                  <a:lnTo>
                    <a:pt x="1861" y="1629"/>
                  </a:lnTo>
                  <a:cubicBezTo>
                    <a:pt x="1861" y="1629"/>
                    <a:pt x="1396" y="1222"/>
                    <a:pt x="931" y="815"/>
                  </a:cubicBezTo>
                  <a:cubicBezTo>
                    <a:pt x="698" y="583"/>
                    <a:pt x="465" y="408"/>
                    <a:pt x="291" y="234"/>
                  </a:cubicBezTo>
                  <a:cubicBezTo>
                    <a:pt x="116" y="117"/>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0"/>
            <p:cNvSpPr/>
            <p:nvPr/>
          </p:nvSpPr>
          <p:spPr>
            <a:xfrm>
              <a:off x="7175400" y="824000"/>
              <a:ext cx="43625" cy="48000"/>
            </a:xfrm>
            <a:custGeom>
              <a:avLst/>
              <a:gdLst/>
              <a:ahLst/>
              <a:cxnLst/>
              <a:rect l="l" t="t" r="r" b="b"/>
              <a:pathLst>
                <a:path w="1745" h="1920" extrusionOk="0">
                  <a:moveTo>
                    <a:pt x="1512" y="0"/>
                  </a:moveTo>
                  <a:lnTo>
                    <a:pt x="0" y="233"/>
                  </a:lnTo>
                  <a:cubicBezTo>
                    <a:pt x="0" y="233"/>
                    <a:pt x="465" y="640"/>
                    <a:pt x="872" y="1047"/>
                  </a:cubicBezTo>
                  <a:cubicBezTo>
                    <a:pt x="1105" y="1280"/>
                    <a:pt x="1280" y="1454"/>
                    <a:pt x="1454" y="1629"/>
                  </a:cubicBezTo>
                  <a:cubicBezTo>
                    <a:pt x="1629" y="1803"/>
                    <a:pt x="1687" y="1920"/>
                    <a:pt x="1687" y="1920"/>
                  </a:cubicBezTo>
                  <a:lnTo>
                    <a:pt x="1745" y="1920"/>
                  </a:lnTo>
                  <a:cubicBezTo>
                    <a:pt x="1745" y="1920"/>
                    <a:pt x="1687" y="1803"/>
                    <a:pt x="1687" y="1629"/>
                  </a:cubicBezTo>
                  <a:cubicBezTo>
                    <a:pt x="1687" y="1454"/>
                    <a:pt x="1629" y="1222"/>
                    <a:pt x="1629" y="989"/>
                  </a:cubicBezTo>
                  <a:cubicBezTo>
                    <a:pt x="1570" y="466"/>
                    <a:pt x="1512" y="0"/>
                    <a:pt x="1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0"/>
            <p:cNvSpPr/>
            <p:nvPr/>
          </p:nvSpPr>
          <p:spPr>
            <a:xfrm>
              <a:off x="7175400" y="829825"/>
              <a:ext cx="46550" cy="90175"/>
            </a:xfrm>
            <a:custGeom>
              <a:avLst/>
              <a:gdLst/>
              <a:ahLst/>
              <a:cxnLst/>
              <a:rect l="l" t="t" r="r" b="b"/>
              <a:pathLst>
                <a:path w="1862" h="3607" extrusionOk="0">
                  <a:moveTo>
                    <a:pt x="0" y="0"/>
                  </a:moveTo>
                  <a:cubicBezTo>
                    <a:pt x="0" y="0"/>
                    <a:pt x="58" y="465"/>
                    <a:pt x="116" y="931"/>
                  </a:cubicBezTo>
                  <a:cubicBezTo>
                    <a:pt x="174" y="1163"/>
                    <a:pt x="174" y="1396"/>
                    <a:pt x="174" y="1570"/>
                  </a:cubicBezTo>
                  <a:cubicBezTo>
                    <a:pt x="174" y="1745"/>
                    <a:pt x="233" y="1861"/>
                    <a:pt x="233" y="1861"/>
                  </a:cubicBezTo>
                  <a:cubicBezTo>
                    <a:pt x="233" y="1861"/>
                    <a:pt x="291" y="1919"/>
                    <a:pt x="465" y="2094"/>
                  </a:cubicBezTo>
                  <a:cubicBezTo>
                    <a:pt x="640" y="2268"/>
                    <a:pt x="814" y="2501"/>
                    <a:pt x="1047" y="2734"/>
                  </a:cubicBezTo>
                  <a:cubicBezTo>
                    <a:pt x="1280" y="2908"/>
                    <a:pt x="1454" y="3141"/>
                    <a:pt x="1629" y="3315"/>
                  </a:cubicBezTo>
                  <a:cubicBezTo>
                    <a:pt x="1745" y="3490"/>
                    <a:pt x="1861" y="3606"/>
                    <a:pt x="1861" y="3606"/>
                  </a:cubicBezTo>
                  <a:cubicBezTo>
                    <a:pt x="1861" y="3606"/>
                    <a:pt x="1861" y="3490"/>
                    <a:pt x="1861" y="3315"/>
                  </a:cubicBezTo>
                  <a:cubicBezTo>
                    <a:pt x="1861" y="3141"/>
                    <a:pt x="1803" y="2908"/>
                    <a:pt x="1803" y="2676"/>
                  </a:cubicBezTo>
                  <a:cubicBezTo>
                    <a:pt x="1803" y="2385"/>
                    <a:pt x="1745" y="2152"/>
                    <a:pt x="1745" y="1978"/>
                  </a:cubicBezTo>
                  <a:cubicBezTo>
                    <a:pt x="1745" y="1803"/>
                    <a:pt x="1745" y="1687"/>
                    <a:pt x="1745" y="1687"/>
                  </a:cubicBezTo>
                  <a:lnTo>
                    <a:pt x="1687" y="1687"/>
                  </a:lnTo>
                  <a:cubicBezTo>
                    <a:pt x="1687" y="1687"/>
                    <a:pt x="1629" y="1570"/>
                    <a:pt x="1454" y="1396"/>
                  </a:cubicBezTo>
                  <a:cubicBezTo>
                    <a:pt x="1280" y="1221"/>
                    <a:pt x="1105" y="1047"/>
                    <a:pt x="872" y="814"/>
                  </a:cubicBezTo>
                  <a:cubicBezTo>
                    <a:pt x="465" y="407"/>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0"/>
            <p:cNvSpPr/>
            <p:nvPr/>
          </p:nvSpPr>
          <p:spPr>
            <a:xfrm>
              <a:off x="7179750" y="876350"/>
              <a:ext cx="42200" cy="46550"/>
            </a:xfrm>
            <a:custGeom>
              <a:avLst/>
              <a:gdLst/>
              <a:ahLst/>
              <a:cxnLst/>
              <a:rect l="l" t="t" r="r" b="b"/>
              <a:pathLst>
                <a:path w="1688" h="1862" extrusionOk="0">
                  <a:moveTo>
                    <a:pt x="0" y="0"/>
                  </a:moveTo>
                  <a:cubicBezTo>
                    <a:pt x="1" y="0"/>
                    <a:pt x="59" y="117"/>
                    <a:pt x="59" y="291"/>
                  </a:cubicBezTo>
                  <a:cubicBezTo>
                    <a:pt x="59" y="466"/>
                    <a:pt x="59" y="698"/>
                    <a:pt x="117" y="931"/>
                  </a:cubicBezTo>
                  <a:cubicBezTo>
                    <a:pt x="117" y="1163"/>
                    <a:pt x="117" y="1396"/>
                    <a:pt x="175" y="1571"/>
                  </a:cubicBezTo>
                  <a:cubicBezTo>
                    <a:pt x="175" y="1745"/>
                    <a:pt x="175" y="1861"/>
                    <a:pt x="175" y="1861"/>
                  </a:cubicBezTo>
                  <a:lnTo>
                    <a:pt x="1687" y="1745"/>
                  </a:lnTo>
                  <a:cubicBezTo>
                    <a:pt x="1687" y="1745"/>
                    <a:pt x="1571" y="1629"/>
                    <a:pt x="1396" y="1454"/>
                  </a:cubicBezTo>
                  <a:cubicBezTo>
                    <a:pt x="1280" y="1280"/>
                    <a:pt x="1047" y="1047"/>
                    <a:pt x="873" y="873"/>
                  </a:cubicBezTo>
                  <a:cubicBezTo>
                    <a:pt x="640" y="640"/>
                    <a:pt x="466" y="407"/>
                    <a:pt x="291" y="233"/>
                  </a:cubicBezTo>
                  <a:cubicBezTo>
                    <a:pt x="117" y="58"/>
                    <a:pt x="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0"/>
            <p:cNvSpPr/>
            <p:nvPr/>
          </p:nvSpPr>
          <p:spPr>
            <a:xfrm>
              <a:off x="7184100" y="919975"/>
              <a:ext cx="39300" cy="48000"/>
            </a:xfrm>
            <a:custGeom>
              <a:avLst/>
              <a:gdLst/>
              <a:ahLst/>
              <a:cxnLst/>
              <a:rect l="l" t="t" r="r" b="b"/>
              <a:pathLst>
                <a:path w="1572" h="1920" extrusionOk="0">
                  <a:moveTo>
                    <a:pt x="1513" y="0"/>
                  </a:moveTo>
                  <a:lnTo>
                    <a:pt x="1" y="116"/>
                  </a:lnTo>
                  <a:cubicBezTo>
                    <a:pt x="1" y="116"/>
                    <a:pt x="117" y="233"/>
                    <a:pt x="234" y="349"/>
                  </a:cubicBezTo>
                  <a:cubicBezTo>
                    <a:pt x="408" y="524"/>
                    <a:pt x="583" y="756"/>
                    <a:pt x="815" y="989"/>
                  </a:cubicBezTo>
                  <a:cubicBezTo>
                    <a:pt x="990" y="1222"/>
                    <a:pt x="1164" y="1454"/>
                    <a:pt x="1339" y="1629"/>
                  </a:cubicBezTo>
                  <a:cubicBezTo>
                    <a:pt x="1455" y="1803"/>
                    <a:pt x="1571" y="1919"/>
                    <a:pt x="1571" y="1919"/>
                  </a:cubicBezTo>
                  <a:lnTo>
                    <a:pt x="1571" y="1629"/>
                  </a:lnTo>
                  <a:cubicBezTo>
                    <a:pt x="1571" y="1454"/>
                    <a:pt x="1571" y="1222"/>
                    <a:pt x="1571" y="989"/>
                  </a:cubicBezTo>
                  <a:cubicBezTo>
                    <a:pt x="1513" y="756"/>
                    <a:pt x="1513" y="465"/>
                    <a:pt x="1513" y="291"/>
                  </a:cubicBezTo>
                  <a:cubicBezTo>
                    <a:pt x="1513" y="116"/>
                    <a:pt x="1513" y="0"/>
                    <a:pt x="1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0"/>
            <p:cNvSpPr/>
            <p:nvPr/>
          </p:nvSpPr>
          <p:spPr>
            <a:xfrm>
              <a:off x="7184100" y="922875"/>
              <a:ext cx="39300" cy="94525"/>
            </a:xfrm>
            <a:custGeom>
              <a:avLst/>
              <a:gdLst/>
              <a:ahLst/>
              <a:cxnLst/>
              <a:rect l="l" t="t" r="r" b="b"/>
              <a:pathLst>
                <a:path w="1572" h="3781" extrusionOk="0">
                  <a:moveTo>
                    <a:pt x="1" y="0"/>
                  </a:moveTo>
                  <a:cubicBezTo>
                    <a:pt x="1" y="0"/>
                    <a:pt x="1" y="117"/>
                    <a:pt x="1" y="291"/>
                  </a:cubicBezTo>
                  <a:cubicBezTo>
                    <a:pt x="1" y="466"/>
                    <a:pt x="1" y="698"/>
                    <a:pt x="59" y="931"/>
                  </a:cubicBezTo>
                  <a:cubicBezTo>
                    <a:pt x="59" y="1164"/>
                    <a:pt x="59" y="1396"/>
                    <a:pt x="59" y="1571"/>
                  </a:cubicBezTo>
                  <a:lnTo>
                    <a:pt x="59" y="1862"/>
                  </a:lnTo>
                  <a:cubicBezTo>
                    <a:pt x="59" y="1862"/>
                    <a:pt x="117" y="1978"/>
                    <a:pt x="292" y="2152"/>
                  </a:cubicBezTo>
                  <a:cubicBezTo>
                    <a:pt x="408" y="2327"/>
                    <a:pt x="583" y="2560"/>
                    <a:pt x="815" y="2792"/>
                  </a:cubicBezTo>
                  <a:cubicBezTo>
                    <a:pt x="990" y="3025"/>
                    <a:pt x="1164" y="3258"/>
                    <a:pt x="1281" y="3432"/>
                  </a:cubicBezTo>
                  <a:cubicBezTo>
                    <a:pt x="1455" y="3606"/>
                    <a:pt x="1513" y="3781"/>
                    <a:pt x="1513" y="3781"/>
                  </a:cubicBezTo>
                  <a:cubicBezTo>
                    <a:pt x="1513" y="3781"/>
                    <a:pt x="1513" y="3606"/>
                    <a:pt x="1571" y="3432"/>
                  </a:cubicBezTo>
                  <a:cubicBezTo>
                    <a:pt x="1571" y="3258"/>
                    <a:pt x="1571" y="3025"/>
                    <a:pt x="1571" y="2792"/>
                  </a:cubicBezTo>
                  <a:lnTo>
                    <a:pt x="1571" y="2094"/>
                  </a:lnTo>
                  <a:lnTo>
                    <a:pt x="1571" y="1803"/>
                  </a:lnTo>
                  <a:cubicBezTo>
                    <a:pt x="1571" y="1803"/>
                    <a:pt x="1455" y="1687"/>
                    <a:pt x="1339" y="1513"/>
                  </a:cubicBezTo>
                  <a:cubicBezTo>
                    <a:pt x="1164" y="1338"/>
                    <a:pt x="990" y="1106"/>
                    <a:pt x="815" y="873"/>
                  </a:cubicBezTo>
                  <a:cubicBezTo>
                    <a:pt x="583" y="640"/>
                    <a:pt x="408" y="408"/>
                    <a:pt x="234" y="233"/>
                  </a:cubicBezTo>
                  <a:cubicBezTo>
                    <a:pt x="117" y="117"/>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p:nvPr/>
          </p:nvSpPr>
          <p:spPr>
            <a:xfrm>
              <a:off x="7185575" y="969400"/>
              <a:ext cx="37825" cy="48000"/>
            </a:xfrm>
            <a:custGeom>
              <a:avLst/>
              <a:gdLst/>
              <a:ahLst/>
              <a:cxnLst/>
              <a:rect l="l" t="t" r="r" b="b"/>
              <a:pathLst>
                <a:path w="1513" h="1920" extrusionOk="0">
                  <a:moveTo>
                    <a:pt x="0" y="1"/>
                  </a:moveTo>
                  <a:lnTo>
                    <a:pt x="0" y="291"/>
                  </a:lnTo>
                  <a:lnTo>
                    <a:pt x="0" y="931"/>
                  </a:lnTo>
                  <a:cubicBezTo>
                    <a:pt x="0" y="1164"/>
                    <a:pt x="0" y="1397"/>
                    <a:pt x="0" y="1571"/>
                  </a:cubicBezTo>
                  <a:cubicBezTo>
                    <a:pt x="0" y="1745"/>
                    <a:pt x="0" y="1862"/>
                    <a:pt x="0" y="1862"/>
                  </a:cubicBezTo>
                  <a:lnTo>
                    <a:pt x="1510" y="1920"/>
                  </a:lnTo>
                  <a:lnTo>
                    <a:pt x="1510" y="1920"/>
                  </a:lnTo>
                  <a:cubicBezTo>
                    <a:pt x="1453" y="1915"/>
                    <a:pt x="1395" y="1743"/>
                    <a:pt x="1280" y="1571"/>
                  </a:cubicBezTo>
                  <a:cubicBezTo>
                    <a:pt x="1105" y="1397"/>
                    <a:pt x="931" y="1164"/>
                    <a:pt x="756" y="931"/>
                  </a:cubicBezTo>
                  <a:cubicBezTo>
                    <a:pt x="582" y="699"/>
                    <a:pt x="349" y="466"/>
                    <a:pt x="233" y="291"/>
                  </a:cubicBezTo>
                  <a:cubicBezTo>
                    <a:pt x="58" y="117"/>
                    <a:pt x="0" y="1"/>
                    <a:pt x="0" y="1"/>
                  </a:cubicBezTo>
                  <a:close/>
                  <a:moveTo>
                    <a:pt x="1510" y="1920"/>
                  </a:moveTo>
                  <a:lnTo>
                    <a:pt x="1510" y="1920"/>
                  </a:lnTo>
                  <a:cubicBezTo>
                    <a:pt x="1511" y="1920"/>
                    <a:pt x="1512" y="1920"/>
                    <a:pt x="1512" y="1920"/>
                  </a:cubicBezTo>
                  <a:lnTo>
                    <a:pt x="1510" y="192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0"/>
            <p:cNvSpPr/>
            <p:nvPr/>
          </p:nvSpPr>
          <p:spPr>
            <a:xfrm>
              <a:off x="7185575" y="1015925"/>
              <a:ext cx="37825" cy="49475"/>
            </a:xfrm>
            <a:custGeom>
              <a:avLst/>
              <a:gdLst/>
              <a:ahLst/>
              <a:cxnLst/>
              <a:rect l="l" t="t" r="r" b="b"/>
              <a:pathLst>
                <a:path w="1513" h="1979" extrusionOk="0">
                  <a:moveTo>
                    <a:pt x="0" y="1"/>
                  </a:moveTo>
                  <a:cubicBezTo>
                    <a:pt x="0" y="1"/>
                    <a:pt x="58" y="117"/>
                    <a:pt x="175" y="292"/>
                  </a:cubicBezTo>
                  <a:cubicBezTo>
                    <a:pt x="349" y="466"/>
                    <a:pt x="524" y="699"/>
                    <a:pt x="698" y="990"/>
                  </a:cubicBezTo>
                  <a:cubicBezTo>
                    <a:pt x="873" y="1222"/>
                    <a:pt x="1047" y="1455"/>
                    <a:pt x="1163" y="1629"/>
                  </a:cubicBezTo>
                  <a:cubicBezTo>
                    <a:pt x="1280" y="1862"/>
                    <a:pt x="1396" y="1978"/>
                    <a:pt x="1396" y="1978"/>
                  </a:cubicBezTo>
                  <a:cubicBezTo>
                    <a:pt x="1396" y="1978"/>
                    <a:pt x="1396" y="1862"/>
                    <a:pt x="1396" y="1688"/>
                  </a:cubicBezTo>
                  <a:cubicBezTo>
                    <a:pt x="1396" y="1513"/>
                    <a:pt x="1454" y="1280"/>
                    <a:pt x="1454" y="990"/>
                  </a:cubicBezTo>
                  <a:cubicBezTo>
                    <a:pt x="1454" y="757"/>
                    <a:pt x="1454" y="524"/>
                    <a:pt x="1512" y="350"/>
                  </a:cubicBezTo>
                  <a:cubicBezTo>
                    <a:pt x="1512" y="175"/>
                    <a:pt x="1512" y="59"/>
                    <a:pt x="1512" y="5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0"/>
            <p:cNvSpPr/>
            <p:nvPr/>
          </p:nvSpPr>
          <p:spPr>
            <a:xfrm>
              <a:off x="7182650" y="1015925"/>
              <a:ext cx="37850" cy="97450"/>
            </a:xfrm>
            <a:custGeom>
              <a:avLst/>
              <a:gdLst/>
              <a:ahLst/>
              <a:cxnLst/>
              <a:rect l="l" t="t" r="r" b="b"/>
              <a:pathLst>
                <a:path w="1514" h="3898" extrusionOk="0">
                  <a:moveTo>
                    <a:pt x="117" y="1"/>
                  </a:moveTo>
                  <a:cubicBezTo>
                    <a:pt x="117" y="1"/>
                    <a:pt x="117" y="117"/>
                    <a:pt x="59" y="292"/>
                  </a:cubicBezTo>
                  <a:cubicBezTo>
                    <a:pt x="59" y="466"/>
                    <a:pt x="59" y="699"/>
                    <a:pt x="59" y="931"/>
                  </a:cubicBezTo>
                  <a:cubicBezTo>
                    <a:pt x="59" y="1164"/>
                    <a:pt x="1" y="1397"/>
                    <a:pt x="1" y="1571"/>
                  </a:cubicBezTo>
                  <a:cubicBezTo>
                    <a:pt x="1" y="1746"/>
                    <a:pt x="1" y="1862"/>
                    <a:pt x="1" y="1862"/>
                  </a:cubicBezTo>
                  <a:cubicBezTo>
                    <a:pt x="1" y="1862"/>
                    <a:pt x="59" y="1978"/>
                    <a:pt x="175" y="2153"/>
                  </a:cubicBezTo>
                  <a:cubicBezTo>
                    <a:pt x="292" y="2327"/>
                    <a:pt x="466" y="2618"/>
                    <a:pt x="641" y="2851"/>
                  </a:cubicBezTo>
                  <a:cubicBezTo>
                    <a:pt x="815" y="3142"/>
                    <a:pt x="931" y="3374"/>
                    <a:pt x="1048" y="3607"/>
                  </a:cubicBezTo>
                  <a:cubicBezTo>
                    <a:pt x="1164" y="3781"/>
                    <a:pt x="1280" y="3898"/>
                    <a:pt x="1280" y="3898"/>
                  </a:cubicBezTo>
                  <a:cubicBezTo>
                    <a:pt x="1280" y="3898"/>
                    <a:pt x="1280" y="3781"/>
                    <a:pt x="1280" y="3607"/>
                  </a:cubicBezTo>
                  <a:cubicBezTo>
                    <a:pt x="1339" y="3432"/>
                    <a:pt x="1397" y="3200"/>
                    <a:pt x="1397" y="2967"/>
                  </a:cubicBezTo>
                  <a:lnTo>
                    <a:pt x="1455" y="2269"/>
                  </a:lnTo>
                  <a:cubicBezTo>
                    <a:pt x="1513" y="2095"/>
                    <a:pt x="1513" y="1978"/>
                    <a:pt x="1513" y="1978"/>
                  </a:cubicBezTo>
                  <a:cubicBezTo>
                    <a:pt x="1513" y="1978"/>
                    <a:pt x="1397" y="1862"/>
                    <a:pt x="1280" y="1629"/>
                  </a:cubicBezTo>
                  <a:cubicBezTo>
                    <a:pt x="1164" y="1455"/>
                    <a:pt x="990" y="1222"/>
                    <a:pt x="815" y="990"/>
                  </a:cubicBezTo>
                  <a:cubicBezTo>
                    <a:pt x="641" y="699"/>
                    <a:pt x="466" y="466"/>
                    <a:pt x="292" y="292"/>
                  </a:cubicBezTo>
                  <a:cubicBezTo>
                    <a:pt x="175" y="117"/>
                    <a:pt x="117"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0"/>
            <p:cNvSpPr/>
            <p:nvPr/>
          </p:nvSpPr>
          <p:spPr>
            <a:xfrm>
              <a:off x="7176850" y="1062450"/>
              <a:ext cx="37825" cy="50925"/>
            </a:xfrm>
            <a:custGeom>
              <a:avLst/>
              <a:gdLst/>
              <a:ahLst/>
              <a:cxnLst/>
              <a:rect l="l" t="t" r="r" b="b"/>
              <a:pathLst>
                <a:path w="1513" h="2037" extrusionOk="0">
                  <a:moveTo>
                    <a:pt x="233" y="1"/>
                  </a:moveTo>
                  <a:cubicBezTo>
                    <a:pt x="233" y="1"/>
                    <a:pt x="175" y="117"/>
                    <a:pt x="175" y="292"/>
                  </a:cubicBezTo>
                  <a:cubicBezTo>
                    <a:pt x="175" y="466"/>
                    <a:pt x="116" y="699"/>
                    <a:pt x="116" y="932"/>
                  </a:cubicBezTo>
                  <a:cubicBezTo>
                    <a:pt x="116" y="1164"/>
                    <a:pt x="58" y="1339"/>
                    <a:pt x="58" y="1513"/>
                  </a:cubicBezTo>
                  <a:cubicBezTo>
                    <a:pt x="0" y="1688"/>
                    <a:pt x="0" y="1804"/>
                    <a:pt x="0" y="1804"/>
                  </a:cubicBezTo>
                  <a:lnTo>
                    <a:pt x="1449" y="2027"/>
                  </a:lnTo>
                  <a:lnTo>
                    <a:pt x="1449" y="2027"/>
                  </a:lnTo>
                  <a:cubicBezTo>
                    <a:pt x="1433" y="1995"/>
                    <a:pt x="1377" y="1882"/>
                    <a:pt x="1280" y="1688"/>
                  </a:cubicBezTo>
                  <a:cubicBezTo>
                    <a:pt x="1163" y="1513"/>
                    <a:pt x="1047" y="1222"/>
                    <a:pt x="873" y="990"/>
                  </a:cubicBezTo>
                  <a:cubicBezTo>
                    <a:pt x="698" y="757"/>
                    <a:pt x="524" y="466"/>
                    <a:pt x="407" y="292"/>
                  </a:cubicBezTo>
                  <a:cubicBezTo>
                    <a:pt x="291" y="117"/>
                    <a:pt x="233" y="1"/>
                    <a:pt x="233" y="1"/>
                  </a:cubicBezTo>
                  <a:close/>
                  <a:moveTo>
                    <a:pt x="1449" y="2027"/>
                  </a:moveTo>
                  <a:cubicBezTo>
                    <a:pt x="1453" y="2033"/>
                    <a:pt x="1454" y="2037"/>
                    <a:pt x="1454" y="2037"/>
                  </a:cubicBezTo>
                  <a:lnTo>
                    <a:pt x="1512" y="2037"/>
                  </a:lnTo>
                  <a:lnTo>
                    <a:pt x="1449" y="202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0"/>
            <p:cNvSpPr/>
            <p:nvPr/>
          </p:nvSpPr>
          <p:spPr>
            <a:xfrm>
              <a:off x="7176850" y="1107550"/>
              <a:ext cx="37825" cy="53825"/>
            </a:xfrm>
            <a:custGeom>
              <a:avLst/>
              <a:gdLst/>
              <a:ahLst/>
              <a:cxnLst/>
              <a:rect l="l" t="t" r="r" b="b"/>
              <a:pathLst>
                <a:path w="1513" h="2153" extrusionOk="0">
                  <a:moveTo>
                    <a:pt x="0" y="0"/>
                  </a:moveTo>
                  <a:cubicBezTo>
                    <a:pt x="0" y="0"/>
                    <a:pt x="0" y="58"/>
                    <a:pt x="58" y="116"/>
                  </a:cubicBezTo>
                  <a:cubicBezTo>
                    <a:pt x="58" y="175"/>
                    <a:pt x="116" y="233"/>
                    <a:pt x="175" y="349"/>
                  </a:cubicBezTo>
                  <a:cubicBezTo>
                    <a:pt x="291" y="523"/>
                    <a:pt x="465" y="814"/>
                    <a:pt x="582" y="1047"/>
                  </a:cubicBezTo>
                  <a:cubicBezTo>
                    <a:pt x="756" y="1338"/>
                    <a:pt x="873" y="1629"/>
                    <a:pt x="989" y="1803"/>
                  </a:cubicBezTo>
                  <a:cubicBezTo>
                    <a:pt x="1105" y="2036"/>
                    <a:pt x="1163" y="2152"/>
                    <a:pt x="1163" y="2152"/>
                  </a:cubicBezTo>
                  <a:cubicBezTo>
                    <a:pt x="1163" y="2152"/>
                    <a:pt x="1163" y="2036"/>
                    <a:pt x="1222" y="1861"/>
                  </a:cubicBezTo>
                  <a:cubicBezTo>
                    <a:pt x="1222" y="1687"/>
                    <a:pt x="1280" y="1454"/>
                    <a:pt x="1338" y="1163"/>
                  </a:cubicBezTo>
                  <a:cubicBezTo>
                    <a:pt x="1396" y="931"/>
                    <a:pt x="1396" y="698"/>
                    <a:pt x="1454" y="523"/>
                  </a:cubicBezTo>
                  <a:cubicBezTo>
                    <a:pt x="1454" y="465"/>
                    <a:pt x="1512" y="349"/>
                    <a:pt x="1512" y="291"/>
                  </a:cubicBezTo>
                  <a:cubicBezTo>
                    <a:pt x="1512" y="291"/>
                    <a:pt x="1512" y="233"/>
                    <a:pt x="1512" y="23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0"/>
            <p:cNvSpPr/>
            <p:nvPr/>
          </p:nvSpPr>
          <p:spPr>
            <a:xfrm>
              <a:off x="7168125" y="1107550"/>
              <a:ext cx="37825" cy="101800"/>
            </a:xfrm>
            <a:custGeom>
              <a:avLst/>
              <a:gdLst/>
              <a:ahLst/>
              <a:cxnLst/>
              <a:rect l="l" t="t" r="r" b="b"/>
              <a:pathLst>
                <a:path w="1513" h="4072" extrusionOk="0">
                  <a:moveTo>
                    <a:pt x="349" y="0"/>
                  </a:moveTo>
                  <a:cubicBezTo>
                    <a:pt x="349" y="0"/>
                    <a:pt x="349" y="58"/>
                    <a:pt x="349" y="116"/>
                  </a:cubicBezTo>
                  <a:cubicBezTo>
                    <a:pt x="349" y="175"/>
                    <a:pt x="349" y="233"/>
                    <a:pt x="291" y="291"/>
                  </a:cubicBezTo>
                  <a:cubicBezTo>
                    <a:pt x="291" y="465"/>
                    <a:pt x="233" y="698"/>
                    <a:pt x="175" y="931"/>
                  </a:cubicBezTo>
                  <a:cubicBezTo>
                    <a:pt x="175" y="1163"/>
                    <a:pt x="117" y="1396"/>
                    <a:pt x="58" y="1570"/>
                  </a:cubicBezTo>
                  <a:lnTo>
                    <a:pt x="0" y="1861"/>
                  </a:lnTo>
                  <a:cubicBezTo>
                    <a:pt x="0" y="1861"/>
                    <a:pt x="58" y="1861"/>
                    <a:pt x="58" y="1919"/>
                  </a:cubicBezTo>
                  <a:cubicBezTo>
                    <a:pt x="117" y="1978"/>
                    <a:pt x="175" y="2094"/>
                    <a:pt x="175" y="2152"/>
                  </a:cubicBezTo>
                  <a:cubicBezTo>
                    <a:pt x="291" y="2385"/>
                    <a:pt x="407" y="2675"/>
                    <a:pt x="582" y="2908"/>
                  </a:cubicBezTo>
                  <a:cubicBezTo>
                    <a:pt x="698" y="3199"/>
                    <a:pt x="814" y="3490"/>
                    <a:pt x="873" y="3722"/>
                  </a:cubicBezTo>
                  <a:cubicBezTo>
                    <a:pt x="989" y="3897"/>
                    <a:pt x="1047" y="4071"/>
                    <a:pt x="1047" y="4071"/>
                  </a:cubicBezTo>
                  <a:cubicBezTo>
                    <a:pt x="1047" y="4071"/>
                    <a:pt x="1047" y="3955"/>
                    <a:pt x="1105" y="3781"/>
                  </a:cubicBezTo>
                  <a:cubicBezTo>
                    <a:pt x="1163" y="3606"/>
                    <a:pt x="1222" y="3373"/>
                    <a:pt x="1280" y="3141"/>
                  </a:cubicBezTo>
                  <a:cubicBezTo>
                    <a:pt x="1338" y="2850"/>
                    <a:pt x="1396" y="2617"/>
                    <a:pt x="1454" y="2443"/>
                  </a:cubicBezTo>
                  <a:cubicBezTo>
                    <a:pt x="1454" y="2385"/>
                    <a:pt x="1454" y="2326"/>
                    <a:pt x="1512" y="2268"/>
                  </a:cubicBezTo>
                  <a:cubicBezTo>
                    <a:pt x="1512" y="2210"/>
                    <a:pt x="1512" y="2152"/>
                    <a:pt x="1512" y="2152"/>
                  </a:cubicBezTo>
                  <a:cubicBezTo>
                    <a:pt x="1512" y="2152"/>
                    <a:pt x="1454" y="2036"/>
                    <a:pt x="1338" y="1803"/>
                  </a:cubicBezTo>
                  <a:cubicBezTo>
                    <a:pt x="1222" y="1629"/>
                    <a:pt x="1105" y="1338"/>
                    <a:pt x="931" y="1047"/>
                  </a:cubicBezTo>
                  <a:cubicBezTo>
                    <a:pt x="814" y="814"/>
                    <a:pt x="640" y="523"/>
                    <a:pt x="524" y="349"/>
                  </a:cubicBezTo>
                  <a:cubicBezTo>
                    <a:pt x="465" y="233"/>
                    <a:pt x="407" y="175"/>
                    <a:pt x="407" y="116"/>
                  </a:cubicBezTo>
                  <a:cubicBezTo>
                    <a:pt x="349" y="58"/>
                    <a:pt x="349"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p:nvPr/>
          </p:nvSpPr>
          <p:spPr>
            <a:xfrm>
              <a:off x="7157950" y="1154075"/>
              <a:ext cx="36375" cy="55275"/>
            </a:xfrm>
            <a:custGeom>
              <a:avLst/>
              <a:gdLst/>
              <a:ahLst/>
              <a:cxnLst/>
              <a:rect l="l" t="t" r="r" b="b"/>
              <a:pathLst>
                <a:path w="1455" h="2211" extrusionOk="0">
                  <a:moveTo>
                    <a:pt x="407" y="0"/>
                  </a:moveTo>
                  <a:cubicBezTo>
                    <a:pt x="407" y="0"/>
                    <a:pt x="407" y="0"/>
                    <a:pt x="407" y="58"/>
                  </a:cubicBezTo>
                  <a:cubicBezTo>
                    <a:pt x="407" y="117"/>
                    <a:pt x="407" y="175"/>
                    <a:pt x="349" y="233"/>
                  </a:cubicBezTo>
                  <a:cubicBezTo>
                    <a:pt x="349" y="407"/>
                    <a:pt x="291" y="640"/>
                    <a:pt x="233" y="873"/>
                  </a:cubicBezTo>
                  <a:cubicBezTo>
                    <a:pt x="175" y="1105"/>
                    <a:pt x="116" y="1338"/>
                    <a:pt x="58" y="1512"/>
                  </a:cubicBezTo>
                  <a:cubicBezTo>
                    <a:pt x="0" y="1687"/>
                    <a:pt x="0" y="1745"/>
                    <a:pt x="0" y="1745"/>
                  </a:cubicBezTo>
                  <a:lnTo>
                    <a:pt x="1454" y="2210"/>
                  </a:lnTo>
                  <a:cubicBezTo>
                    <a:pt x="1454" y="2210"/>
                    <a:pt x="1396" y="2036"/>
                    <a:pt x="1280" y="1803"/>
                  </a:cubicBezTo>
                  <a:cubicBezTo>
                    <a:pt x="1221" y="1629"/>
                    <a:pt x="1105" y="1338"/>
                    <a:pt x="931" y="1047"/>
                  </a:cubicBezTo>
                  <a:cubicBezTo>
                    <a:pt x="814" y="756"/>
                    <a:pt x="698" y="524"/>
                    <a:pt x="582" y="291"/>
                  </a:cubicBezTo>
                  <a:cubicBezTo>
                    <a:pt x="524" y="233"/>
                    <a:pt x="524" y="117"/>
                    <a:pt x="465" y="58"/>
                  </a:cubicBezTo>
                  <a:cubicBezTo>
                    <a:pt x="407" y="0"/>
                    <a:pt x="407" y="0"/>
                    <a:pt x="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0"/>
            <p:cNvSpPr/>
            <p:nvPr/>
          </p:nvSpPr>
          <p:spPr>
            <a:xfrm>
              <a:off x="7157950" y="1197700"/>
              <a:ext cx="36375" cy="58175"/>
            </a:xfrm>
            <a:custGeom>
              <a:avLst/>
              <a:gdLst/>
              <a:ahLst/>
              <a:cxnLst/>
              <a:rect l="l" t="t" r="r" b="b"/>
              <a:pathLst>
                <a:path w="1455" h="2327" extrusionOk="0">
                  <a:moveTo>
                    <a:pt x="0" y="0"/>
                  </a:moveTo>
                  <a:cubicBezTo>
                    <a:pt x="0" y="0"/>
                    <a:pt x="0" y="58"/>
                    <a:pt x="0" y="116"/>
                  </a:cubicBezTo>
                  <a:cubicBezTo>
                    <a:pt x="58" y="175"/>
                    <a:pt x="58" y="291"/>
                    <a:pt x="116" y="349"/>
                  </a:cubicBezTo>
                  <a:cubicBezTo>
                    <a:pt x="233" y="582"/>
                    <a:pt x="349" y="872"/>
                    <a:pt x="407" y="1163"/>
                  </a:cubicBezTo>
                  <a:cubicBezTo>
                    <a:pt x="524" y="1454"/>
                    <a:pt x="640" y="1687"/>
                    <a:pt x="698" y="1919"/>
                  </a:cubicBezTo>
                  <a:lnTo>
                    <a:pt x="814" y="2327"/>
                  </a:lnTo>
                  <a:lnTo>
                    <a:pt x="931" y="2036"/>
                  </a:lnTo>
                  <a:cubicBezTo>
                    <a:pt x="989" y="1803"/>
                    <a:pt x="1105" y="1570"/>
                    <a:pt x="1163" y="1338"/>
                  </a:cubicBezTo>
                  <a:cubicBezTo>
                    <a:pt x="1221" y="1105"/>
                    <a:pt x="1280" y="872"/>
                    <a:pt x="1338" y="698"/>
                  </a:cubicBezTo>
                  <a:cubicBezTo>
                    <a:pt x="1396" y="640"/>
                    <a:pt x="1396" y="582"/>
                    <a:pt x="1396" y="524"/>
                  </a:cubicBezTo>
                  <a:cubicBezTo>
                    <a:pt x="1454" y="465"/>
                    <a:pt x="1454" y="407"/>
                    <a:pt x="1454" y="407"/>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7143400" y="1197700"/>
              <a:ext cx="36375" cy="103250"/>
            </a:xfrm>
            <a:custGeom>
              <a:avLst/>
              <a:gdLst/>
              <a:ahLst/>
              <a:cxnLst/>
              <a:rect l="l" t="t" r="r" b="b"/>
              <a:pathLst>
                <a:path w="1455" h="4130" extrusionOk="0">
                  <a:moveTo>
                    <a:pt x="582" y="0"/>
                  </a:moveTo>
                  <a:cubicBezTo>
                    <a:pt x="582" y="0"/>
                    <a:pt x="582" y="58"/>
                    <a:pt x="524" y="116"/>
                  </a:cubicBezTo>
                  <a:cubicBezTo>
                    <a:pt x="524" y="175"/>
                    <a:pt x="524" y="233"/>
                    <a:pt x="466" y="291"/>
                  </a:cubicBezTo>
                  <a:cubicBezTo>
                    <a:pt x="408" y="465"/>
                    <a:pt x="349" y="698"/>
                    <a:pt x="291" y="931"/>
                  </a:cubicBezTo>
                  <a:cubicBezTo>
                    <a:pt x="233" y="1105"/>
                    <a:pt x="117" y="1338"/>
                    <a:pt x="117" y="1512"/>
                  </a:cubicBezTo>
                  <a:cubicBezTo>
                    <a:pt x="59" y="1687"/>
                    <a:pt x="0" y="1745"/>
                    <a:pt x="0" y="1745"/>
                  </a:cubicBezTo>
                  <a:cubicBezTo>
                    <a:pt x="0" y="1745"/>
                    <a:pt x="0" y="1803"/>
                    <a:pt x="59" y="1861"/>
                  </a:cubicBezTo>
                  <a:cubicBezTo>
                    <a:pt x="59" y="1919"/>
                    <a:pt x="59" y="2036"/>
                    <a:pt x="117" y="2094"/>
                  </a:cubicBezTo>
                  <a:cubicBezTo>
                    <a:pt x="175" y="2327"/>
                    <a:pt x="291" y="2617"/>
                    <a:pt x="349" y="2908"/>
                  </a:cubicBezTo>
                  <a:cubicBezTo>
                    <a:pt x="466" y="3199"/>
                    <a:pt x="524" y="3490"/>
                    <a:pt x="582" y="3722"/>
                  </a:cubicBezTo>
                  <a:cubicBezTo>
                    <a:pt x="640" y="3955"/>
                    <a:pt x="698" y="4130"/>
                    <a:pt x="698" y="4130"/>
                  </a:cubicBezTo>
                  <a:cubicBezTo>
                    <a:pt x="698" y="4130"/>
                    <a:pt x="757" y="4013"/>
                    <a:pt x="815" y="3839"/>
                  </a:cubicBezTo>
                  <a:cubicBezTo>
                    <a:pt x="873" y="3664"/>
                    <a:pt x="989" y="3432"/>
                    <a:pt x="1106" y="3199"/>
                  </a:cubicBezTo>
                  <a:cubicBezTo>
                    <a:pt x="1164" y="2966"/>
                    <a:pt x="1280" y="2734"/>
                    <a:pt x="1338" y="2559"/>
                  </a:cubicBezTo>
                  <a:cubicBezTo>
                    <a:pt x="1338" y="2501"/>
                    <a:pt x="1396" y="2443"/>
                    <a:pt x="1396" y="2385"/>
                  </a:cubicBezTo>
                  <a:cubicBezTo>
                    <a:pt x="1396" y="2327"/>
                    <a:pt x="1454" y="2269"/>
                    <a:pt x="1454" y="2268"/>
                  </a:cubicBezTo>
                  <a:lnTo>
                    <a:pt x="1454" y="2268"/>
                  </a:lnTo>
                  <a:lnTo>
                    <a:pt x="1396" y="2327"/>
                  </a:lnTo>
                  <a:lnTo>
                    <a:pt x="1280" y="1919"/>
                  </a:lnTo>
                  <a:cubicBezTo>
                    <a:pt x="1222" y="1687"/>
                    <a:pt x="1106" y="1454"/>
                    <a:pt x="989" y="1163"/>
                  </a:cubicBezTo>
                  <a:cubicBezTo>
                    <a:pt x="931" y="872"/>
                    <a:pt x="815" y="582"/>
                    <a:pt x="698" y="349"/>
                  </a:cubicBezTo>
                  <a:cubicBezTo>
                    <a:pt x="640" y="291"/>
                    <a:pt x="640" y="175"/>
                    <a:pt x="582" y="116"/>
                  </a:cubicBezTo>
                  <a:cubicBezTo>
                    <a:pt x="582" y="58"/>
                    <a:pt x="58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7125950" y="1241300"/>
              <a:ext cx="34925" cy="59650"/>
            </a:xfrm>
            <a:custGeom>
              <a:avLst/>
              <a:gdLst/>
              <a:ahLst/>
              <a:cxnLst/>
              <a:rect l="l" t="t" r="r" b="b"/>
              <a:pathLst>
                <a:path w="1397" h="2386" extrusionOk="0">
                  <a:moveTo>
                    <a:pt x="698" y="1"/>
                  </a:moveTo>
                  <a:cubicBezTo>
                    <a:pt x="698" y="1"/>
                    <a:pt x="698" y="59"/>
                    <a:pt x="640" y="117"/>
                  </a:cubicBezTo>
                  <a:cubicBezTo>
                    <a:pt x="640" y="175"/>
                    <a:pt x="640" y="234"/>
                    <a:pt x="582" y="292"/>
                  </a:cubicBezTo>
                  <a:cubicBezTo>
                    <a:pt x="524" y="466"/>
                    <a:pt x="466" y="699"/>
                    <a:pt x="349" y="873"/>
                  </a:cubicBezTo>
                  <a:cubicBezTo>
                    <a:pt x="291" y="1106"/>
                    <a:pt x="175" y="1280"/>
                    <a:pt x="117" y="1455"/>
                  </a:cubicBezTo>
                  <a:cubicBezTo>
                    <a:pt x="59" y="1629"/>
                    <a:pt x="1" y="1746"/>
                    <a:pt x="1" y="1746"/>
                  </a:cubicBezTo>
                  <a:lnTo>
                    <a:pt x="1338" y="2386"/>
                  </a:lnTo>
                  <a:lnTo>
                    <a:pt x="1396" y="2327"/>
                  </a:lnTo>
                  <a:cubicBezTo>
                    <a:pt x="1396" y="2327"/>
                    <a:pt x="1338" y="2211"/>
                    <a:pt x="1280" y="1978"/>
                  </a:cubicBezTo>
                  <a:cubicBezTo>
                    <a:pt x="1222" y="1746"/>
                    <a:pt x="1164" y="1455"/>
                    <a:pt x="1047" y="1164"/>
                  </a:cubicBezTo>
                  <a:cubicBezTo>
                    <a:pt x="989" y="873"/>
                    <a:pt x="873" y="583"/>
                    <a:pt x="815" y="350"/>
                  </a:cubicBezTo>
                  <a:cubicBezTo>
                    <a:pt x="757" y="292"/>
                    <a:pt x="757" y="175"/>
                    <a:pt x="757" y="117"/>
                  </a:cubicBezTo>
                  <a:cubicBezTo>
                    <a:pt x="698" y="59"/>
                    <a:pt x="698" y="1"/>
                    <a:pt x="6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7125950" y="1284925"/>
              <a:ext cx="34925" cy="59650"/>
            </a:xfrm>
            <a:custGeom>
              <a:avLst/>
              <a:gdLst/>
              <a:ahLst/>
              <a:cxnLst/>
              <a:rect l="l" t="t" r="r" b="b"/>
              <a:pathLst>
                <a:path w="1397" h="2386" extrusionOk="0">
                  <a:moveTo>
                    <a:pt x="1" y="1"/>
                  </a:moveTo>
                  <a:cubicBezTo>
                    <a:pt x="1" y="1"/>
                    <a:pt x="1" y="1"/>
                    <a:pt x="1" y="59"/>
                  </a:cubicBezTo>
                  <a:cubicBezTo>
                    <a:pt x="59" y="175"/>
                    <a:pt x="59" y="233"/>
                    <a:pt x="59" y="350"/>
                  </a:cubicBezTo>
                  <a:cubicBezTo>
                    <a:pt x="117" y="582"/>
                    <a:pt x="175" y="873"/>
                    <a:pt x="291" y="1164"/>
                  </a:cubicBezTo>
                  <a:cubicBezTo>
                    <a:pt x="349" y="1455"/>
                    <a:pt x="349" y="1746"/>
                    <a:pt x="408" y="1978"/>
                  </a:cubicBezTo>
                  <a:cubicBezTo>
                    <a:pt x="466" y="2211"/>
                    <a:pt x="466" y="2385"/>
                    <a:pt x="466" y="2385"/>
                  </a:cubicBezTo>
                  <a:cubicBezTo>
                    <a:pt x="466" y="2385"/>
                    <a:pt x="524" y="2269"/>
                    <a:pt x="640" y="2095"/>
                  </a:cubicBezTo>
                  <a:cubicBezTo>
                    <a:pt x="698" y="1920"/>
                    <a:pt x="815" y="1746"/>
                    <a:pt x="931" y="1513"/>
                  </a:cubicBezTo>
                  <a:cubicBezTo>
                    <a:pt x="1047" y="1280"/>
                    <a:pt x="1164" y="1048"/>
                    <a:pt x="1222" y="931"/>
                  </a:cubicBezTo>
                  <a:cubicBezTo>
                    <a:pt x="1280" y="815"/>
                    <a:pt x="1338" y="757"/>
                    <a:pt x="1338" y="699"/>
                  </a:cubicBezTo>
                  <a:cubicBezTo>
                    <a:pt x="1338" y="641"/>
                    <a:pt x="1396" y="641"/>
                    <a:pt x="1396" y="641"/>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7104150" y="1284925"/>
              <a:ext cx="33450" cy="100350"/>
            </a:xfrm>
            <a:custGeom>
              <a:avLst/>
              <a:gdLst/>
              <a:ahLst/>
              <a:cxnLst/>
              <a:rect l="l" t="t" r="r" b="b"/>
              <a:pathLst>
                <a:path w="1338" h="4014" extrusionOk="0">
                  <a:moveTo>
                    <a:pt x="873" y="1"/>
                  </a:moveTo>
                  <a:cubicBezTo>
                    <a:pt x="873" y="1"/>
                    <a:pt x="873" y="1"/>
                    <a:pt x="814" y="59"/>
                  </a:cubicBezTo>
                  <a:cubicBezTo>
                    <a:pt x="814" y="117"/>
                    <a:pt x="756" y="175"/>
                    <a:pt x="756" y="233"/>
                  </a:cubicBezTo>
                  <a:cubicBezTo>
                    <a:pt x="640" y="408"/>
                    <a:pt x="582" y="582"/>
                    <a:pt x="465" y="815"/>
                  </a:cubicBezTo>
                  <a:cubicBezTo>
                    <a:pt x="349" y="1048"/>
                    <a:pt x="233" y="1222"/>
                    <a:pt x="175" y="1397"/>
                  </a:cubicBezTo>
                  <a:cubicBezTo>
                    <a:pt x="58" y="1513"/>
                    <a:pt x="0" y="1629"/>
                    <a:pt x="0" y="1629"/>
                  </a:cubicBezTo>
                  <a:cubicBezTo>
                    <a:pt x="0" y="1629"/>
                    <a:pt x="0" y="1687"/>
                    <a:pt x="58" y="1746"/>
                  </a:cubicBezTo>
                  <a:cubicBezTo>
                    <a:pt x="58" y="1804"/>
                    <a:pt x="58" y="1862"/>
                    <a:pt x="116" y="1978"/>
                  </a:cubicBezTo>
                  <a:cubicBezTo>
                    <a:pt x="116" y="2211"/>
                    <a:pt x="175" y="2502"/>
                    <a:pt x="175" y="2793"/>
                  </a:cubicBezTo>
                  <a:cubicBezTo>
                    <a:pt x="233" y="3142"/>
                    <a:pt x="233" y="3432"/>
                    <a:pt x="291" y="3665"/>
                  </a:cubicBezTo>
                  <a:cubicBezTo>
                    <a:pt x="291" y="3898"/>
                    <a:pt x="291" y="4014"/>
                    <a:pt x="291" y="4014"/>
                  </a:cubicBezTo>
                  <a:cubicBezTo>
                    <a:pt x="291" y="4014"/>
                    <a:pt x="407" y="3956"/>
                    <a:pt x="465" y="3781"/>
                  </a:cubicBezTo>
                  <a:cubicBezTo>
                    <a:pt x="582" y="3665"/>
                    <a:pt x="756" y="3432"/>
                    <a:pt x="873" y="3200"/>
                  </a:cubicBezTo>
                  <a:cubicBezTo>
                    <a:pt x="989" y="3025"/>
                    <a:pt x="1105" y="2793"/>
                    <a:pt x="1221" y="2676"/>
                  </a:cubicBezTo>
                  <a:cubicBezTo>
                    <a:pt x="1280" y="2560"/>
                    <a:pt x="1280" y="2502"/>
                    <a:pt x="1338" y="2444"/>
                  </a:cubicBezTo>
                  <a:cubicBezTo>
                    <a:pt x="1338" y="2444"/>
                    <a:pt x="1338" y="2385"/>
                    <a:pt x="1338" y="2385"/>
                  </a:cubicBezTo>
                  <a:cubicBezTo>
                    <a:pt x="1338" y="2385"/>
                    <a:pt x="1338" y="2211"/>
                    <a:pt x="1280" y="1978"/>
                  </a:cubicBezTo>
                  <a:cubicBezTo>
                    <a:pt x="1221" y="1746"/>
                    <a:pt x="1221" y="1455"/>
                    <a:pt x="1163" y="1164"/>
                  </a:cubicBezTo>
                  <a:cubicBezTo>
                    <a:pt x="1047" y="873"/>
                    <a:pt x="989" y="582"/>
                    <a:pt x="931" y="350"/>
                  </a:cubicBezTo>
                  <a:cubicBezTo>
                    <a:pt x="931" y="233"/>
                    <a:pt x="931" y="175"/>
                    <a:pt x="873" y="59"/>
                  </a:cubicBezTo>
                  <a:cubicBezTo>
                    <a:pt x="873" y="1"/>
                    <a:pt x="873" y="1"/>
                    <a:pt x="8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7080875" y="1325650"/>
              <a:ext cx="30550" cy="59625"/>
            </a:xfrm>
            <a:custGeom>
              <a:avLst/>
              <a:gdLst/>
              <a:ahLst/>
              <a:cxnLst/>
              <a:rect l="l" t="t" r="r" b="b"/>
              <a:pathLst>
                <a:path w="1222" h="2385" extrusionOk="0">
                  <a:moveTo>
                    <a:pt x="931" y="0"/>
                  </a:moveTo>
                  <a:lnTo>
                    <a:pt x="931" y="58"/>
                  </a:lnTo>
                  <a:cubicBezTo>
                    <a:pt x="873" y="117"/>
                    <a:pt x="873" y="175"/>
                    <a:pt x="815" y="233"/>
                  </a:cubicBezTo>
                  <a:cubicBezTo>
                    <a:pt x="757" y="349"/>
                    <a:pt x="582" y="582"/>
                    <a:pt x="466" y="756"/>
                  </a:cubicBezTo>
                  <a:cubicBezTo>
                    <a:pt x="349" y="989"/>
                    <a:pt x="233" y="1164"/>
                    <a:pt x="175" y="1280"/>
                  </a:cubicBezTo>
                  <a:cubicBezTo>
                    <a:pt x="59" y="1454"/>
                    <a:pt x="0" y="1513"/>
                    <a:pt x="0" y="1513"/>
                  </a:cubicBezTo>
                  <a:lnTo>
                    <a:pt x="1222" y="2385"/>
                  </a:lnTo>
                  <a:cubicBezTo>
                    <a:pt x="1222" y="2385"/>
                    <a:pt x="1222" y="2210"/>
                    <a:pt x="1222" y="1978"/>
                  </a:cubicBezTo>
                  <a:cubicBezTo>
                    <a:pt x="1164" y="1745"/>
                    <a:pt x="1164" y="1454"/>
                    <a:pt x="1106" y="1164"/>
                  </a:cubicBezTo>
                  <a:cubicBezTo>
                    <a:pt x="1106" y="873"/>
                    <a:pt x="1047" y="582"/>
                    <a:pt x="1047" y="349"/>
                  </a:cubicBezTo>
                  <a:cubicBezTo>
                    <a:pt x="989" y="233"/>
                    <a:pt x="989" y="117"/>
                    <a:pt x="989" y="58"/>
                  </a:cubicBezTo>
                  <a:cubicBezTo>
                    <a:pt x="931" y="0"/>
                    <a:pt x="931"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0"/>
            <p:cNvSpPr/>
            <p:nvPr/>
          </p:nvSpPr>
          <p:spPr>
            <a:xfrm>
              <a:off x="7080875" y="1364900"/>
              <a:ext cx="32025" cy="59650"/>
            </a:xfrm>
            <a:custGeom>
              <a:avLst/>
              <a:gdLst/>
              <a:ahLst/>
              <a:cxnLst/>
              <a:rect l="l" t="t" r="r" b="b"/>
              <a:pathLst>
                <a:path w="1281" h="2386" extrusionOk="0">
                  <a:moveTo>
                    <a:pt x="0" y="1"/>
                  </a:moveTo>
                  <a:cubicBezTo>
                    <a:pt x="0" y="1"/>
                    <a:pt x="0" y="1"/>
                    <a:pt x="0" y="59"/>
                  </a:cubicBezTo>
                  <a:cubicBezTo>
                    <a:pt x="0" y="117"/>
                    <a:pt x="0" y="233"/>
                    <a:pt x="0" y="350"/>
                  </a:cubicBezTo>
                  <a:cubicBezTo>
                    <a:pt x="59" y="582"/>
                    <a:pt x="59" y="873"/>
                    <a:pt x="59" y="1164"/>
                  </a:cubicBezTo>
                  <a:cubicBezTo>
                    <a:pt x="59" y="1455"/>
                    <a:pt x="59" y="1804"/>
                    <a:pt x="59" y="2036"/>
                  </a:cubicBezTo>
                  <a:cubicBezTo>
                    <a:pt x="59" y="2269"/>
                    <a:pt x="59" y="2385"/>
                    <a:pt x="59" y="2385"/>
                  </a:cubicBezTo>
                  <a:cubicBezTo>
                    <a:pt x="59" y="2385"/>
                    <a:pt x="175" y="2327"/>
                    <a:pt x="291" y="2153"/>
                  </a:cubicBezTo>
                  <a:cubicBezTo>
                    <a:pt x="349" y="2036"/>
                    <a:pt x="524" y="1862"/>
                    <a:pt x="698" y="1629"/>
                  </a:cubicBezTo>
                  <a:cubicBezTo>
                    <a:pt x="815" y="1455"/>
                    <a:pt x="989" y="1222"/>
                    <a:pt x="1106" y="1106"/>
                  </a:cubicBezTo>
                  <a:cubicBezTo>
                    <a:pt x="1164" y="989"/>
                    <a:pt x="1164" y="931"/>
                    <a:pt x="1222" y="931"/>
                  </a:cubicBezTo>
                  <a:cubicBezTo>
                    <a:pt x="1222" y="873"/>
                    <a:pt x="1280" y="815"/>
                    <a:pt x="1280" y="81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0"/>
            <p:cNvSpPr/>
            <p:nvPr/>
          </p:nvSpPr>
          <p:spPr>
            <a:xfrm>
              <a:off x="7048875" y="1364900"/>
              <a:ext cx="33475" cy="96000"/>
            </a:xfrm>
            <a:custGeom>
              <a:avLst/>
              <a:gdLst/>
              <a:ahLst/>
              <a:cxnLst/>
              <a:rect l="l" t="t" r="r" b="b"/>
              <a:pathLst>
                <a:path w="1339" h="3840" extrusionOk="0">
                  <a:moveTo>
                    <a:pt x="1280" y="1"/>
                  </a:moveTo>
                  <a:lnTo>
                    <a:pt x="1222" y="59"/>
                  </a:lnTo>
                  <a:cubicBezTo>
                    <a:pt x="1222" y="59"/>
                    <a:pt x="1164" y="117"/>
                    <a:pt x="1106" y="233"/>
                  </a:cubicBezTo>
                  <a:cubicBezTo>
                    <a:pt x="990" y="350"/>
                    <a:pt x="873" y="524"/>
                    <a:pt x="757" y="699"/>
                  </a:cubicBezTo>
                  <a:cubicBezTo>
                    <a:pt x="641" y="931"/>
                    <a:pt x="466" y="1048"/>
                    <a:pt x="350" y="1222"/>
                  </a:cubicBezTo>
                  <a:cubicBezTo>
                    <a:pt x="234" y="1338"/>
                    <a:pt x="175" y="1455"/>
                    <a:pt x="175" y="1455"/>
                  </a:cubicBezTo>
                  <a:lnTo>
                    <a:pt x="175" y="1804"/>
                  </a:lnTo>
                  <a:cubicBezTo>
                    <a:pt x="175" y="2036"/>
                    <a:pt x="175" y="2327"/>
                    <a:pt x="117" y="2618"/>
                  </a:cubicBezTo>
                  <a:cubicBezTo>
                    <a:pt x="117" y="2967"/>
                    <a:pt x="117" y="3258"/>
                    <a:pt x="59" y="3490"/>
                  </a:cubicBezTo>
                  <a:cubicBezTo>
                    <a:pt x="59" y="3723"/>
                    <a:pt x="1" y="3839"/>
                    <a:pt x="1" y="3839"/>
                  </a:cubicBezTo>
                  <a:cubicBezTo>
                    <a:pt x="1" y="3839"/>
                    <a:pt x="117" y="3781"/>
                    <a:pt x="234" y="3665"/>
                  </a:cubicBezTo>
                  <a:cubicBezTo>
                    <a:pt x="350" y="3490"/>
                    <a:pt x="524" y="3316"/>
                    <a:pt x="699" y="3141"/>
                  </a:cubicBezTo>
                  <a:cubicBezTo>
                    <a:pt x="873" y="2967"/>
                    <a:pt x="1048" y="2792"/>
                    <a:pt x="1164" y="2618"/>
                  </a:cubicBezTo>
                  <a:cubicBezTo>
                    <a:pt x="1280" y="2502"/>
                    <a:pt x="1339" y="2385"/>
                    <a:pt x="1339" y="2385"/>
                  </a:cubicBezTo>
                  <a:cubicBezTo>
                    <a:pt x="1339" y="2385"/>
                    <a:pt x="1339" y="2269"/>
                    <a:pt x="1339" y="2036"/>
                  </a:cubicBezTo>
                  <a:cubicBezTo>
                    <a:pt x="1339" y="1804"/>
                    <a:pt x="1339" y="1455"/>
                    <a:pt x="1339" y="1164"/>
                  </a:cubicBezTo>
                  <a:cubicBezTo>
                    <a:pt x="1339" y="873"/>
                    <a:pt x="1339" y="582"/>
                    <a:pt x="1280" y="350"/>
                  </a:cubicBezTo>
                  <a:cubicBezTo>
                    <a:pt x="1280" y="233"/>
                    <a:pt x="1280" y="117"/>
                    <a:pt x="1280" y="59"/>
                  </a:cubicBezTo>
                  <a:cubicBezTo>
                    <a:pt x="1280" y="1"/>
                    <a:pt x="1280" y="1"/>
                    <a:pt x="1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0"/>
            <p:cNvSpPr/>
            <p:nvPr/>
          </p:nvSpPr>
          <p:spPr>
            <a:xfrm>
              <a:off x="7022700" y="1401250"/>
              <a:ext cx="30575" cy="59650"/>
            </a:xfrm>
            <a:custGeom>
              <a:avLst/>
              <a:gdLst/>
              <a:ahLst/>
              <a:cxnLst/>
              <a:rect l="l" t="t" r="r" b="b"/>
              <a:pathLst>
                <a:path w="1223" h="2386" extrusionOk="0">
                  <a:moveTo>
                    <a:pt x="1222" y="1"/>
                  </a:moveTo>
                  <a:cubicBezTo>
                    <a:pt x="1222" y="1"/>
                    <a:pt x="1164" y="59"/>
                    <a:pt x="1048" y="175"/>
                  </a:cubicBezTo>
                  <a:cubicBezTo>
                    <a:pt x="932" y="350"/>
                    <a:pt x="757" y="466"/>
                    <a:pt x="641" y="641"/>
                  </a:cubicBezTo>
                  <a:cubicBezTo>
                    <a:pt x="466" y="815"/>
                    <a:pt x="292" y="990"/>
                    <a:pt x="175" y="1106"/>
                  </a:cubicBezTo>
                  <a:cubicBezTo>
                    <a:pt x="59" y="1222"/>
                    <a:pt x="1" y="1338"/>
                    <a:pt x="1" y="1338"/>
                  </a:cubicBezTo>
                  <a:lnTo>
                    <a:pt x="1048" y="2385"/>
                  </a:lnTo>
                  <a:cubicBezTo>
                    <a:pt x="1048" y="2385"/>
                    <a:pt x="1048" y="2269"/>
                    <a:pt x="1106" y="2036"/>
                  </a:cubicBezTo>
                  <a:cubicBezTo>
                    <a:pt x="1106" y="1804"/>
                    <a:pt x="1164" y="1455"/>
                    <a:pt x="1164" y="1164"/>
                  </a:cubicBezTo>
                  <a:cubicBezTo>
                    <a:pt x="1164" y="873"/>
                    <a:pt x="1222" y="582"/>
                    <a:pt x="1222" y="350"/>
                  </a:cubicBezTo>
                  <a:lnTo>
                    <a:pt x="12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7012525" y="1434700"/>
              <a:ext cx="36375" cy="59650"/>
            </a:xfrm>
            <a:custGeom>
              <a:avLst/>
              <a:gdLst/>
              <a:ahLst/>
              <a:cxnLst/>
              <a:rect l="l" t="t" r="r" b="b"/>
              <a:pathLst>
                <a:path w="1455" h="2386" extrusionOk="0">
                  <a:moveTo>
                    <a:pt x="408" y="0"/>
                  </a:moveTo>
                  <a:cubicBezTo>
                    <a:pt x="408" y="0"/>
                    <a:pt x="408" y="117"/>
                    <a:pt x="350" y="349"/>
                  </a:cubicBezTo>
                  <a:cubicBezTo>
                    <a:pt x="350" y="582"/>
                    <a:pt x="292" y="873"/>
                    <a:pt x="234" y="1164"/>
                  </a:cubicBezTo>
                  <a:cubicBezTo>
                    <a:pt x="175" y="1455"/>
                    <a:pt x="117" y="1803"/>
                    <a:pt x="59" y="1978"/>
                  </a:cubicBezTo>
                  <a:cubicBezTo>
                    <a:pt x="1" y="2211"/>
                    <a:pt x="1" y="2385"/>
                    <a:pt x="1" y="2385"/>
                  </a:cubicBezTo>
                  <a:cubicBezTo>
                    <a:pt x="1" y="2385"/>
                    <a:pt x="117" y="2327"/>
                    <a:pt x="234" y="2211"/>
                  </a:cubicBezTo>
                  <a:cubicBezTo>
                    <a:pt x="350" y="2036"/>
                    <a:pt x="582" y="1920"/>
                    <a:pt x="757" y="1745"/>
                  </a:cubicBezTo>
                  <a:cubicBezTo>
                    <a:pt x="931" y="1571"/>
                    <a:pt x="1106" y="1396"/>
                    <a:pt x="1222" y="1280"/>
                  </a:cubicBezTo>
                  <a:lnTo>
                    <a:pt x="1455" y="1047"/>
                  </a:lnTo>
                  <a:lnTo>
                    <a:pt x="4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a:off x="6971825" y="1434700"/>
              <a:ext cx="50900" cy="88725"/>
            </a:xfrm>
            <a:custGeom>
              <a:avLst/>
              <a:gdLst/>
              <a:ahLst/>
              <a:cxnLst/>
              <a:rect l="l" t="t" r="r" b="b"/>
              <a:pathLst>
                <a:path w="2036" h="3549" extrusionOk="0">
                  <a:moveTo>
                    <a:pt x="2036" y="0"/>
                  </a:moveTo>
                  <a:lnTo>
                    <a:pt x="2036" y="0"/>
                  </a:lnTo>
                  <a:cubicBezTo>
                    <a:pt x="2036" y="1"/>
                    <a:pt x="1920" y="59"/>
                    <a:pt x="1803" y="175"/>
                  </a:cubicBezTo>
                  <a:cubicBezTo>
                    <a:pt x="1687" y="291"/>
                    <a:pt x="1513" y="466"/>
                    <a:pt x="1338" y="640"/>
                  </a:cubicBezTo>
                  <a:cubicBezTo>
                    <a:pt x="1222" y="757"/>
                    <a:pt x="989" y="931"/>
                    <a:pt x="873" y="1047"/>
                  </a:cubicBezTo>
                  <a:lnTo>
                    <a:pt x="698" y="1222"/>
                  </a:lnTo>
                  <a:cubicBezTo>
                    <a:pt x="698" y="1222"/>
                    <a:pt x="640" y="1338"/>
                    <a:pt x="582" y="1571"/>
                  </a:cubicBezTo>
                  <a:cubicBezTo>
                    <a:pt x="524" y="1803"/>
                    <a:pt x="466" y="2094"/>
                    <a:pt x="407" y="2385"/>
                  </a:cubicBezTo>
                  <a:cubicBezTo>
                    <a:pt x="291" y="2676"/>
                    <a:pt x="233" y="2967"/>
                    <a:pt x="117" y="3141"/>
                  </a:cubicBezTo>
                  <a:lnTo>
                    <a:pt x="0" y="3548"/>
                  </a:lnTo>
                  <a:cubicBezTo>
                    <a:pt x="0" y="3548"/>
                    <a:pt x="117" y="3490"/>
                    <a:pt x="291" y="3374"/>
                  </a:cubicBezTo>
                  <a:cubicBezTo>
                    <a:pt x="407" y="3258"/>
                    <a:pt x="640" y="3141"/>
                    <a:pt x="815" y="2967"/>
                  </a:cubicBezTo>
                  <a:cubicBezTo>
                    <a:pt x="1047" y="2850"/>
                    <a:pt x="1222" y="2676"/>
                    <a:pt x="1396" y="2560"/>
                  </a:cubicBezTo>
                  <a:cubicBezTo>
                    <a:pt x="1513" y="2443"/>
                    <a:pt x="1629" y="2385"/>
                    <a:pt x="1629" y="2385"/>
                  </a:cubicBezTo>
                  <a:cubicBezTo>
                    <a:pt x="1629" y="2385"/>
                    <a:pt x="1629" y="2211"/>
                    <a:pt x="1687" y="1978"/>
                  </a:cubicBezTo>
                  <a:cubicBezTo>
                    <a:pt x="1745" y="1803"/>
                    <a:pt x="1803" y="1455"/>
                    <a:pt x="1862" y="1164"/>
                  </a:cubicBezTo>
                  <a:cubicBezTo>
                    <a:pt x="1920" y="873"/>
                    <a:pt x="1978" y="582"/>
                    <a:pt x="1978" y="349"/>
                  </a:cubicBezTo>
                  <a:cubicBezTo>
                    <a:pt x="2036" y="117"/>
                    <a:pt x="2036" y="1"/>
                    <a:pt x="20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6951475" y="1465225"/>
              <a:ext cx="36375" cy="58200"/>
            </a:xfrm>
            <a:custGeom>
              <a:avLst/>
              <a:gdLst/>
              <a:ahLst/>
              <a:cxnLst/>
              <a:rect l="l" t="t" r="r" b="b"/>
              <a:pathLst>
                <a:path w="1455" h="2328" extrusionOk="0">
                  <a:moveTo>
                    <a:pt x="1454" y="1"/>
                  </a:moveTo>
                  <a:cubicBezTo>
                    <a:pt x="1454" y="1"/>
                    <a:pt x="1396" y="59"/>
                    <a:pt x="1280" y="175"/>
                  </a:cubicBezTo>
                  <a:cubicBezTo>
                    <a:pt x="1105" y="234"/>
                    <a:pt x="931" y="408"/>
                    <a:pt x="756" y="524"/>
                  </a:cubicBezTo>
                  <a:cubicBezTo>
                    <a:pt x="582" y="641"/>
                    <a:pt x="349" y="815"/>
                    <a:pt x="233" y="873"/>
                  </a:cubicBezTo>
                  <a:cubicBezTo>
                    <a:pt x="116" y="990"/>
                    <a:pt x="0" y="1048"/>
                    <a:pt x="0" y="1048"/>
                  </a:cubicBezTo>
                  <a:lnTo>
                    <a:pt x="814" y="2327"/>
                  </a:lnTo>
                  <a:lnTo>
                    <a:pt x="931" y="1920"/>
                  </a:lnTo>
                  <a:cubicBezTo>
                    <a:pt x="989" y="1746"/>
                    <a:pt x="1105" y="1455"/>
                    <a:pt x="1221" y="1164"/>
                  </a:cubicBezTo>
                  <a:cubicBezTo>
                    <a:pt x="1280" y="873"/>
                    <a:pt x="1338" y="582"/>
                    <a:pt x="1396" y="350"/>
                  </a:cubicBezTo>
                  <a:cubicBezTo>
                    <a:pt x="1454" y="117"/>
                    <a:pt x="1454" y="1"/>
                    <a:pt x="1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6928200" y="1491400"/>
              <a:ext cx="43650" cy="56750"/>
            </a:xfrm>
            <a:custGeom>
              <a:avLst/>
              <a:gdLst/>
              <a:ahLst/>
              <a:cxnLst/>
              <a:rect l="l" t="t" r="r" b="b"/>
              <a:pathLst>
                <a:path w="1746" h="2270" extrusionOk="0">
                  <a:moveTo>
                    <a:pt x="931" y="1"/>
                  </a:moveTo>
                  <a:cubicBezTo>
                    <a:pt x="931" y="1"/>
                    <a:pt x="931" y="1"/>
                    <a:pt x="931" y="59"/>
                  </a:cubicBezTo>
                  <a:cubicBezTo>
                    <a:pt x="873" y="175"/>
                    <a:pt x="873" y="233"/>
                    <a:pt x="815" y="350"/>
                  </a:cubicBezTo>
                  <a:cubicBezTo>
                    <a:pt x="757" y="524"/>
                    <a:pt x="640" y="815"/>
                    <a:pt x="524" y="1106"/>
                  </a:cubicBezTo>
                  <a:cubicBezTo>
                    <a:pt x="340" y="1565"/>
                    <a:pt x="120" y="2024"/>
                    <a:pt x="36" y="2197"/>
                  </a:cubicBezTo>
                  <a:lnTo>
                    <a:pt x="36" y="2197"/>
                  </a:lnTo>
                  <a:cubicBezTo>
                    <a:pt x="153" y="2151"/>
                    <a:pt x="542" y="1989"/>
                    <a:pt x="931" y="1746"/>
                  </a:cubicBezTo>
                  <a:cubicBezTo>
                    <a:pt x="1106" y="1629"/>
                    <a:pt x="1338" y="1513"/>
                    <a:pt x="1513" y="1455"/>
                  </a:cubicBezTo>
                  <a:cubicBezTo>
                    <a:pt x="1571" y="1397"/>
                    <a:pt x="1629" y="1339"/>
                    <a:pt x="1687" y="1339"/>
                  </a:cubicBezTo>
                  <a:cubicBezTo>
                    <a:pt x="1745" y="1280"/>
                    <a:pt x="1745" y="1280"/>
                    <a:pt x="1745" y="1280"/>
                  </a:cubicBezTo>
                  <a:lnTo>
                    <a:pt x="931" y="1"/>
                  </a:lnTo>
                  <a:close/>
                  <a:moveTo>
                    <a:pt x="36" y="2197"/>
                  </a:moveTo>
                  <a:cubicBezTo>
                    <a:pt x="13" y="2206"/>
                    <a:pt x="0" y="2211"/>
                    <a:pt x="0" y="2211"/>
                  </a:cubicBezTo>
                  <a:lnTo>
                    <a:pt x="0" y="2269"/>
                  </a:lnTo>
                  <a:cubicBezTo>
                    <a:pt x="0" y="2269"/>
                    <a:pt x="13" y="2243"/>
                    <a:pt x="36" y="21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6880225" y="1491400"/>
              <a:ext cx="71275" cy="72725"/>
            </a:xfrm>
            <a:custGeom>
              <a:avLst/>
              <a:gdLst/>
              <a:ahLst/>
              <a:cxnLst/>
              <a:rect l="l" t="t" r="r" b="b"/>
              <a:pathLst>
                <a:path w="2851" h="2909" extrusionOk="0">
                  <a:moveTo>
                    <a:pt x="2792" y="1"/>
                  </a:moveTo>
                  <a:cubicBezTo>
                    <a:pt x="2734" y="59"/>
                    <a:pt x="2676" y="59"/>
                    <a:pt x="2617" y="117"/>
                  </a:cubicBezTo>
                  <a:cubicBezTo>
                    <a:pt x="2501" y="233"/>
                    <a:pt x="2268" y="350"/>
                    <a:pt x="2094" y="466"/>
                  </a:cubicBezTo>
                  <a:cubicBezTo>
                    <a:pt x="1687" y="699"/>
                    <a:pt x="1280" y="873"/>
                    <a:pt x="1280" y="873"/>
                  </a:cubicBezTo>
                  <a:cubicBezTo>
                    <a:pt x="1280" y="873"/>
                    <a:pt x="1222" y="990"/>
                    <a:pt x="1105" y="1164"/>
                  </a:cubicBezTo>
                  <a:cubicBezTo>
                    <a:pt x="1105" y="1280"/>
                    <a:pt x="1047" y="1397"/>
                    <a:pt x="931" y="1513"/>
                  </a:cubicBezTo>
                  <a:cubicBezTo>
                    <a:pt x="873" y="1629"/>
                    <a:pt x="814" y="1746"/>
                    <a:pt x="698" y="1920"/>
                  </a:cubicBezTo>
                  <a:cubicBezTo>
                    <a:pt x="640" y="2036"/>
                    <a:pt x="582" y="2153"/>
                    <a:pt x="465" y="2269"/>
                  </a:cubicBezTo>
                  <a:cubicBezTo>
                    <a:pt x="407" y="2385"/>
                    <a:pt x="349" y="2502"/>
                    <a:pt x="233" y="2618"/>
                  </a:cubicBezTo>
                  <a:cubicBezTo>
                    <a:pt x="116" y="2793"/>
                    <a:pt x="0" y="2909"/>
                    <a:pt x="0" y="2909"/>
                  </a:cubicBezTo>
                  <a:cubicBezTo>
                    <a:pt x="0" y="2909"/>
                    <a:pt x="116" y="2909"/>
                    <a:pt x="349" y="2851"/>
                  </a:cubicBezTo>
                  <a:cubicBezTo>
                    <a:pt x="407" y="2793"/>
                    <a:pt x="524" y="2793"/>
                    <a:pt x="640" y="2734"/>
                  </a:cubicBezTo>
                  <a:cubicBezTo>
                    <a:pt x="756" y="2676"/>
                    <a:pt x="873" y="2676"/>
                    <a:pt x="989" y="2618"/>
                  </a:cubicBezTo>
                  <a:cubicBezTo>
                    <a:pt x="1105" y="2560"/>
                    <a:pt x="1222" y="2502"/>
                    <a:pt x="1338" y="2502"/>
                  </a:cubicBezTo>
                  <a:cubicBezTo>
                    <a:pt x="1454" y="2444"/>
                    <a:pt x="1570" y="2385"/>
                    <a:pt x="1629" y="2385"/>
                  </a:cubicBezTo>
                  <a:cubicBezTo>
                    <a:pt x="1803" y="2269"/>
                    <a:pt x="1919" y="2211"/>
                    <a:pt x="1919" y="2211"/>
                  </a:cubicBezTo>
                  <a:lnTo>
                    <a:pt x="1919" y="2269"/>
                  </a:lnTo>
                  <a:cubicBezTo>
                    <a:pt x="1919" y="2269"/>
                    <a:pt x="2210" y="1687"/>
                    <a:pt x="2443" y="1106"/>
                  </a:cubicBezTo>
                  <a:cubicBezTo>
                    <a:pt x="2559" y="815"/>
                    <a:pt x="2676" y="524"/>
                    <a:pt x="2734" y="350"/>
                  </a:cubicBezTo>
                  <a:cubicBezTo>
                    <a:pt x="2792" y="233"/>
                    <a:pt x="2792" y="175"/>
                    <a:pt x="2850" y="59"/>
                  </a:cubicBezTo>
                  <a:cubicBezTo>
                    <a:pt x="2850" y="1"/>
                    <a:pt x="2850" y="1"/>
                    <a:pt x="2850" y="1"/>
                  </a:cubicBezTo>
                  <a:close/>
                </a:path>
              </a:pathLst>
            </a:custGeom>
            <a:solidFill>
              <a:srgbClr val="CE9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a:off x="6870025" y="1513225"/>
              <a:ext cx="42200" cy="50900"/>
            </a:xfrm>
            <a:custGeom>
              <a:avLst/>
              <a:gdLst/>
              <a:ahLst/>
              <a:cxnLst/>
              <a:rect l="l" t="t" r="r" b="b"/>
              <a:pathLst>
                <a:path w="1688" h="2036" extrusionOk="0">
                  <a:moveTo>
                    <a:pt x="1688" y="0"/>
                  </a:moveTo>
                  <a:lnTo>
                    <a:pt x="1455" y="117"/>
                  </a:lnTo>
                  <a:cubicBezTo>
                    <a:pt x="1397" y="117"/>
                    <a:pt x="1281" y="175"/>
                    <a:pt x="1164" y="233"/>
                  </a:cubicBezTo>
                  <a:cubicBezTo>
                    <a:pt x="1106" y="233"/>
                    <a:pt x="990" y="291"/>
                    <a:pt x="873" y="349"/>
                  </a:cubicBezTo>
                  <a:cubicBezTo>
                    <a:pt x="757" y="349"/>
                    <a:pt x="641" y="407"/>
                    <a:pt x="583" y="407"/>
                  </a:cubicBezTo>
                  <a:cubicBezTo>
                    <a:pt x="466" y="466"/>
                    <a:pt x="408" y="524"/>
                    <a:pt x="292" y="524"/>
                  </a:cubicBezTo>
                  <a:cubicBezTo>
                    <a:pt x="117" y="582"/>
                    <a:pt x="1" y="582"/>
                    <a:pt x="1" y="582"/>
                  </a:cubicBezTo>
                  <a:lnTo>
                    <a:pt x="408" y="2036"/>
                  </a:lnTo>
                  <a:cubicBezTo>
                    <a:pt x="408" y="2036"/>
                    <a:pt x="524" y="1920"/>
                    <a:pt x="641" y="1745"/>
                  </a:cubicBezTo>
                  <a:cubicBezTo>
                    <a:pt x="757" y="1629"/>
                    <a:pt x="815" y="1512"/>
                    <a:pt x="873" y="1396"/>
                  </a:cubicBezTo>
                  <a:cubicBezTo>
                    <a:pt x="990" y="1280"/>
                    <a:pt x="1048" y="1163"/>
                    <a:pt x="1106" y="1047"/>
                  </a:cubicBezTo>
                  <a:cubicBezTo>
                    <a:pt x="1222" y="931"/>
                    <a:pt x="1281" y="756"/>
                    <a:pt x="1339" y="640"/>
                  </a:cubicBezTo>
                  <a:cubicBezTo>
                    <a:pt x="1455" y="524"/>
                    <a:pt x="1513" y="407"/>
                    <a:pt x="1513" y="291"/>
                  </a:cubicBezTo>
                  <a:cubicBezTo>
                    <a:pt x="1629" y="117"/>
                    <a:pt x="1688" y="0"/>
                    <a:pt x="1688" y="0"/>
                  </a:cubicBezTo>
                  <a:close/>
                </a:path>
              </a:pathLst>
            </a:custGeom>
            <a:solidFill>
              <a:srgbClr val="4D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a:off x="6830775" y="1527750"/>
              <a:ext cx="49475" cy="46575"/>
            </a:xfrm>
            <a:custGeom>
              <a:avLst/>
              <a:gdLst/>
              <a:ahLst/>
              <a:cxnLst/>
              <a:rect l="l" t="t" r="r" b="b"/>
              <a:pathLst>
                <a:path w="1979" h="1863" extrusionOk="0">
                  <a:moveTo>
                    <a:pt x="1571" y="1"/>
                  </a:moveTo>
                  <a:cubicBezTo>
                    <a:pt x="1571" y="1"/>
                    <a:pt x="1280" y="524"/>
                    <a:pt x="873" y="931"/>
                  </a:cubicBezTo>
                  <a:cubicBezTo>
                    <a:pt x="640" y="1164"/>
                    <a:pt x="466" y="1397"/>
                    <a:pt x="291" y="1571"/>
                  </a:cubicBezTo>
                  <a:cubicBezTo>
                    <a:pt x="117" y="1746"/>
                    <a:pt x="1" y="1862"/>
                    <a:pt x="1" y="1862"/>
                  </a:cubicBezTo>
                  <a:cubicBezTo>
                    <a:pt x="1" y="1862"/>
                    <a:pt x="117" y="1804"/>
                    <a:pt x="291" y="1804"/>
                  </a:cubicBezTo>
                  <a:cubicBezTo>
                    <a:pt x="524" y="1804"/>
                    <a:pt x="757" y="1746"/>
                    <a:pt x="989" y="1688"/>
                  </a:cubicBezTo>
                  <a:cubicBezTo>
                    <a:pt x="1513" y="1629"/>
                    <a:pt x="1978" y="1455"/>
                    <a:pt x="1978" y="1455"/>
                  </a:cubicBezTo>
                  <a:lnTo>
                    <a:pt x="1571" y="1"/>
                  </a:lnTo>
                  <a:close/>
                </a:path>
              </a:pathLst>
            </a:custGeom>
            <a:solidFill>
              <a:srgbClr val="4D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a:off x="6778425" y="1527750"/>
              <a:ext cx="91625" cy="46575"/>
            </a:xfrm>
            <a:custGeom>
              <a:avLst/>
              <a:gdLst/>
              <a:ahLst/>
              <a:cxnLst/>
              <a:rect l="l" t="t" r="r" b="b"/>
              <a:pathLst>
                <a:path w="3665" h="1863" extrusionOk="0">
                  <a:moveTo>
                    <a:pt x="3665" y="1"/>
                  </a:moveTo>
                  <a:lnTo>
                    <a:pt x="3665" y="1"/>
                  </a:lnTo>
                  <a:cubicBezTo>
                    <a:pt x="3665" y="1"/>
                    <a:pt x="3258" y="117"/>
                    <a:pt x="2851" y="233"/>
                  </a:cubicBezTo>
                  <a:cubicBezTo>
                    <a:pt x="2618" y="233"/>
                    <a:pt x="2385" y="292"/>
                    <a:pt x="2211" y="292"/>
                  </a:cubicBezTo>
                  <a:lnTo>
                    <a:pt x="1978" y="292"/>
                  </a:lnTo>
                  <a:cubicBezTo>
                    <a:pt x="1978" y="292"/>
                    <a:pt x="1862" y="408"/>
                    <a:pt x="1687" y="582"/>
                  </a:cubicBezTo>
                  <a:cubicBezTo>
                    <a:pt x="1513" y="699"/>
                    <a:pt x="1339" y="931"/>
                    <a:pt x="1048" y="1106"/>
                  </a:cubicBezTo>
                  <a:lnTo>
                    <a:pt x="699" y="1339"/>
                  </a:lnTo>
                  <a:cubicBezTo>
                    <a:pt x="582" y="1455"/>
                    <a:pt x="466" y="1513"/>
                    <a:pt x="350" y="1571"/>
                  </a:cubicBezTo>
                  <a:cubicBezTo>
                    <a:pt x="175" y="1688"/>
                    <a:pt x="1" y="1746"/>
                    <a:pt x="1" y="1746"/>
                  </a:cubicBezTo>
                  <a:cubicBezTo>
                    <a:pt x="1" y="1746"/>
                    <a:pt x="117" y="1804"/>
                    <a:pt x="350" y="1804"/>
                  </a:cubicBezTo>
                  <a:cubicBezTo>
                    <a:pt x="408" y="1804"/>
                    <a:pt x="524" y="1804"/>
                    <a:pt x="699" y="1862"/>
                  </a:cubicBezTo>
                  <a:lnTo>
                    <a:pt x="2095" y="1862"/>
                  </a:lnTo>
                  <a:cubicBezTo>
                    <a:pt x="2095" y="1862"/>
                    <a:pt x="2211" y="1746"/>
                    <a:pt x="2385" y="1571"/>
                  </a:cubicBezTo>
                  <a:cubicBezTo>
                    <a:pt x="2560" y="1397"/>
                    <a:pt x="2734" y="1164"/>
                    <a:pt x="2967" y="931"/>
                  </a:cubicBezTo>
                  <a:cubicBezTo>
                    <a:pt x="3374" y="524"/>
                    <a:pt x="3665" y="1"/>
                    <a:pt x="36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6778425" y="1535025"/>
              <a:ext cx="49475" cy="36375"/>
            </a:xfrm>
            <a:custGeom>
              <a:avLst/>
              <a:gdLst/>
              <a:ahLst/>
              <a:cxnLst/>
              <a:rect l="l" t="t" r="r" b="b"/>
              <a:pathLst>
                <a:path w="1979" h="1455" extrusionOk="0">
                  <a:moveTo>
                    <a:pt x="233" y="1"/>
                  </a:moveTo>
                  <a:lnTo>
                    <a:pt x="1" y="1455"/>
                  </a:lnTo>
                  <a:cubicBezTo>
                    <a:pt x="1" y="1455"/>
                    <a:pt x="175" y="1397"/>
                    <a:pt x="350" y="1280"/>
                  </a:cubicBezTo>
                  <a:cubicBezTo>
                    <a:pt x="466" y="1222"/>
                    <a:pt x="582" y="1164"/>
                    <a:pt x="699" y="1106"/>
                  </a:cubicBezTo>
                  <a:lnTo>
                    <a:pt x="1048" y="815"/>
                  </a:lnTo>
                  <a:cubicBezTo>
                    <a:pt x="1339" y="640"/>
                    <a:pt x="1513" y="466"/>
                    <a:pt x="1687" y="291"/>
                  </a:cubicBezTo>
                  <a:cubicBezTo>
                    <a:pt x="1862" y="117"/>
                    <a:pt x="1978" y="59"/>
                    <a:pt x="1978" y="59"/>
                  </a:cubicBezTo>
                  <a:lnTo>
                    <a:pt x="757" y="59"/>
                  </a:lnTo>
                  <a:cubicBezTo>
                    <a:pt x="699" y="1"/>
                    <a:pt x="582"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6727550" y="1535025"/>
              <a:ext cx="56725" cy="36375"/>
            </a:xfrm>
            <a:custGeom>
              <a:avLst/>
              <a:gdLst/>
              <a:ahLst/>
              <a:cxnLst/>
              <a:rect l="l" t="t" r="r" b="b"/>
              <a:pathLst>
                <a:path w="2269" h="1455" extrusionOk="0">
                  <a:moveTo>
                    <a:pt x="2268" y="1"/>
                  </a:moveTo>
                  <a:lnTo>
                    <a:pt x="2268" y="1"/>
                  </a:lnTo>
                  <a:cubicBezTo>
                    <a:pt x="2268" y="1"/>
                    <a:pt x="1803" y="291"/>
                    <a:pt x="1222" y="524"/>
                  </a:cubicBezTo>
                  <a:cubicBezTo>
                    <a:pt x="1105" y="582"/>
                    <a:pt x="931" y="582"/>
                    <a:pt x="814" y="640"/>
                  </a:cubicBezTo>
                  <a:cubicBezTo>
                    <a:pt x="698" y="699"/>
                    <a:pt x="524" y="699"/>
                    <a:pt x="407" y="757"/>
                  </a:cubicBezTo>
                  <a:cubicBezTo>
                    <a:pt x="175" y="815"/>
                    <a:pt x="0" y="815"/>
                    <a:pt x="0" y="815"/>
                  </a:cubicBezTo>
                  <a:cubicBezTo>
                    <a:pt x="0" y="815"/>
                    <a:pt x="116" y="873"/>
                    <a:pt x="349" y="989"/>
                  </a:cubicBezTo>
                  <a:cubicBezTo>
                    <a:pt x="407" y="989"/>
                    <a:pt x="524" y="1048"/>
                    <a:pt x="640" y="1106"/>
                  </a:cubicBezTo>
                  <a:cubicBezTo>
                    <a:pt x="756" y="1164"/>
                    <a:pt x="873" y="1222"/>
                    <a:pt x="989" y="1222"/>
                  </a:cubicBezTo>
                  <a:cubicBezTo>
                    <a:pt x="1512" y="1397"/>
                    <a:pt x="2036" y="1455"/>
                    <a:pt x="2036" y="1455"/>
                  </a:cubicBezTo>
                  <a:lnTo>
                    <a:pt x="2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6685375" y="1521950"/>
              <a:ext cx="98900" cy="33450"/>
            </a:xfrm>
            <a:custGeom>
              <a:avLst/>
              <a:gdLst/>
              <a:ahLst/>
              <a:cxnLst/>
              <a:rect l="l" t="t" r="r" b="b"/>
              <a:pathLst>
                <a:path w="3956" h="1338" extrusionOk="0">
                  <a:moveTo>
                    <a:pt x="2269" y="0"/>
                  </a:moveTo>
                  <a:cubicBezTo>
                    <a:pt x="2211" y="58"/>
                    <a:pt x="2152" y="58"/>
                    <a:pt x="2036" y="58"/>
                  </a:cubicBezTo>
                  <a:cubicBezTo>
                    <a:pt x="1920" y="117"/>
                    <a:pt x="1803" y="117"/>
                    <a:pt x="1687" y="117"/>
                  </a:cubicBezTo>
                  <a:cubicBezTo>
                    <a:pt x="1513" y="175"/>
                    <a:pt x="1396" y="175"/>
                    <a:pt x="1222" y="175"/>
                  </a:cubicBezTo>
                  <a:lnTo>
                    <a:pt x="815" y="175"/>
                  </a:lnTo>
                  <a:cubicBezTo>
                    <a:pt x="640" y="117"/>
                    <a:pt x="524" y="117"/>
                    <a:pt x="408" y="117"/>
                  </a:cubicBezTo>
                  <a:cubicBezTo>
                    <a:pt x="175" y="58"/>
                    <a:pt x="0" y="0"/>
                    <a:pt x="0" y="0"/>
                  </a:cubicBezTo>
                  <a:lnTo>
                    <a:pt x="0" y="0"/>
                  </a:lnTo>
                  <a:cubicBezTo>
                    <a:pt x="0" y="0"/>
                    <a:pt x="59" y="117"/>
                    <a:pt x="233" y="291"/>
                  </a:cubicBezTo>
                  <a:cubicBezTo>
                    <a:pt x="291" y="349"/>
                    <a:pt x="349" y="407"/>
                    <a:pt x="466" y="524"/>
                  </a:cubicBezTo>
                  <a:cubicBezTo>
                    <a:pt x="582" y="582"/>
                    <a:pt x="698" y="698"/>
                    <a:pt x="757" y="756"/>
                  </a:cubicBezTo>
                  <a:cubicBezTo>
                    <a:pt x="873" y="873"/>
                    <a:pt x="989" y="931"/>
                    <a:pt x="1105" y="989"/>
                  </a:cubicBezTo>
                  <a:cubicBezTo>
                    <a:pt x="1222" y="1047"/>
                    <a:pt x="1338" y="1163"/>
                    <a:pt x="1396" y="1163"/>
                  </a:cubicBezTo>
                  <a:cubicBezTo>
                    <a:pt x="1513" y="1222"/>
                    <a:pt x="1571" y="1280"/>
                    <a:pt x="1629" y="1280"/>
                  </a:cubicBezTo>
                  <a:cubicBezTo>
                    <a:pt x="1687" y="1338"/>
                    <a:pt x="1687" y="1338"/>
                    <a:pt x="1687" y="1338"/>
                  </a:cubicBezTo>
                  <a:cubicBezTo>
                    <a:pt x="1687" y="1338"/>
                    <a:pt x="1862" y="1338"/>
                    <a:pt x="2094" y="1280"/>
                  </a:cubicBezTo>
                  <a:cubicBezTo>
                    <a:pt x="2211" y="1222"/>
                    <a:pt x="2385" y="1222"/>
                    <a:pt x="2501" y="1163"/>
                  </a:cubicBezTo>
                  <a:cubicBezTo>
                    <a:pt x="2618" y="1105"/>
                    <a:pt x="2792" y="1105"/>
                    <a:pt x="2909" y="1047"/>
                  </a:cubicBezTo>
                  <a:cubicBezTo>
                    <a:pt x="3490" y="814"/>
                    <a:pt x="3955" y="524"/>
                    <a:pt x="3955" y="524"/>
                  </a:cubicBezTo>
                  <a:cubicBezTo>
                    <a:pt x="3955" y="524"/>
                    <a:pt x="3548" y="407"/>
                    <a:pt x="3141" y="291"/>
                  </a:cubicBezTo>
                  <a:cubicBezTo>
                    <a:pt x="3025" y="291"/>
                    <a:pt x="2967" y="233"/>
                    <a:pt x="2850" y="233"/>
                  </a:cubicBezTo>
                  <a:cubicBezTo>
                    <a:pt x="2792" y="175"/>
                    <a:pt x="2676" y="117"/>
                    <a:pt x="2618" y="117"/>
                  </a:cubicBezTo>
                  <a:cubicBezTo>
                    <a:pt x="2501" y="58"/>
                    <a:pt x="2385" y="0"/>
                    <a:pt x="2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6685375" y="1497225"/>
              <a:ext cx="59650" cy="29100"/>
            </a:xfrm>
            <a:custGeom>
              <a:avLst/>
              <a:gdLst/>
              <a:ahLst/>
              <a:cxnLst/>
              <a:rect l="l" t="t" r="r" b="b"/>
              <a:pathLst>
                <a:path w="2386" h="1164" extrusionOk="0">
                  <a:moveTo>
                    <a:pt x="1105" y="0"/>
                  </a:moveTo>
                  <a:lnTo>
                    <a:pt x="46" y="1004"/>
                  </a:lnTo>
                  <a:lnTo>
                    <a:pt x="46" y="1004"/>
                  </a:lnTo>
                  <a:cubicBezTo>
                    <a:pt x="17" y="995"/>
                    <a:pt x="0" y="989"/>
                    <a:pt x="0" y="989"/>
                  </a:cubicBezTo>
                  <a:lnTo>
                    <a:pt x="0" y="1047"/>
                  </a:lnTo>
                  <a:lnTo>
                    <a:pt x="46" y="1004"/>
                  </a:lnTo>
                  <a:lnTo>
                    <a:pt x="46" y="1004"/>
                  </a:lnTo>
                  <a:cubicBezTo>
                    <a:pt x="113" y="1025"/>
                    <a:pt x="246" y="1065"/>
                    <a:pt x="408" y="1106"/>
                  </a:cubicBezTo>
                  <a:cubicBezTo>
                    <a:pt x="524" y="1106"/>
                    <a:pt x="640" y="1106"/>
                    <a:pt x="815" y="1164"/>
                  </a:cubicBezTo>
                  <a:lnTo>
                    <a:pt x="1222" y="1164"/>
                  </a:lnTo>
                  <a:cubicBezTo>
                    <a:pt x="1396" y="1164"/>
                    <a:pt x="1513" y="1164"/>
                    <a:pt x="1687" y="1106"/>
                  </a:cubicBezTo>
                  <a:cubicBezTo>
                    <a:pt x="1803" y="1106"/>
                    <a:pt x="1920" y="1106"/>
                    <a:pt x="2036" y="1047"/>
                  </a:cubicBezTo>
                  <a:cubicBezTo>
                    <a:pt x="2152" y="1047"/>
                    <a:pt x="2211" y="1047"/>
                    <a:pt x="2269" y="989"/>
                  </a:cubicBezTo>
                  <a:lnTo>
                    <a:pt x="2385" y="989"/>
                  </a:lnTo>
                  <a:cubicBezTo>
                    <a:pt x="2385" y="989"/>
                    <a:pt x="2385" y="989"/>
                    <a:pt x="2327" y="931"/>
                  </a:cubicBezTo>
                  <a:cubicBezTo>
                    <a:pt x="2269" y="931"/>
                    <a:pt x="2211" y="931"/>
                    <a:pt x="2152" y="873"/>
                  </a:cubicBezTo>
                  <a:cubicBezTo>
                    <a:pt x="2094" y="815"/>
                    <a:pt x="2036" y="757"/>
                    <a:pt x="1920" y="757"/>
                  </a:cubicBezTo>
                  <a:lnTo>
                    <a:pt x="1687" y="582"/>
                  </a:lnTo>
                  <a:cubicBezTo>
                    <a:pt x="1629" y="466"/>
                    <a:pt x="1571" y="408"/>
                    <a:pt x="1454" y="349"/>
                  </a:cubicBezTo>
                  <a:cubicBezTo>
                    <a:pt x="1396" y="291"/>
                    <a:pt x="1338" y="233"/>
                    <a:pt x="1280" y="175"/>
                  </a:cubicBezTo>
                  <a:cubicBezTo>
                    <a:pt x="1164" y="59"/>
                    <a:pt x="1105" y="0"/>
                    <a:pt x="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a:off x="6733350" y="1473950"/>
              <a:ext cx="55275" cy="48025"/>
            </a:xfrm>
            <a:custGeom>
              <a:avLst/>
              <a:gdLst/>
              <a:ahLst/>
              <a:cxnLst/>
              <a:rect l="l" t="t" r="r" b="b"/>
              <a:pathLst>
                <a:path w="2211" h="1921" extrusionOk="0">
                  <a:moveTo>
                    <a:pt x="1" y="1"/>
                  </a:moveTo>
                  <a:lnTo>
                    <a:pt x="1" y="1"/>
                  </a:lnTo>
                  <a:cubicBezTo>
                    <a:pt x="1" y="1"/>
                    <a:pt x="59" y="117"/>
                    <a:pt x="117" y="350"/>
                  </a:cubicBezTo>
                  <a:cubicBezTo>
                    <a:pt x="175" y="408"/>
                    <a:pt x="175" y="524"/>
                    <a:pt x="233" y="641"/>
                  </a:cubicBezTo>
                  <a:cubicBezTo>
                    <a:pt x="292" y="757"/>
                    <a:pt x="350" y="873"/>
                    <a:pt x="408" y="990"/>
                  </a:cubicBezTo>
                  <a:cubicBezTo>
                    <a:pt x="582" y="1222"/>
                    <a:pt x="699" y="1455"/>
                    <a:pt x="815" y="1629"/>
                  </a:cubicBezTo>
                  <a:cubicBezTo>
                    <a:pt x="931" y="1804"/>
                    <a:pt x="1048" y="1920"/>
                    <a:pt x="1048" y="1920"/>
                  </a:cubicBezTo>
                  <a:lnTo>
                    <a:pt x="2211" y="990"/>
                  </a:lnTo>
                  <a:cubicBezTo>
                    <a:pt x="2211" y="990"/>
                    <a:pt x="2095" y="931"/>
                    <a:pt x="1862" y="873"/>
                  </a:cubicBezTo>
                  <a:cubicBezTo>
                    <a:pt x="1687" y="873"/>
                    <a:pt x="1397" y="757"/>
                    <a:pt x="1106" y="641"/>
                  </a:cubicBezTo>
                  <a:cubicBezTo>
                    <a:pt x="990" y="582"/>
                    <a:pt x="815" y="524"/>
                    <a:pt x="699" y="466"/>
                  </a:cubicBezTo>
                  <a:cubicBezTo>
                    <a:pt x="582" y="408"/>
                    <a:pt x="466" y="292"/>
                    <a:pt x="350" y="233"/>
                  </a:cubicBezTo>
                  <a:cubicBezTo>
                    <a:pt x="175" y="117"/>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a:off x="6724625" y="1421625"/>
              <a:ext cx="64000" cy="77075"/>
            </a:xfrm>
            <a:custGeom>
              <a:avLst/>
              <a:gdLst/>
              <a:ahLst/>
              <a:cxnLst/>
              <a:rect l="l" t="t" r="r" b="b"/>
              <a:pathLst>
                <a:path w="2560" h="3083" extrusionOk="0">
                  <a:moveTo>
                    <a:pt x="1" y="0"/>
                  </a:moveTo>
                  <a:lnTo>
                    <a:pt x="1" y="116"/>
                  </a:lnTo>
                  <a:cubicBezTo>
                    <a:pt x="1" y="175"/>
                    <a:pt x="1" y="233"/>
                    <a:pt x="1" y="349"/>
                  </a:cubicBezTo>
                  <a:cubicBezTo>
                    <a:pt x="1" y="465"/>
                    <a:pt x="1" y="582"/>
                    <a:pt x="1" y="698"/>
                  </a:cubicBezTo>
                  <a:cubicBezTo>
                    <a:pt x="59" y="814"/>
                    <a:pt x="59" y="931"/>
                    <a:pt x="59" y="1047"/>
                  </a:cubicBezTo>
                  <a:cubicBezTo>
                    <a:pt x="175" y="1570"/>
                    <a:pt x="350" y="2094"/>
                    <a:pt x="350" y="2094"/>
                  </a:cubicBezTo>
                  <a:cubicBezTo>
                    <a:pt x="350" y="2094"/>
                    <a:pt x="524" y="2210"/>
                    <a:pt x="699" y="2326"/>
                  </a:cubicBezTo>
                  <a:cubicBezTo>
                    <a:pt x="815" y="2385"/>
                    <a:pt x="931" y="2501"/>
                    <a:pt x="1048" y="2559"/>
                  </a:cubicBezTo>
                  <a:cubicBezTo>
                    <a:pt x="1164" y="2617"/>
                    <a:pt x="1339" y="2675"/>
                    <a:pt x="1455" y="2734"/>
                  </a:cubicBezTo>
                  <a:cubicBezTo>
                    <a:pt x="1746" y="2850"/>
                    <a:pt x="2036" y="2966"/>
                    <a:pt x="2211" y="2966"/>
                  </a:cubicBezTo>
                  <a:cubicBezTo>
                    <a:pt x="2444" y="3024"/>
                    <a:pt x="2560" y="3083"/>
                    <a:pt x="2560" y="3083"/>
                  </a:cubicBezTo>
                  <a:cubicBezTo>
                    <a:pt x="2560" y="3083"/>
                    <a:pt x="2502" y="2966"/>
                    <a:pt x="2444" y="2850"/>
                  </a:cubicBezTo>
                  <a:cubicBezTo>
                    <a:pt x="2327" y="2734"/>
                    <a:pt x="2211" y="2559"/>
                    <a:pt x="2095" y="2385"/>
                  </a:cubicBezTo>
                  <a:cubicBezTo>
                    <a:pt x="2095" y="2268"/>
                    <a:pt x="2036" y="2210"/>
                    <a:pt x="1978" y="2094"/>
                  </a:cubicBezTo>
                  <a:cubicBezTo>
                    <a:pt x="1920" y="2036"/>
                    <a:pt x="1920" y="1919"/>
                    <a:pt x="1862" y="1861"/>
                  </a:cubicBezTo>
                  <a:cubicBezTo>
                    <a:pt x="1804" y="1745"/>
                    <a:pt x="1804" y="1629"/>
                    <a:pt x="1804" y="1629"/>
                  </a:cubicBezTo>
                  <a:cubicBezTo>
                    <a:pt x="1804" y="1629"/>
                    <a:pt x="1746" y="1629"/>
                    <a:pt x="1687" y="1570"/>
                  </a:cubicBezTo>
                  <a:cubicBezTo>
                    <a:pt x="1687" y="1570"/>
                    <a:pt x="1571" y="1512"/>
                    <a:pt x="1513" y="1454"/>
                  </a:cubicBezTo>
                  <a:cubicBezTo>
                    <a:pt x="1397" y="1396"/>
                    <a:pt x="1280" y="1338"/>
                    <a:pt x="1164" y="1221"/>
                  </a:cubicBezTo>
                  <a:cubicBezTo>
                    <a:pt x="1106" y="1163"/>
                    <a:pt x="990" y="1047"/>
                    <a:pt x="873" y="931"/>
                  </a:cubicBezTo>
                  <a:cubicBezTo>
                    <a:pt x="757" y="814"/>
                    <a:pt x="641" y="756"/>
                    <a:pt x="524" y="640"/>
                  </a:cubicBezTo>
                  <a:cubicBezTo>
                    <a:pt x="408" y="523"/>
                    <a:pt x="350" y="407"/>
                    <a:pt x="233" y="349"/>
                  </a:cubicBezTo>
                  <a:cubicBezTo>
                    <a:pt x="175" y="233"/>
                    <a:pt x="117" y="175"/>
                    <a:pt x="59" y="116"/>
                  </a:cubicBezTo>
                  <a:cubicBezTo>
                    <a:pt x="1" y="58"/>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a:off x="6724625" y="1420150"/>
              <a:ext cx="45100" cy="42200"/>
            </a:xfrm>
            <a:custGeom>
              <a:avLst/>
              <a:gdLst/>
              <a:ahLst/>
              <a:cxnLst/>
              <a:rect l="l" t="t" r="r" b="b"/>
              <a:pathLst>
                <a:path w="1804" h="1688" extrusionOk="0">
                  <a:moveTo>
                    <a:pt x="1513" y="1"/>
                  </a:moveTo>
                  <a:lnTo>
                    <a:pt x="1" y="117"/>
                  </a:lnTo>
                  <a:cubicBezTo>
                    <a:pt x="1" y="117"/>
                    <a:pt x="1" y="117"/>
                    <a:pt x="59" y="175"/>
                  </a:cubicBezTo>
                  <a:cubicBezTo>
                    <a:pt x="117" y="234"/>
                    <a:pt x="175" y="292"/>
                    <a:pt x="233" y="408"/>
                  </a:cubicBezTo>
                  <a:cubicBezTo>
                    <a:pt x="350" y="466"/>
                    <a:pt x="408" y="582"/>
                    <a:pt x="524" y="699"/>
                  </a:cubicBezTo>
                  <a:cubicBezTo>
                    <a:pt x="641" y="815"/>
                    <a:pt x="757" y="931"/>
                    <a:pt x="873" y="990"/>
                  </a:cubicBezTo>
                  <a:cubicBezTo>
                    <a:pt x="990" y="1106"/>
                    <a:pt x="1106" y="1222"/>
                    <a:pt x="1164" y="1280"/>
                  </a:cubicBezTo>
                  <a:cubicBezTo>
                    <a:pt x="1280" y="1397"/>
                    <a:pt x="1397" y="1455"/>
                    <a:pt x="1513" y="1513"/>
                  </a:cubicBezTo>
                  <a:cubicBezTo>
                    <a:pt x="1571" y="1571"/>
                    <a:pt x="1687" y="1629"/>
                    <a:pt x="1687" y="1629"/>
                  </a:cubicBezTo>
                  <a:cubicBezTo>
                    <a:pt x="1746" y="1688"/>
                    <a:pt x="1804" y="1688"/>
                    <a:pt x="1804" y="1688"/>
                  </a:cubicBezTo>
                  <a:cubicBezTo>
                    <a:pt x="1804" y="1688"/>
                    <a:pt x="1687" y="1280"/>
                    <a:pt x="1629" y="873"/>
                  </a:cubicBezTo>
                  <a:cubicBezTo>
                    <a:pt x="1571" y="757"/>
                    <a:pt x="1571" y="699"/>
                    <a:pt x="1571" y="582"/>
                  </a:cubicBezTo>
                  <a:cubicBezTo>
                    <a:pt x="1513" y="466"/>
                    <a:pt x="1513" y="350"/>
                    <a:pt x="1513" y="292"/>
                  </a:cubicBezTo>
                  <a:cubicBezTo>
                    <a:pt x="1513" y="234"/>
                    <a:pt x="1513" y="117"/>
                    <a:pt x="1513" y="117"/>
                  </a:cubicBezTo>
                  <a:lnTo>
                    <a:pt x="1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a:off x="6724625" y="1370725"/>
              <a:ext cx="37825" cy="52375"/>
            </a:xfrm>
            <a:custGeom>
              <a:avLst/>
              <a:gdLst/>
              <a:ahLst/>
              <a:cxnLst/>
              <a:rect l="l" t="t" r="r" b="b"/>
              <a:pathLst>
                <a:path w="1513" h="2095" extrusionOk="0">
                  <a:moveTo>
                    <a:pt x="117" y="0"/>
                  </a:moveTo>
                  <a:cubicBezTo>
                    <a:pt x="117" y="0"/>
                    <a:pt x="59" y="117"/>
                    <a:pt x="59" y="349"/>
                  </a:cubicBezTo>
                  <a:cubicBezTo>
                    <a:pt x="59" y="524"/>
                    <a:pt x="1" y="756"/>
                    <a:pt x="1" y="1047"/>
                  </a:cubicBezTo>
                  <a:cubicBezTo>
                    <a:pt x="1" y="1280"/>
                    <a:pt x="1" y="1513"/>
                    <a:pt x="1" y="1745"/>
                  </a:cubicBezTo>
                  <a:cubicBezTo>
                    <a:pt x="1" y="1920"/>
                    <a:pt x="1" y="2094"/>
                    <a:pt x="1" y="2094"/>
                  </a:cubicBezTo>
                  <a:lnTo>
                    <a:pt x="1513" y="1978"/>
                  </a:lnTo>
                  <a:cubicBezTo>
                    <a:pt x="1513" y="1978"/>
                    <a:pt x="1397" y="1920"/>
                    <a:pt x="1280" y="1745"/>
                  </a:cubicBezTo>
                  <a:cubicBezTo>
                    <a:pt x="1106" y="1571"/>
                    <a:pt x="931" y="1338"/>
                    <a:pt x="757" y="1105"/>
                  </a:cubicBezTo>
                  <a:cubicBezTo>
                    <a:pt x="582" y="815"/>
                    <a:pt x="408" y="582"/>
                    <a:pt x="292" y="349"/>
                  </a:cubicBezTo>
                  <a:cubicBezTo>
                    <a:pt x="175" y="175"/>
                    <a:pt x="117"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6727550" y="1322725"/>
              <a:ext cx="37825" cy="97450"/>
            </a:xfrm>
            <a:custGeom>
              <a:avLst/>
              <a:gdLst/>
              <a:ahLst/>
              <a:cxnLst/>
              <a:rect l="l" t="t" r="r" b="b"/>
              <a:pathLst>
                <a:path w="1513" h="3898" extrusionOk="0">
                  <a:moveTo>
                    <a:pt x="465" y="1"/>
                  </a:moveTo>
                  <a:cubicBezTo>
                    <a:pt x="465" y="1"/>
                    <a:pt x="407" y="117"/>
                    <a:pt x="349" y="292"/>
                  </a:cubicBezTo>
                  <a:cubicBezTo>
                    <a:pt x="291" y="466"/>
                    <a:pt x="233" y="699"/>
                    <a:pt x="175" y="932"/>
                  </a:cubicBezTo>
                  <a:cubicBezTo>
                    <a:pt x="175" y="1048"/>
                    <a:pt x="116" y="1164"/>
                    <a:pt x="116" y="1281"/>
                  </a:cubicBezTo>
                  <a:cubicBezTo>
                    <a:pt x="58" y="1397"/>
                    <a:pt x="58" y="1513"/>
                    <a:pt x="58" y="1630"/>
                  </a:cubicBezTo>
                  <a:cubicBezTo>
                    <a:pt x="0" y="1746"/>
                    <a:pt x="0" y="1804"/>
                    <a:pt x="0" y="1862"/>
                  </a:cubicBezTo>
                  <a:cubicBezTo>
                    <a:pt x="0" y="1920"/>
                    <a:pt x="0" y="1920"/>
                    <a:pt x="0" y="1920"/>
                  </a:cubicBezTo>
                  <a:cubicBezTo>
                    <a:pt x="0" y="1920"/>
                    <a:pt x="58" y="2095"/>
                    <a:pt x="175" y="2269"/>
                  </a:cubicBezTo>
                  <a:cubicBezTo>
                    <a:pt x="291" y="2502"/>
                    <a:pt x="465" y="2735"/>
                    <a:pt x="640" y="3025"/>
                  </a:cubicBezTo>
                  <a:cubicBezTo>
                    <a:pt x="814" y="3258"/>
                    <a:pt x="989" y="3491"/>
                    <a:pt x="1163" y="3665"/>
                  </a:cubicBezTo>
                  <a:cubicBezTo>
                    <a:pt x="1280" y="3840"/>
                    <a:pt x="1396" y="3898"/>
                    <a:pt x="1396" y="3898"/>
                  </a:cubicBezTo>
                  <a:cubicBezTo>
                    <a:pt x="1396" y="3898"/>
                    <a:pt x="1396" y="3840"/>
                    <a:pt x="1396" y="3665"/>
                  </a:cubicBezTo>
                  <a:cubicBezTo>
                    <a:pt x="1396" y="3491"/>
                    <a:pt x="1396" y="3258"/>
                    <a:pt x="1396" y="3025"/>
                  </a:cubicBezTo>
                  <a:cubicBezTo>
                    <a:pt x="1396" y="2851"/>
                    <a:pt x="1454" y="2618"/>
                    <a:pt x="1454" y="2444"/>
                  </a:cubicBezTo>
                  <a:cubicBezTo>
                    <a:pt x="1454" y="2269"/>
                    <a:pt x="1512" y="2153"/>
                    <a:pt x="1512" y="2153"/>
                  </a:cubicBezTo>
                  <a:cubicBezTo>
                    <a:pt x="1512" y="2153"/>
                    <a:pt x="1454" y="2153"/>
                    <a:pt x="1454" y="2095"/>
                  </a:cubicBezTo>
                  <a:cubicBezTo>
                    <a:pt x="1396" y="2037"/>
                    <a:pt x="1338" y="1920"/>
                    <a:pt x="1280" y="1862"/>
                  </a:cubicBezTo>
                  <a:cubicBezTo>
                    <a:pt x="1222" y="1746"/>
                    <a:pt x="1163" y="1630"/>
                    <a:pt x="1105" y="1513"/>
                  </a:cubicBezTo>
                  <a:cubicBezTo>
                    <a:pt x="1047" y="1397"/>
                    <a:pt x="989" y="1281"/>
                    <a:pt x="931" y="1106"/>
                  </a:cubicBezTo>
                  <a:cubicBezTo>
                    <a:pt x="640" y="583"/>
                    <a:pt x="46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6739175" y="1321275"/>
              <a:ext cx="36375" cy="55275"/>
            </a:xfrm>
            <a:custGeom>
              <a:avLst/>
              <a:gdLst/>
              <a:ahLst/>
              <a:cxnLst/>
              <a:rect l="l" t="t" r="r" b="b"/>
              <a:pathLst>
                <a:path w="1455" h="2211" extrusionOk="0">
                  <a:moveTo>
                    <a:pt x="0" y="1"/>
                  </a:moveTo>
                  <a:lnTo>
                    <a:pt x="0" y="59"/>
                  </a:lnTo>
                  <a:lnTo>
                    <a:pt x="27" y="66"/>
                  </a:lnTo>
                  <a:lnTo>
                    <a:pt x="27" y="66"/>
                  </a:lnTo>
                  <a:cubicBezTo>
                    <a:pt x="10" y="24"/>
                    <a:pt x="0" y="1"/>
                    <a:pt x="0" y="1"/>
                  </a:cubicBezTo>
                  <a:close/>
                  <a:moveTo>
                    <a:pt x="27" y="66"/>
                  </a:moveTo>
                  <a:cubicBezTo>
                    <a:pt x="94" y="234"/>
                    <a:pt x="280" y="699"/>
                    <a:pt x="466" y="1164"/>
                  </a:cubicBezTo>
                  <a:cubicBezTo>
                    <a:pt x="524" y="1280"/>
                    <a:pt x="582" y="1455"/>
                    <a:pt x="698" y="1571"/>
                  </a:cubicBezTo>
                  <a:cubicBezTo>
                    <a:pt x="757" y="1688"/>
                    <a:pt x="815" y="1804"/>
                    <a:pt x="873" y="1920"/>
                  </a:cubicBezTo>
                  <a:cubicBezTo>
                    <a:pt x="931" y="1978"/>
                    <a:pt x="931" y="2095"/>
                    <a:pt x="989" y="2153"/>
                  </a:cubicBezTo>
                  <a:cubicBezTo>
                    <a:pt x="989" y="2211"/>
                    <a:pt x="1047" y="2211"/>
                    <a:pt x="1047" y="2211"/>
                  </a:cubicBezTo>
                  <a:cubicBezTo>
                    <a:pt x="1047" y="2211"/>
                    <a:pt x="1047" y="2211"/>
                    <a:pt x="1047" y="2153"/>
                  </a:cubicBezTo>
                  <a:cubicBezTo>
                    <a:pt x="1047" y="2095"/>
                    <a:pt x="1047" y="2037"/>
                    <a:pt x="1105" y="1920"/>
                  </a:cubicBezTo>
                  <a:cubicBezTo>
                    <a:pt x="1105" y="1862"/>
                    <a:pt x="1105" y="1746"/>
                    <a:pt x="1164" y="1688"/>
                  </a:cubicBezTo>
                  <a:cubicBezTo>
                    <a:pt x="1164" y="1571"/>
                    <a:pt x="1164" y="1455"/>
                    <a:pt x="1222" y="1339"/>
                  </a:cubicBezTo>
                  <a:cubicBezTo>
                    <a:pt x="1338" y="931"/>
                    <a:pt x="1454" y="466"/>
                    <a:pt x="1454" y="466"/>
                  </a:cubicBezTo>
                  <a:lnTo>
                    <a:pt x="27" y="6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6739175" y="1274750"/>
              <a:ext cx="36375" cy="58200"/>
            </a:xfrm>
            <a:custGeom>
              <a:avLst/>
              <a:gdLst/>
              <a:ahLst/>
              <a:cxnLst/>
              <a:rect l="l" t="t" r="r" b="b"/>
              <a:pathLst>
                <a:path w="1455" h="2328" extrusionOk="0">
                  <a:moveTo>
                    <a:pt x="698" y="1"/>
                  </a:moveTo>
                  <a:cubicBezTo>
                    <a:pt x="698" y="1"/>
                    <a:pt x="466" y="466"/>
                    <a:pt x="291" y="931"/>
                  </a:cubicBezTo>
                  <a:cubicBezTo>
                    <a:pt x="117" y="1397"/>
                    <a:pt x="0" y="1920"/>
                    <a:pt x="0" y="1920"/>
                  </a:cubicBezTo>
                  <a:lnTo>
                    <a:pt x="1454" y="2327"/>
                  </a:lnTo>
                  <a:cubicBezTo>
                    <a:pt x="1454" y="2327"/>
                    <a:pt x="1222" y="1804"/>
                    <a:pt x="1047" y="1222"/>
                  </a:cubicBezTo>
                  <a:cubicBezTo>
                    <a:pt x="815" y="640"/>
                    <a:pt x="698" y="1"/>
                    <a:pt x="6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6756625" y="1231125"/>
              <a:ext cx="34925" cy="101825"/>
            </a:xfrm>
            <a:custGeom>
              <a:avLst/>
              <a:gdLst/>
              <a:ahLst/>
              <a:cxnLst/>
              <a:rect l="l" t="t" r="r" b="b"/>
              <a:pathLst>
                <a:path w="1397" h="4073" extrusionOk="0">
                  <a:moveTo>
                    <a:pt x="873" y="1"/>
                  </a:moveTo>
                  <a:cubicBezTo>
                    <a:pt x="873" y="1"/>
                    <a:pt x="640" y="408"/>
                    <a:pt x="407" y="873"/>
                  </a:cubicBezTo>
                  <a:cubicBezTo>
                    <a:pt x="175" y="1339"/>
                    <a:pt x="0" y="1746"/>
                    <a:pt x="0" y="1746"/>
                  </a:cubicBezTo>
                  <a:cubicBezTo>
                    <a:pt x="0" y="1746"/>
                    <a:pt x="117" y="2385"/>
                    <a:pt x="349" y="2967"/>
                  </a:cubicBezTo>
                  <a:cubicBezTo>
                    <a:pt x="524" y="3549"/>
                    <a:pt x="756" y="4072"/>
                    <a:pt x="756" y="4072"/>
                  </a:cubicBezTo>
                  <a:cubicBezTo>
                    <a:pt x="756" y="4072"/>
                    <a:pt x="873" y="3665"/>
                    <a:pt x="1047" y="3200"/>
                  </a:cubicBezTo>
                  <a:cubicBezTo>
                    <a:pt x="1164" y="2793"/>
                    <a:pt x="1396" y="2385"/>
                    <a:pt x="1396" y="2385"/>
                  </a:cubicBezTo>
                  <a:cubicBezTo>
                    <a:pt x="1396" y="2385"/>
                    <a:pt x="1222" y="1804"/>
                    <a:pt x="1105" y="1222"/>
                  </a:cubicBezTo>
                  <a:cubicBezTo>
                    <a:pt x="931" y="641"/>
                    <a:pt x="873" y="1"/>
                    <a:pt x="8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a:off x="6778425" y="1231125"/>
              <a:ext cx="33475" cy="59650"/>
            </a:xfrm>
            <a:custGeom>
              <a:avLst/>
              <a:gdLst/>
              <a:ahLst/>
              <a:cxnLst/>
              <a:rect l="l" t="t" r="r" b="b"/>
              <a:pathLst>
                <a:path w="1339" h="2386" extrusionOk="0">
                  <a:moveTo>
                    <a:pt x="1" y="1"/>
                  </a:moveTo>
                  <a:lnTo>
                    <a:pt x="1" y="1"/>
                  </a:lnTo>
                  <a:cubicBezTo>
                    <a:pt x="1" y="1"/>
                    <a:pt x="59" y="582"/>
                    <a:pt x="233" y="1222"/>
                  </a:cubicBezTo>
                  <a:cubicBezTo>
                    <a:pt x="350" y="1804"/>
                    <a:pt x="524" y="2385"/>
                    <a:pt x="524" y="2385"/>
                  </a:cubicBezTo>
                  <a:cubicBezTo>
                    <a:pt x="524" y="2385"/>
                    <a:pt x="699" y="1920"/>
                    <a:pt x="873" y="1513"/>
                  </a:cubicBezTo>
                  <a:cubicBezTo>
                    <a:pt x="1106" y="1106"/>
                    <a:pt x="1339" y="757"/>
                    <a:pt x="1339" y="757"/>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a:off x="6778425" y="1188975"/>
              <a:ext cx="33475" cy="61075"/>
            </a:xfrm>
            <a:custGeom>
              <a:avLst/>
              <a:gdLst/>
              <a:ahLst/>
              <a:cxnLst/>
              <a:rect l="l" t="t" r="r" b="b"/>
              <a:pathLst>
                <a:path w="1339" h="2443" extrusionOk="0">
                  <a:moveTo>
                    <a:pt x="931" y="0"/>
                  </a:moveTo>
                  <a:cubicBezTo>
                    <a:pt x="931" y="0"/>
                    <a:pt x="699" y="407"/>
                    <a:pt x="466" y="814"/>
                  </a:cubicBezTo>
                  <a:cubicBezTo>
                    <a:pt x="233" y="1280"/>
                    <a:pt x="1" y="1687"/>
                    <a:pt x="1" y="1687"/>
                  </a:cubicBezTo>
                  <a:lnTo>
                    <a:pt x="1339" y="2443"/>
                  </a:lnTo>
                  <a:cubicBezTo>
                    <a:pt x="1339" y="2443"/>
                    <a:pt x="1339" y="2385"/>
                    <a:pt x="1280" y="2327"/>
                  </a:cubicBezTo>
                  <a:cubicBezTo>
                    <a:pt x="1280" y="2268"/>
                    <a:pt x="1280" y="2152"/>
                    <a:pt x="1280" y="2036"/>
                  </a:cubicBezTo>
                  <a:cubicBezTo>
                    <a:pt x="1222" y="1803"/>
                    <a:pt x="1164" y="1512"/>
                    <a:pt x="1106" y="1221"/>
                  </a:cubicBezTo>
                  <a:cubicBezTo>
                    <a:pt x="1106" y="931"/>
                    <a:pt x="1048" y="640"/>
                    <a:pt x="990" y="407"/>
                  </a:cubicBezTo>
                  <a:cubicBezTo>
                    <a:pt x="931" y="175"/>
                    <a:pt x="931"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a:off x="6801700" y="1148250"/>
              <a:ext cx="33475" cy="101800"/>
            </a:xfrm>
            <a:custGeom>
              <a:avLst/>
              <a:gdLst/>
              <a:ahLst/>
              <a:cxnLst/>
              <a:rect l="l" t="t" r="r" b="b"/>
              <a:pathLst>
                <a:path w="1339" h="4072" extrusionOk="0">
                  <a:moveTo>
                    <a:pt x="873" y="1"/>
                  </a:moveTo>
                  <a:cubicBezTo>
                    <a:pt x="873" y="1"/>
                    <a:pt x="815" y="117"/>
                    <a:pt x="698" y="233"/>
                  </a:cubicBezTo>
                  <a:cubicBezTo>
                    <a:pt x="640" y="408"/>
                    <a:pt x="524" y="640"/>
                    <a:pt x="466" y="815"/>
                  </a:cubicBezTo>
                  <a:cubicBezTo>
                    <a:pt x="349" y="1047"/>
                    <a:pt x="233" y="1222"/>
                    <a:pt x="117" y="1396"/>
                  </a:cubicBezTo>
                  <a:cubicBezTo>
                    <a:pt x="59" y="1513"/>
                    <a:pt x="0" y="1629"/>
                    <a:pt x="0" y="1629"/>
                  </a:cubicBezTo>
                  <a:cubicBezTo>
                    <a:pt x="0" y="1629"/>
                    <a:pt x="0" y="1804"/>
                    <a:pt x="59" y="2036"/>
                  </a:cubicBezTo>
                  <a:cubicBezTo>
                    <a:pt x="117" y="2269"/>
                    <a:pt x="175" y="2560"/>
                    <a:pt x="175" y="2850"/>
                  </a:cubicBezTo>
                  <a:cubicBezTo>
                    <a:pt x="233" y="3141"/>
                    <a:pt x="291" y="3432"/>
                    <a:pt x="349" y="3665"/>
                  </a:cubicBezTo>
                  <a:cubicBezTo>
                    <a:pt x="349" y="3781"/>
                    <a:pt x="349" y="3897"/>
                    <a:pt x="349" y="3956"/>
                  </a:cubicBezTo>
                  <a:cubicBezTo>
                    <a:pt x="408" y="4014"/>
                    <a:pt x="408" y="4072"/>
                    <a:pt x="408" y="4072"/>
                  </a:cubicBezTo>
                  <a:cubicBezTo>
                    <a:pt x="408" y="4072"/>
                    <a:pt x="640" y="3607"/>
                    <a:pt x="873" y="3199"/>
                  </a:cubicBezTo>
                  <a:cubicBezTo>
                    <a:pt x="1105" y="2792"/>
                    <a:pt x="1338" y="2385"/>
                    <a:pt x="1338" y="2385"/>
                  </a:cubicBezTo>
                  <a:cubicBezTo>
                    <a:pt x="1338" y="2385"/>
                    <a:pt x="1280" y="2211"/>
                    <a:pt x="1280" y="1978"/>
                  </a:cubicBezTo>
                  <a:cubicBezTo>
                    <a:pt x="1222" y="1804"/>
                    <a:pt x="1164" y="1455"/>
                    <a:pt x="1105" y="1164"/>
                  </a:cubicBezTo>
                  <a:cubicBezTo>
                    <a:pt x="1047" y="873"/>
                    <a:pt x="989" y="582"/>
                    <a:pt x="931" y="350"/>
                  </a:cubicBezTo>
                  <a:cubicBezTo>
                    <a:pt x="873" y="117"/>
                    <a:pt x="873" y="1"/>
                    <a:pt x="8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6823500" y="1148250"/>
              <a:ext cx="33475" cy="59650"/>
            </a:xfrm>
            <a:custGeom>
              <a:avLst/>
              <a:gdLst/>
              <a:ahLst/>
              <a:cxnLst/>
              <a:rect l="l" t="t" r="r" b="b"/>
              <a:pathLst>
                <a:path w="1339" h="2386" extrusionOk="0">
                  <a:moveTo>
                    <a:pt x="1" y="1"/>
                  </a:moveTo>
                  <a:cubicBezTo>
                    <a:pt x="1" y="1"/>
                    <a:pt x="1" y="175"/>
                    <a:pt x="59" y="350"/>
                  </a:cubicBezTo>
                  <a:cubicBezTo>
                    <a:pt x="117" y="582"/>
                    <a:pt x="175" y="873"/>
                    <a:pt x="233" y="1164"/>
                  </a:cubicBezTo>
                  <a:cubicBezTo>
                    <a:pt x="292" y="1513"/>
                    <a:pt x="350" y="1804"/>
                    <a:pt x="408" y="2036"/>
                  </a:cubicBezTo>
                  <a:cubicBezTo>
                    <a:pt x="408" y="2269"/>
                    <a:pt x="466" y="2385"/>
                    <a:pt x="466" y="2385"/>
                  </a:cubicBezTo>
                  <a:cubicBezTo>
                    <a:pt x="466" y="2385"/>
                    <a:pt x="524" y="2269"/>
                    <a:pt x="582" y="2153"/>
                  </a:cubicBezTo>
                  <a:cubicBezTo>
                    <a:pt x="699" y="1978"/>
                    <a:pt x="815" y="1745"/>
                    <a:pt x="931" y="1513"/>
                  </a:cubicBezTo>
                  <a:cubicBezTo>
                    <a:pt x="1048" y="1338"/>
                    <a:pt x="1164" y="1106"/>
                    <a:pt x="1222" y="931"/>
                  </a:cubicBezTo>
                  <a:cubicBezTo>
                    <a:pt x="1280" y="757"/>
                    <a:pt x="1339" y="640"/>
                    <a:pt x="1339" y="640"/>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6823500" y="1106075"/>
              <a:ext cx="33475" cy="58200"/>
            </a:xfrm>
            <a:custGeom>
              <a:avLst/>
              <a:gdLst/>
              <a:ahLst/>
              <a:cxnLst/>
              <a:rect l="l" t="t" r="r" b="b"/>
              <a:pathLst>
                <a:path w="1339" h="2328" extrusionOk="0">
                  <a:moveTo>
                    <a:pt x="699" y="1"/>
                  </a:moveTo>
                  <a:cubicBezTo>
                    <a:pt x="699" y="1"/>
                    <a:pt x="641" y="117"/>
                    <a:pt x="582" y="234"/>
                  </a:cubicBezTo>
                  <a:cubicBezTo>
                    <a:pt x="524" y="408"/>
                    <a:pt x="408" y="641"/>
                    <a:pt x="350" y="815"/>
                  </a:cubicBezTo>
                  <a:cubicBezTo>
                    <a:pt x="292" y="1048"/>
                    <a:pt x="175" y="1280"/>
                    <a:pt x="117" y="1397"/>
                  </a:cubicBezTo>
                  <a:cubicBezTo>
                    <a:pt x="1" y="1571"/>
                    <a:pt x="1" y="1688"/>
                    <a:pt x="1" y="1688"/>
                  </a:cubicBezTo>
                  <a:lnTo>
                    <a:pt x="1339" y="2327"/>
                  </a:lnTo>
                  <a:cubicBezTo>
                    <a:pt x="1339" y="2327"/>
                    <a:pt x="1339" y="2153"/>
                    <a:pt x="1280" y="1978"/>
                  </a:cubicBezTo>
                  <a:cubicBezTo>
                    <a:pt x="1222" y="1746"/>
                    <a:pt x="1164" y="1455"/>
                    <a:pt x="1048" y="1164"/>
                  </a:cubicBezTo>
                  <a:cubicBezTo>
                    <a:pt x="990" y="815"/>
                    <a:pt x="873" y="582"/>
                    <a:pt x="815" y="350"/>
                  </a:cubicBezTo>
                  <a:cubicBezTo>
                    <a:pt x="757" y="117"/>
                    <a:pt x="699" y="1"/>
                    <a:pt x="6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6840950" y="1062450"/>
              <a:ext cx="34925" cy="101825"/>
            </a:xfrm>
            <a:custGeom>
              <a:avLst/>
              <a:gdLst/>
              <a:ahLst/>
              <a:cxnLst/>
              <a:rect l="l" t="t" r="r" b="b"/>
              <a:pathLst>
                <a:path w="1397" h="4073" extrusionOk="0">
                  <a:moveTo>
                    <a:pt x="466" y="1"/>
                  </a:moveTo>
                  <a:cubicBezTo>
                    <a:pt x="466" y="1"/>
                    <a:pt x="466" y="1"/>
                    <a:pt x="408" y="59"/>
                  </a:cubicBezTo>
                  <a:cubicBezTo>
                    <a:pt x="408" y="117"/>
                    <a:pt x="408" y="175"/>
                    <a:pt x="408" y="292"/>
                  </a:cubicBezTo>
                  <a:cubicBezTo>
                    <a:pt x="350" y="408"/>
                    <a:pt x="292" y="641"/>
                    <a:pt x="233" y="873"/>
                  </a:cubicBezTo>
                  <a:cubicBezTo>
                    <a:pt x="175" y="1106"/>
                    <a:pt x="117" y="1281"/>
                    <a:pt x="59" y="1455"/>
                  </a:cubicBezTo>
                  <a:cubicBezTo>
                    <a:pt x="1" y="1630"/>
                    <a:pt x="1" y="1746"/>
                    <a:pt x="1" y="1746"/>
                  </a:cubicBezTo>
                  <a:cubicBezTo>
                    <a:pt x="1" y="1746"/>
                    <a:pt x="59" y="1862"/>
                    <a:pt x="117" y="2095"/>
                  </a:cubicBezTo>
                  <a:cubicBezTo>
                    <a:pt x="175" y="2327"/>
                    <a:pt x="292" y="2560"/>
                    <a:pt x="350" y="2909"/>
                  </a:cubicBezTo>
                  <a:cubicBezTo>
                    <a:pt x="466" y="3200"/>
                    <a:pt x="524" y="3491"/>
                    <a:pt x="582" y="3723"/>
                  </a:cubicBezTo>
                  <a:cubicBezTo>
                    <a:pt x="641" y="3898"/>
                    <a:pt x="641" y="4072"/>
                    <a:pt x="641" y="4072"/>
                  </a:cubicBezTo>
                  <a:cubicBezTo>
                    <a:pt x="641" y="4072"/>
                    <a:pt x="699" y="3956"/>
                    <a:pt x="757" y="3782"/>
                  </a:cubicBezTo>
                  <a:cubicBezTo>
                    <a:pt x="873" y="3607"/>
                    <a:pt x="989" y="3433"/>
                    <a:pt x="1048" y="3200"/>
                  </a:cubicBezTo>
                  <a:cubicBezTo>
                    <a:pt x="1164" y="2967"/>
                    <a:pt x="1222" y="2735"/>
                    <a:pt x="1338" y="2560"/>
                  </a:cubicBezTo>
                  <a:lnTo>
                    <a:pt x="1397" y="2211"/>
                  </a:lnTo>
                  <a:cubicBezTo>
                    <a:pt x="1397" y="2211"/>
                    <a:pt x="1338" y="2095"/>
                    <a:pt x="1280" y="1862"/>
                  </a:cubicBezTo>
                  <a:cubicBezTo>
                    <a:pt x="1222" y="1630"/>
                    <a:pt x="1106" y="1339"/>
                    <a:pt x="989" y="1048"/>
                  </a:cubicBezTo>
                  <a:cubicBezTo>
                    <a:pt x="873" y="815"/>
                    <a:pt x="699" y="524"/>
                    <a:pt x="641" y="350"/>
                  </a:cubicBezTo>
                  <a:cubicBezTo>
                    <a:pt x="582" y="234"/>
                    <a:pt x="524" y="117"/>
                    <a:pt x="524" y="59"/>
                  </a:cubicBezTo>
                  <a:cubicBezTo>
                    <a:pt x="466" y="1"/>
                    <a:pt x="466"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6852600" y="1062450"/>
              <a:ext cx="37825" cy="56750"/>
            </a:xfrm>
            <a:custGeom>
              <a:avLst/>
              <a:gdLst/>
              <a:ahLst/>
              <a:cxnLst/>
              <a:rect l="l" t="t" r="r" b="b"/>
              <a:pathLst>
                <a:path w="1513" h="2270" extrusionOk="0">
                  <a:moveTo>
                    <a:pt x="0" y="1"/>
                  </a:moveTo>
                  <a:lnTo>
                    <a:pt x="0" y="1"/>
                  </a:lnTo>
                  <a:cubicBezTo>
                    <a:pt x="0" y="1"/>
                    <a:pt x="58" y="59"/>
                    <a:pt x="58" y="117"/>
                  </a:cubicBezTo>
                  <a:cubicBezTo>
                    <a:pt x="116" y="175"/>
                    <a:pt x="116" y="234"/>
                    <a:pt x="175" y="350"/>
                  </a:cubicBezTo>
                  <a:cubicBezTo>
                    <a:pt x="291" y="524"/>
                    <a:pt x="407" y="815"/>
                    <a:pt x="523" y="1106"/>
                  </a:cubicBezTo>
                  <a:cubicBezTo>
                    <a:pt x="640" y="1339"/>
                    <a:pt x="756" y="1630"/>
                    <a:pt x="814" y="1862"/>
                  </a:cubicBezTo>
                  <a:cubicBezTo>
                    <a:pt x="931" y="2095"/>
                    <a:pt x="989" y="2269"/>
                    <a:pt x="989" y="2269"/>
                  </a:cubicBezTo>
                  <a:cubicBezTo>
                    <a:pt x="989" y="2269"/>
                    <a:pt x="989" y="2095"/>
                    <a:pt x="1047" y="1920"/>
                  </a:cubicBezTo>
                  <a:cubicBezTo>
                    <a:pt x="1105" y="1746"/>
                    <a:pt x="1163" y="1513"/>
                    <a:pt x="1280" y="1281"/>
                  </a:cubicBezTo>
                  <a:cubicBezTo>
                    <a:pt x="1338" y="1048"/>
                    <a:pt x="1396" y="815"/>
                    <a:pt x="1454" y="641"/>
                  </a:cubicBezTo>
                  <a:cubicBezTo>
                    <a:pt x="1454" y="524"/>
                    <a:pt x="1454" y="408"/>
                    <a:pt x="1454" y="408"/>
                  </a:cubicBezTo>
                  <a:cubicBezTo>
                    <a:pt x="1512" y="350"/>
                    <a:pt x="1512" y="292"/>
                    <a:pt x="1512" y="292"/>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6852600" y="1017375"/>
              <a:ext cx="36375" cy="52375"/>
            </a:xfrm>
            <a:custGeom>
              <a:avLst/>
              <a:gdLst/>
              <a:ahLst/>
              <a:cxnLst/>
              <a:rect l="l" t="t" r="r" b="b"/>
              <a:pathLst>
                <a:path w="1455" h="2095" extrusionOk="0">
                  <a:moveTo>
                    <a:pt x="233" y="1"/>
                  </a:moveTo>
                  <a:cubicBezTo>
                    <a:pt x="233" y="1"/>
                    <a:pt x="233" y="117"/>
                    <a:pt x="175" y="292"/>
                  </a:cubicBezTo>
                  <a:cubicBezTo>
                    <a:pt x="175" y="466"/>
                    <a:pt x="175" y="699"/>
                    <a:pt x="116" y="932"/>
                  </a:cubicBezTo>
                  <a:cubicBezTo>
                    <a:pt x="116" y="1164"/>
                    <a:pt x="58" y="1339"/>
                    <a:pt x="58" y="1513"/>
                  </a:cubicBezTo>
                  <a:cubicBezTo>
                    <a:pt x="0" y="1688"/>
                    <a:pt x="0" y="1804"/>
                    <a:pt x="0" y="1804"/>
                  </a:cubicBezTo>
                  <a:lnTo>
                    <a:pt x="1454" y="2095"/>
                  </a:lnTo>
                  <a:cubicBezTo>
                    <a:pt x="1454" y="2095"/>
                    <a:pt x="1396" y="1978"/>
                    <a:pt x="1280" y="1746"/>
                  </a:cubicBezTo>
                  <a:cubicBezTo>
                    <a:pt x="1221" y="1571"/>
                    <a:pt x="1047" y="1281"/>
                    <a:pt x="872" y="1048"/>
                  </a:cubicBezTo>
                  <a:cubicBezTo>
                    <a:pt x="756" y="757"/>
                    <a:pt x="582" y="524"/>
                    <a:pt x="465" y="350"/>
                  </a:cubicBezTo>
                  <a:cubicBezTo>
                    <a:pt x="291" y="175"/>
                    <a:pt x="233"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6858400" y="972300"/>
              <a:ext cx="37825" cy="97450"/>
            </a:xfrm>
            <a:custGeom>
              <a:avLst/>
              <a:gdLst/>
              <a:ahLst/>
              <a:cxnLst/>
              <a:rect l="l" t="t" r="r" b="b"/>
              <a:pathLst>
                <a:path w="1513" h="3898" extrusionOk="0">
                  <a:moveTo>
                    <a:pt x="1" y="1"/>
                  </a:moveTo>
                  <a:lnTo>
                    <a:pt x="1" y="59"/>
                  </a:lnTo>
                  <a:lnTo>
                    <a:pt x="1" y="292"/>
                  </a:lnTo>
                  <a:cubicBezTo>
                    <a:pt x="1" y="466"/>
                    <a:pt x="1" y="699"/>
                    <a:pt x="1" y="932"/>
                  </a:cubicBezTo>
                  <a:cubicBezTo>
                    <a:pt x="1" y="1164"/>
                    <a:pt x="1" y="1397"/>
                    <a:pt x="1" y="1571"/>
                  </a:cubicBezTo>
                  <a:lnTo>
                    <a:pt x="1" y="1746"/>
                  </a:lnTo>
                  <a:lnTo>
                    <a:pt x="1" y="1804"/>
                  </a:lnTo>
                  <a:cubicBezTo>
                    <a:pt x="1" y="1804"/>
                    <a:pt x="59" y="1978"/>
                    <a:pt x="233" y="2153"/>
                  </a:cubicBezTo>
                  <a:cubicBezTo>
                    <a:pt x="350" y="2327"/>
                    <a:pt x="524" y="2560"/>
                    <a:pt x="640" y="2851"/>
                  </a:cubicBezTo>
                  <a:cubicBezTo>
                    <a:pt x="815" y="3084"/>
                    <a:pt x="989" y="3374"/>
                    <a:pt x="1048" y="3549"/>
                  </a:cubicBezTo>
                  <a:cubicBezTo>
                    <a:pt x="1164" y="3781"/>
                    <a:pt x="1222" y="3898"/>
                    <a:pt x="1222" y="3898"/>
                  </a:cubicBezTo>
                  <a:cubicBezTo>
                    <a:pt x="1222" y="3898"/>
                    <a:pt x="1280" y="3781"/>
                    <a:pt x="1280" y="3607"/>
                  </a:cubicBezTo>
                  <a:cubicBezTo>
                    <a:pt x="1338" y="3433"/>
                    <a:pt x="1397" y="3142"/>
                    <a:pt x="1397" y="2909"/>
                  </a:cubicBezTo>
                  <a:cubicBezTo>
                    <a:pt x="1455" y="2676"/>
                    <a:pt x="1455" y="2386"/>
                    <a:pt x="1455" y="2211"/>
                  </a:cubicBezTo>
                  <a:cubicBezTo>
                    <a:pt x="1513" y="2037"/>
                    <a:pt x="1513" y="1920"/>
                    <a:pt x="1513" y="1920"/>
                  </a:cubicBezTo>
                  <a:cubicBezTo>
                    <a:pt x="1513" y="1920"/>
                    <a:pt x="1455" y="1862"/>
                    <a:pt x="1455" y="1804"/>
                  </a:cubicBezTo>
                  <a:cubicBezTo>
                    <a:pt x="1397" y="1746"/>
                    <a:pt x="1338" y="1688"/>
                    <a:pt x="1280" y="1571"/>
                  </a:cubicBezTo>
                  <a:cubicBezTo>
                    <a:pt x="1164" y="1397"/>
                    <a:pt x="989" y="1164"/>
                    <a:pt x="757" y="932"/>
                  </a:cubicBezTo>
                  <a:cubicBezTo>
                    <a:pt x="582" y="699"/>
                    <a:pt x="408" y="466"/>
                    <a:pt x="233" y="292"/>
                  </a:cubicBezTo>
                  <a:cubicBezTo>
                    <a:pt x="175" y="175"/>
                    <a:pt x="117" y="117"/>
                    <a:pt x="59" y="59"/>
                  </a:cubicBez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6858400" y="970850"/>
              <a:ext cx="37825" cy="49475"/>
            </a:xfrm>
            <a:custGeom>
              <a:avLst/>
              <a:gdLst/>
              <a:ahLst/>
              <a:cxnLst/>
              <a:rect l="l" t="t" r="r" b="b"/>
              <a:pathLst>
                <a:path w="1513" h="1979" extrusionOk="0">
                  <a:moveTo>
                    <a:pt x="1513" y="1"/>
                  </a:moveTo>
                  <a:lnTo>
                    <a:pt x="1" y="59"/>
                  </a:lnTo>
                  <a:cubicBezTo>
                    <a:pt x="1" y="59"/>
                    <a:pt x="59" y="117"/>
                    <a:pt x="59" y="117"/>
                  </a:cubicBezTo>
                  <a:cubicBezTo>
                    <a:pt x="117" y="175"/>
                    <a:pt x="175" y="233"/>
                    <a:pt x="291" y="350"/>
                  </a:cubicBezTo>
                  <a:cubicBezTo>
                    <a:pt x="408" y="524"/>
                    <a:pt x="582" y="757"/>
                    <a:pt x="815" y="990"/>
                  </a:cubicBezTo>
                  <a:cubicBezTo>
                    <a:pt x="989" y="1222"/>
                    <a:pt x="1164" y="1455"/>
                    <a:pt x="1280" y="1687"/>
                  </a:cubicBezTo>
                  <a:cubicBezTo>
                    <a:pt x="1397" y="1746"/>
                    <a:pt x="1455" y="1862"/>
                    <a:pt x="1455" y="1920"/>
                  </a:cubicBezTo>
                  <a:cubicBezTo>
                    <a:pt x="1513" y="1978"/>
                    <a:pt x="1513" y="1978"/>
                    <a:pt x="1513" y="1978"/>
                  </a:cubicBezTo>
                  <a:lnTo>
                    <a:pt x="1513" y="1920"/>
                  </a:lnTo>
                  <a:lnTo>
                    <a:pt x="1513" y="1687"/>
                  </a:lnTo>
                  <a:cubicBezTo>
                    <a:pt x="1513" y="1513"/>
                    <a:pt x="1513" y="1222"/>
                    <a:pt x="1513" y="990"/>
                  </a:cubicBezTo>
                  <a:cubicBezTo>
                    <a:pt x="1513" y="757"/>
                    <a:pt x="1513" y="466"/>
                    <a:pt x="1513" y="292"/>
                  </a:cubicBezTo>
                  <a:cubicBezTo>
                    <a:pt x="1513" y="233"/>
                    <a:pt x="1513" y="117"/>
                    <a:pt x="1513" y="59"/>
                  </a:cubicBezTo>
                  <a:lnTo>
                    <a:pt x="1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6854050" y="925775"/>
              <a:ext cx="42175" cy="46550"/>
            </a:xfrm>
            <a:custGeom>
              <a:avLst/>
              <a:gdLst/>
              <a:ahLst/>
              <a:cxnLst/>
              <a:rect l="l" t="t" r="r" b="b"/>
              <a:pathLst>
                <a:path w="1687" h="1862" extrusionOk="0">
                  <a:moveTo>
                    <a:pt x="0" y="1"/>
                  </a:moveTo>
                  <a:lnTo>
                    <a:pt x="0" y="59"/>
                  </a:lnTo>
                  <a:cubicBezTo>
                    <a:pt x="0" y="59"/>
                    <a:pt x="2" y="60"/>
                    <a:pt x="5" y="61"/>
                  </a:cubicBezTo>
                  <a:lnTo>
                    <a:pt x="5" y="61"/>
                  </a:lnTo>
                  <a:cubicBezTo>
                    <a:pt x="0" y="23"/>
                    <a:pt x="0" y="1"/>
                    <a:pt x="0" y="1"/>
                  </a:cubicBezTo>
                  <a:close/>
                  <a:moveTo>
                    <a:pt x="5" y="61"/>
                  </a:moveTo>
                  <a:cubicBezTo>
                    <a:pt x="11" y="112"/>
                    <a:pt x="25" y="193"/>
                    <a:pt x="58" y="292"/>
                  </a:cubicBezTo>
                  <a:cubicBezTo>
                    <a:pt x="58" y="466"/>
                    <a:pt x="117" y="699"/>
                    <a:pt x="117" y="931"/>
                  </a:cubicBezTo>
                  <a:cubicBezTo>
                    <a:pt x="117" y="1164"/>
                    <a:pt x="117" y="1397"/>
                    <a:pt x="175" y="1571"/>
                  </a:cubicBezTo>
                  <a:cubicBezTo>
                    <a:pt x="175" y="1746"/>
                    <a:pt x="175" y="1862"/>
                    <a:pt x="175" y="1862"/>
                  </a:cubicBezTo>
                  <a:lnTo>
                    <a:pt x="1687" y="1804"/>
                  </a:lnTo>
                  <a:lnTo>
                    <a:pt x="1454" y="1513"/>
                  </a:lnTo>
                  <a:cubicBezTo>
                    <a:pt x="1280" y="1338"/>
                    <a:pt x="1105" y="1106"/>
                    <a:pt x="873" y="873"/>
                  </a:cubicBezTo>
                  <a:cubicBezTo>
                    <a:pt x="640" y="641"/>
                    <a:pt x="465" y="466"/>
                    <a:pt x="291" y="292"/>
                  </a:cubicBezTo>
                  <a:cubicBezTo>
                    <a:pt x="137" y="138"/>
                    <a:pt x="28" y="74"/>
                    <a:pt x="5" y="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6846775" y="880700"/>
              <a:ext cx="49450" cy="90175"/>
            </a:xfrm>
            <a:custGeom>
              <a:avLst/>
              <a:gdLst/>
              <a:ahLst/>
              <a:cxnLst/>
              <a:rect l="l" t="t" r="r" b="b"/>
              <a:pathLst>
                <a:path w="1978" h="3607" extrusionOk="0">
                  <a:moveTo>
                    <a:pt x="0" y="1"/>
                  </a:moveTo>
                  <a:cubicBezTo>
                    <a:pt x="0" y="1"/>
                    <a:pt x="59" y="466"/>
                    <a:pt x="175" y="931"/>
                  </a:cubicBezTo>
                  <a:cubicBezTo>
                    <a:pt x="233" y="1397"/>
                    <a:pt x="291" y="1862"/>
                    <a:pt x="291" y="1862"/>
                  </a:cubicBezTo>
                  <a:cubicBezTo>
                    <a:pt x="291" y="1862"/>
                    <a:pt x="408" y="1920"/>
                    <a:pt x="582" y="2095"/>
                  </a:cubicBezTo>
                  <a:cubicBezTo>
                    <a:pt x="756" y="2269"/>
                    <a:pt x="931" y="2444"/>
                    <a:pt x="1164" y="2676"/>
                  </a:cubicBezTo>
                  <a:cubicBezTo>
                    <a:pt x="1396" y="2909"/>
                    <a:pt x="1571" y="3141"/>
                    <a:pt x="1745" y="3316"/>
                  </a:cubicBezTo>
                  <a:lnTo>
                    <a:pt x="1978" y="3607"/>
                  </a:lnTo>
                  <a:cubicBezTo>
                    <a:pt x="1978" y="3607"/>
                    <a:pt x="1978" y="3490"/>
                    <a:pt x="1978" y="3258"/>
                  </a:cubicBezTo>
                  <a:cubicBezTo>
                    <a:pt x="1978" y="3083"/>
                    <a:pt x="1920" y="2851"/>
                    <a:pt x="1920" y="2618"/>
                  </a:cubicBezTo>
                  <a:cubicBezTo>
                    <a:pt x="1920" y="2385"/>
                    <a:pt x="1862" y="2095"/>
                    <a:pt x="1862" y="1920"/>
                  </a:cubicBezTo>
                  <a:cubicBezTo>
                    <a:pt x="1803" y="1746"/>
                    <a:pt x="1803" y="1629"/>
                    <a:pt x="1803" y="1629"/>
                  </a:cubicBezTo>
                  <a:cubicBezTo>
                    <a:pt x="1803" y="1629"/>
                    <a:pt x="1687" y="1513"/>
                    <a:pt x="1513" y="1338"/>
                  </a:cubicBezTo>
                  <a:cubicBezTo>
                    <a:pt x="1338" y="1222"/>
                    <a:pt x="1105" y="989"/>
                    <a:pt x="931" y="815"/>
                  </a:cubicBezTo>
                  <a:cubicBezTo>
                    <a:pt x="466" y="408"/>
                    <a:pt x="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a:off x="6846775" y="873425"/>
              <a:ext cx="45100" cy="48025"/>
            </a:xfrm>
            <a:custGeom>
              <a:avLst/>
              <a:gdLst/>
              <a:ahLst/>
              <a:cxnLst/>
              <a:rect l="l" t="t" r="r" b="b"/>
              <a:pathLst>
                <a:path w="1804" h="1921" extrusionOk="0">
                  <a:moveTo>
                    <a:pt x="1513" y="1"/>
                  </a:moveTo>
                  <a:lnTo>
                    <a:pt x="0" y="292"/>
                  </a:lnTo>
                  <a:cubicBezTo>
                    <a:pt x="0" y="292"/>
                    <a:pt x="466" y="641"/>
                    <a:pt x="931" y="1048"/>
                  </a:cubicBezTo>
                  <a:cubicBezTo>
                    <a:pt x="1164" y="1280"/>
                    <a:pt x="1338" y="1455"/>
                    <a:pt x="1513" y="1629"/>
                  </a:cubicBezTo>
                  <a:cubicBezTo>
                    <a:pt x="1687" y="1804"/>
                    <a:pt x="1803" y="1920"/>
                    <a:pt x="1803" y="1920"/>
                  </a:cubicBezTo>
                  <a:cubicBezTo>
                    <a:pt x="1803" y="1920"/>
                    <a:pt x="1745" y="1397"/>
                    <a:pt x="1629" y="932"/>
                  </a:cubicBezTo>
                  <a:lnTo>
                    <a:pt x="1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a:off x="6839500" y="831275"/>
              <a:ext cx="45100" cy="49450"/>
            </a:xfrm>
            <a:custGeom>
              <a:avLst/>
              <a:gdLst/>
              <a:ahLst/>
              <a:cxnLst/>
              <a:rect l="l" t="t" r="r" b="b"/>
              <a:pathLst>
                <a:path w="1804" h="1978" extrusionOk="0">
                  <a:moveTo>
                    <a:pt x="1" y="0"/>
                  </a:moveTo>
                  <a:lnTo>
                    <a:pt x="1" y="58"/>
                  </a:lnTo>
                  <a:cubicBezTo>
                    <a:pt x="1" y="117"/>
                    <a:pt x="1" y="175"/>
                    <a:pt x="1" y="291"/>
                  </a:cubicBezTo>
                  <a:cubicBezTo>
                    <a:pt x="59" y="466"/>
                    <a:pt x="59" y="756"/>
                    <a:pt x="117" y="989"/>
                  </a:cubicBezTo>
                  <a:cubicBezTo>
                    <a:pt x="175" y="1454"/>
                    <a:pt x="291" y="1978"/>
                    <a:pt x="291" y="1978"/>
                  </a:cubicBezTo>
                  <a:lnTo>
                    <a:pt x="1804" y="1687"/>
                  </a:lnTo>
                  <a:cubicBezTo>
                    <a:pt x="1804" y="1687"/>
                    <a:pt x="1687" y="1571"/>
                    <a:pt x="1513" y="1454"/>
                  </a:cubicBezTo>
                  <a:cubicBezTo>
                    <a:pt x="1338" y="1280"/>
                    <a:pt x="1106" y="1105"/>
                    <a:pt x="873" y="873"/>
                  </a:cubicBezTo>
                  <a:cubicBezTo>
                    <a:pt x="640" y="698"/>
                    <a:pt x="466" y="466"/>
                    <a:pt x="291" y="291"/>
                  </a:cubicBezTo>
                  <a:cubicBezTo>
                    <a:pt x="175" y="175"/>
                    <a:pt x="117" y="117"/>
                    <a:pt x="59" y="58"/>
                  </a:cubicBezTo>
                  <a:cubicBezTo>
                    <a:pt x="59" y="0"/>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6838050" y="778925"/>
              <a:ext cx="46550" cy="94525"/>
            </a:xfrm>
            <a:custGeom>
              <a:avLst/>
              <a:gdLst/>
              <a:ahLst/>
              <a:cxnLst/>
              <a:rect l="l" t="t" r="r" b="b"/>
              <a:pathLst>
                <a:path w="1862" h="3781" extrusionOk="0">
                  <a:moveTo>
                    <a:pt x="59" y="0"/>
                  </a:moveTo>
                  <a:cubicBezTo>
                    <a:pt x="59" y="0"/>
                    <a:pt x="59" y="59"/>
                    <a:pt x="59" y="117"/>
                  </a:cubicBezTo>
                  <a:cubicBezTo>
                    <a:pt x="59" y="175"/>
                    <a:pt x="59" y="233"/>
                    <a:pt x="59" y="349"/>
                  </a:cubicBezTo>
                  <a:cubicBezTo>
                    <a:pt x="59" y="466"/>
                    <a:pt x="59" y="582"/>
                    <a:pt x="59" y="698"/>
                  </a:cubicBezTo>
                  <a:cubicBezTo>
                    <a:pt x="59" y="815"/>
                    <a:pt x="59" y="931"/>
                    <a:pt x="0" y="1047"/>
                  </a:cubicBezTo>
                  <a:lnTo>
                    <a:pt x="0" y="1454"/>
                  </a:lnTo>
                  <a:cubicBezTo>
                    <a:pt x="0" y="1571"/>
                    <a:pt x="0" y="1687"/>
                    <a:pt x="59" y="1745"/>
                  </a:cubicBezTo>
                  <a:cubicBezTo>
                    <a:pt x="59" y="1920"/>
                    <a:pt x="59" y="2094"/>
                    <a:pt x="59" y="2094"/>
                  </a:cubicBezTo>
                  <a:cubicBezTo>
                    <a:pt x="59" y="2094"/>
                    <a:pt x="117" y="2094"/>
                    <a:pt x="117" y="2152"/>
                  </a:cubicBezTo>
                  <a:cubicBezTo>
                    <a:pt x="175" y="2211"/>
                    <a:pt x="233" y="2269"/>
                    <a:pt x="349" y="2385"/>
                  </a:cubicBezTo>
                  <a:cubicBezTo>
                    <a:pt x="524" y="2560"/>
                    <a:pt x="698" y="2792"/>
                    <a:pt x="931" y="2967"/>
                  </a:cubicBezTo>
                  <a:cubicBezTo>
                    <a:pt x="1164" y="3199"/>
                    <a:pt x="1396" y="3374"/>
                    <a:pt x="1571" y="3548"/>
                  </a:cubicBezTo>
                  <a:cubicBezTo>
                    <a:pt x="1745" y="3665"/>
                    <a:pt x="1862" y="3781"/>
                    <a:pt x="1862" y="3781"/>
                  </a:cubicBezTo>
                  <a:cubicBezTo>
                    <a:pt x="1862" y="3781"/>
                    <a:pt x="1745" y="3316"/>
                    <a:pt x="1687" y="2850"/>
                  </a:cubicBezTo>
                  <a:cubicBezTo>
                    <a:pt x="1629" y="2618"/>
                    <a:pt x="1629" y="2385"/>
                    <a:pt x="1629" y="2269"/>
                  </a:cubicBezTo>
                  <a:cubicBezTo>
                    <a:pt x="1571" y="2152"/>
                    <a:pt x="1571" y="2094"/>
                    <a:pt x="1571" y="2036"/>
                  </a:cubicBezTo>
                  <a:lnTo>
                    <a:pt x="1571" y="1978"/>
                  </a:lnTo>
                  <a:cubicBezTo>
                    <a:pt x="1571" y="1978"/>
                    <a:pt x="1454" y="1862"/>
                    <a:pt x="1338" y="1687"/>
                  </a:cubicBezTo>
                  <a:cubicBezTo>
                    <a:pt x="1222" y="1629"/>
                    <a:pt x="1164" y="1513"/>
                    <a:pt x="1047" y="1396"/>
                  </a:cubicBezTo>
                  <a:cubicBezTo>
                    <a:pt x="989" y="1280"/>
                    <a:pt x="873" y="1164"/>
                    <a:pt x="815" y="1047"/>
                  </a:cubicBezTo>
                  <a:cubicBezTo>
                    <a:pt x="698" y="931"/>
                    <a:pt x="582" y="815"/>
                    <a:pt x="524" y="698"/>
                  </a:cubicBezTo>
                  <a:cubicBezTo>
                    <a:pt x="408" y="582"/>
                    <a:pt x="349" y="466"/>
                    <a:pt x="291" y="349"/>
                  </a:cubicBezTo>
                  <a:cubicBezTo>
                    <a:pt x="233" y="291"/>
                    <a:pt x="175" y="175"/>
                    <a:pt x="175" y="117"/>
                  </a:cubicBezTo>
                  <a:cubicBezTo>
                    <a:pt x="117" y="59"/>
                    <a:pt x="117"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a:off x="6839500" y="780375"/>
              <a:ext cx="37825" cy="48000"/>
            </a:xfrm>
            <a:custGeom>
              <a:avLst/>
              <a:gdLst/>
              <a:ahLst/>
              <a:cxnLst/>
              <a:rect l="l" t="t" r="r" b="b"/>
              <a:pathLst>
                <a:path w="1513" h="1920" extrusionOk="0">
                  <a:moveTo>
                    <a:pt x="1" y="1"/>
                  </a:moveTo>
                  <a:cubicBezTo>
                    <a:pt x="1" y="1"/>
                    <a:pt x="59" y="1"/>
                    <a:pt x="59" y="59"/>
                  </a:cubicBezTo>
                  <a:cubicBezTo>
                    <a:pt x="117" y="117"/>
                    <a:pt x="175" y="233"/>
                    <a:pt x="233" y="350"/>
                  </a:cubicBezTo>
                  <a:cubicBezTo>
                    <a:pt x="291" y="408"/>
                    <a:pt x="350" y="524"/>
                    <a:pt x="466" y="640"/>
                  </a:cubicBezTo>
                  <a:cubicBezTo>
                    <a:pt x="524" y="757"/>
                    <a:pt x="640" y="931"/>
                    <a:pt x="699" y="1047"/>
                  </a:cubicBezTo>
                  <a:cubicBezTo>
                    <a:pt x="815" y="1164"/>
                    <a:pt x="931" y="1280"/>
                    <a:pt x="989" y="1338"/>
                  </a:cubicBezTo>
                  <a:cubicBezTo>
                    <a:pt x="1106" y="1455"/>
                    <a:pt x="1164" y="1571"/>
                    <a:pt x="1280" y="1629"/>
                  </a:cubicBezTo>
                  <a:cubicBezTo>
                    <a:pt x="1396" y="1804"/>
                    <a:pt x="1513" y="1920"/>
                    <a:pt x="1513" y="1920"/>
                  </a:cubicBezTo>
                  <a:cubicBezTo>
                    <a:pt x="1513" y="1920"/>
                    <a:pt x="1513" y="1804"/>
                    <a:pt x="1513" y="1629"/>
                  </a:cubicBezTo>
                  <a:cubicBezTo>
                    <a:pt x="1513" y="1571"/>
                    <a:pt x="1513" y="1455"/>
                    <a:pt x="1513" y="1338"/>
                  </a:cubicBezTo>
                  <a:lnTo>
                    <a:pt x="1513" y="1047"/>
                  </a:lnTo>
                  <a:cubicBezTo>
                    <a:pt x="1513" y="931"/>
                    <a:pt x="1513" y="815"/>
                    <a:pt x="1513" y="699"/>
                  </a:cubicBezTo>
                  <a:cubicBezTo>
                    <a:pt x="1513" y="582"/>
                    <a:pt x="1513" y="524"/>
                    <a:pt x="1513" y="408"/>
                  </a:cubicBezTo>
                  <a:cubicBezTo>
                    <a:pt x="1513" y="350"/>
                    <a:pt x="1513" y="291"/>
                    <a:pt x="1513" y="233"/>
                  </a:cubicBezTo>
                  <a:cubicBezTo>
                    <a:pt x="1513" y="175"/>
                    <a:pt x="1513" y="175"/>
                    <a:pt x="1513" y="175"/>
                  </a:cubicBezTo>
                  <a:lnTo>
                    <a:pt x="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a:off x="6839500" y="729475"/>
              <a:ext cx="37825" cy="55300"/>
            </a:xfrm>
            <a:custGeom>
              <a:avLst/>
              <a:gdLst/>
              <a:ahLst/>
              <a:cxnLst/>
              <a:rect l="l" t="t" r="r" b="b"/>
              <a:pathLst>
                <a:path w="1513" h="2212" extrusionOk="0">
                  <a:moveTo>
                    <a:pt x="466" y="1"/>
                  </a:moveTo>
                  <a:cubicBezTo>
                    <a:pt x="466" y="1"/>
                    <a:pt x="466" y="59"/>
                    <a:pt x="408" y="117"/>
                  </a:cubicBezTo>
                  <a:cubicBezTo>
                    <a:pt x="408" y="175"/>
                    <a:pt x="408" y="234"/>
                    <a:pt x="350" y="292"/>
                  </a:cubicBezTo>
                  <a:cubicBezTo>
                    <a:pt x="350" y="408"/>
                    <a:pt x="291" y="524"/>
                    <a:pt x="291" y="641"/>
                  </a:cubicBezTo>
                  <a:cubicBezTo>
                    <a:pt x="233" y="757"/>
                    <a:pt x="233" y="873"/>
                    <a:pt x="175" y="990"/>
                  </a:cubicBezTo>
                  <a:cubicBezTo>
                    <a:pt x="117" y="1280"/>
                    <a:pt x="59" y="1513"/>
                    <a:pt x="59" y="1688"/>
                  </a:cubicBezTo>
                  <a:cubicBezTo>
                    <a:pt x="59" y="1920"/>
                    <a:pt x="1" y="2037"/>
                    <a:pt x="1" y="2037"/>
                  </a:cubicBezTo>
                  <a:lnTo>
                    <a:pt x="1513" y="2211"/>
                  </a:lnTo>
                  <a:cubicBezTo>
                    <a:pt x="1513" y="2211"/>
                    <a:pt x="1455" y="2095"/>
                    <a:pt x="1338" y="1862"/>
                  </a:cubicBezTo>
                  <a:cubicBezTo>
                    <a:pt x="1222" y="1688"/>
                    <a:pt x="1047" y="1455"/>
                    <a:pt x="931" y="1164"/>
                  </a:cubicBezTo>
                  <a:cubicBezTo>
                    <a:pt x="873" y="1048"/>
                    <a:pt x="815" y="873"/>
                    <a:pt x="757" y="757"/>
                  </a:cubicBezTo>
                  <a:cubicBezTo>
                    <a:pt x="699" y="641"/>
                    <a:pt x="640" y="524"/>
                    <a:pt x="582" y="408"/>
                  </a:cubicBezTo>
                  <a:cubicBezTo>
                    <a:pt x="582" y="292"/>
                    <a:pt x="524" y="175"/>
                    <a:pt x="524" y="117"/>
                  </a:cubicBezTo>
                  <a:lnTo>
                    <a:pt x="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a:off x="6851125" y="682950"/>
              <a:ext cx="36375" cy="101825"/>
            </a:xfrm>
            <a:custGeom>
              <a:avLst/>
              <a:gdLst/>
              <a:ahLst/>
              <a:cxnLst/>
              <a:rect l="l" t="t" r="r" b="b"/>
              <a:pathLst>
                <a:path w="1455" h="4073" extrusionOk="0">
                  <a:moveTo>
                    <a:pt x="757" y="1"/>
                  </a:moveTo>
                  <a:cubicBezTo>
                    <a:pt x="757" y="1"/>
                    <a:pt x="699" y="117"/>
                    <a:pt x="641" y="292"/>
                  </a:cubicBezTo>
                  <a:cubicBezTo>
                    <a:pt x="582" y="350"/>
                    <a:pt x="524" y="466"/>
                    <a:pt x="524" y="582"/>
                  </a:cubicBezTo>
                  <a:cubicBezTo>
                    <a:pt x="466" y="699"/>
                    <a:pt x="408" y="815"/>
                    <a:pt x="350" y="931"/>
                  </a:cubicBezTo>
                  <a:cubicBezTo>
                    <a:pt x="234" y="1164"/>
                    <a:pt x="175" y="1397"/>
                    <a:pt x="117" y="1571"/>
                  </a:cubicBezTo>
                  <a:cubicBezTo>
                    <a:pt x="59" y="1746"/>
                    <a:pt x="1" y="1862"/>
                    <a:pt x="1" y="1862"/>
                  </a:cubicBezTo>
                  <a:lnTo>
                    <a:pt x="59" y="1978"/>
                  </a:lnTo>
                  <a:cubicBezTo>
                    <a:pt x="59" y="2036"/>
                    <a:pt x="117" y="2153"/>
                    <a:pt x="117" y="2269"/>
                  </a:cubicBezTo>
                  <a:cubicBezTo>
                    <a:pt x="175" y="2385"/>
                    <a:pt x="234" y="2502"/>
                    <a:pt x="292" y="2618"/>
                  </a:cubicBezTo>
                  <a:cubicBezTo>
                    <a:pt x="350" y="2734"/>
                    <a:pt x="408" y="2909"/>
                    <a:pt x="466" y="3025"/>
                  </a:cubicBezTo>
                  <a:cubicBezTo>
                    <a:pt x="582" y="3316"/>
                    <a:pt x="757" y="3549"/>
                    <a:pt x="873" y="3723"/>
                  </a:cubicBezTo>
                  <a:cubicBezTo>
                    <a:pt x="990" y="3956"/>
                    <a:pt x="1048" y="4072"/>
                    <a:pt x="1048" y="4072"/>
                  </a:cubicBezTo>
                  <a:cubicBezTo>
                    <a:pt x="1048" y="4072"/>
                    <a:pt x="1106" y="3956"/>
                    <a:pt x="1106" y="3781"/>
                  </a:cubicBezTo>
                  <a:cubicBezTo>
                    <a:pt x="1106" y="3607"/>
                    <a:pt x="1164" y="3432"/>
                    <a:pt x="1222" y="3200"/>
                  </a:cubicBezTo>
                  <a:cubicBezTo>
                    <a:pt x="1222" y="3083"/>
                    <a:pt x="1280" y="2967"/>
                    <a:pt x="1280" y="2851"/>
                  </a:cubicBezTo>
                  <a:cubicBezTo>
                    <a:pt x="1280" y="2792"/>
                    <a:pt x="1339" y="2676"/>
                    <a:pt x="1339" y="2618"/>
                  </a:cubicBezTo>
                  <a:cubicBezTo>
                    <a:pt x="1397" y="2502"/>
                    <a:pt x="1397" y="2444"/>
                    <a:pt x="1397" y="2385"/>
                  </a:cubicBezTo>
                  <a:cubicBezTo>
                    <a:pt x="1397" y="2385"/>
                    <a:pt x="1455" y="2327"/>
                    <a:pt x="1455" y="2327"/>
                  </a:cubicBezTo>
                  <a:cubicBezTo>
                    <a:pt x="1455" y="2327"/>
                    <a:pt x="1397" y="2211"/>
                    <a:pt x="1280" y="1978"/>
                  </a:cubicBezTo>
                  <a:cubicBezTo>
                    <a:pt x="1222" y="1804"/>
                    <a:pt x="1106" y="1513"/>
                    <a:pt x="1048" y="1222"/>
                  </a:cubicBezTo>
                  <a:cubicBezTo>
                    <a:pt x="990" y="1048"/>
                    <a:pt x="931" y="931"/>
                    <a:pt x="931" y="757"/>
                  </a:cubicBezTo>
                  <a:cubicBezTo>
                    <a:pt x="873" y="640"/>
                    <a:pt x="873" y="466"/>
                    <a:pt x="873" y="350"/>
                  </a:cubicBezTo>
                  <a:cubicBezTo>
                    <a:pt x="815" y="117"/>
                    <a:pt x="757" y="1"/>
                    <a:pt x="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a:off x="6870025" y="682950"/>
              <a:ext cx="33475" cy="58200"/>
            </a:xfrm>
            <a:custGeom>
              <a:avLst/>
              <a:gdLst/>
              <a:ahLst/>
              <a:cxnLst/>
              <a:rect l="l" t="t" r="r" b="b"/>
              <a:pathLst>
                <a:path w="1339" h="2328" extrusionOk="0">
                  <a:moveTo>
                    <a:pt x="1" y="1"/>
                  </a:moveTo>
                  <a:cubicBezTo>
                    <a:pt x="1" y="1"/>
                    <a:pt x="59" y="117"/>
                    <a:pt x="117" y="350"/>
                  </a:cubicBezTo>
                  <a:cubicBezTo>
                    <a:pt x="117" y="466"/>
                    <a:pt x="117" y="640"/>
                    <a:pt x="175" y="757"/>
                  </a:cubicBezTo>
                  <a:cubicBezTo>
                    <a:pt x="175" y="873"/>
                    <a:pt x="234" y="1048"/>
                    <a:pt x="292" y="1164"/>
                  </a:cubicBezTo>
                  <a:cubicBezTo>
                    <a:pt x="350" y="1513"/>
                    <a:pt x="466" y="1746"/>
                    <a:pt x="524" y="1978"/>
                  </a:cubicBezTo>
                  <a:cubicBezTo>
                    <a:pt x="641" y="2211"/>
                    <a:pt x="699" y="2327"/>
                    <a:pt x="699" y="2327"/>
                  </a:cubicBezTo>
                  <a:cubicBezTo>
                    <a:pt x="699" y="2327"/>
                    <a:pt x="699" y="2211"/>
                    <a:pt x="757" y="2036"/>
                  </a:cubicBezTo>
                  <a:cubicBezTo>
                    <a:pt x="815" y="1920"/>
                    <a:pt x="873" y="1687"/>
                    <a:pt x="990" y="1513"/>
                  </a:cubicBezTo>
                  <a:cubicBezTo>
                    <a:pt x="1048" y="1397"/>
                    <a:pt x="1048" y="1280"/>
                    <a:pt x="1106" y="1222"/>
                  </a:cubicBezTo>
                  <a:cubicBezTo>
                    <a:pt x="1164" y="1106"/>
                    <a:pt x="1222" y="989"/>
                    <a:pt x="1222" y="931"/>
                  </a:cubicBezTo>
                  <a:lnTo>
                    <a:pt x="1339" y="69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a:off x="6870025" y="639325"/>
              <a:ext cx="33475" cy="61100"/>
            </a:xfrm>
            <a:custGeom>
              <a:avLst/>
              <a:gdLst/>
              <a:ahLst/>
              <a:cxnLst/>
              <a:rect l="l" t="t" r="r" b="b"/>
              <a:pathLst>
                <a:path w="1339" h="2444" extrusionOk="0">
                  <a:moveTo>
                    <a:pt x="1106" y="1"/>
                  </a:moveTo>
                  <a:cubicBezTo>
                    <a:pt x="1106" y="1"/>
                    <a:pt x="1048" y="117"/>
                    <a:pt x="932" y="292"/>
                  </a:cubicBezTo>
                  <a:cubicBezTo>
                    <a:pt x="815" y="408"/>
                    <a:pt x="641" y="641"/>
                    <a:pt x="524" y="873"/>
                  </a:cubicBezTo>
                  <a:cubicBezTo>
                    <a:pt x="466" y="931"/>
                    <a:pt x="408" y="1048"/>
                    <a:pt x="350" y="1164"/>
                  </a:cubicBezTo>
                  <a:cubicBezTo>
                    <a:pt x="292" y="1280"/>
                    <a:pt x="234" y="1339"/>
                    <a:pt x="175" y="1455"/>
                  </a:cubicBezTo>
                  <a:cubicBezTo>
                    <a:pt x="59" y="1629"/>
                    <a:pt x="1" y="1746"/>
                    <a:pt x="1" y="1746"/>
                  </a:cubicBezTo>
                  <a:lnTo>
                    <a:pt x="1339" y="2444"/>
                  </a:lnTo>
                  <a:cubicBezTo>
                    <a:pt x="1339" y="2444"/>
                    <a:pt x="1339" y="2327"/>
                    <a:pt x="1281" y="2095"/>
                  </a:cubicBezTo>
                  <a:cubicBezTo>
                    <a:pt x="1281" y="1978"/>
                    <a:pt x="1281" y="1862"/>
                    <a:pt x="1222" y="1688"/>
                  </a:cubicBezTo>
                  <a:cubicBezTo>
                    <a:pt x="1222" y="1571"/>
                    <a:pt x="1222" y="1397"/>
                    <a:pt x="1164" y="1280"/>
                  </a:cubicBezTo>
                  <a:cubicBezTo>
                    <a:pt x="1164" y="990"/>
                    <a:pt x="1164" y="641"/>
                    <a:pt x="1164" y="408"/>
                  </a:cubicBezTo>
                  <a:lnTo>
                    <a:pt x="11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a:off x="6899125" y="602975"/>
              <a:ext cx="36375" cy="97450"/>
            </a:xfrm>
            <a:custGeom>
              <a:avLst/>
              <a:gdLst/>
              <a:ahLst/>
              <a:cxnLst/>
              <a:rect l="l" t="t" r="r" b="b"/>
              <a:pathLst>
                <a:path w="1455" h="3898" extrusionOk="0">
                  <a:moveTo>
                    <a:pt x="1454" y="1"/>
                  </a:moveTo>
                  <a:lnTo>
                    <a:pt x="1454" y="1"/>
                  </a:lnTo>
                  <a:cubicBezTo>
                    <a:pt x="1454" y="1"/>
                    <a:pt x="1338" y="59"/>
                    <a:pt x="1163" y="175"/>
                  </a:cubicBezTo>
                  <a:cubicBezTo>
                    <a:pt x="1047" y="350"/>
                    <a:pt x="873" y="524"/>
                    <a:pt x="640" y="699"/>
                  </a:cubicBezTo>
                  <a:cubicBezTo>
                    <a:pt x="582" y="757"/>
                    <a:pt x="466" y="873"/>
                    <a:pt x="407" y="990"/>
                  </a:cubicBezTo>
                  <a:cubicBezTo>
                    <a:pt x="349" y="1048"/>
                    <a:pt x="233" y="1164"/>
                    <a:pt x="175" y="1222"/>
                  </a:cubicBezTo>
                  <a:cubicBezTo>
                    <a:pt x="117" y="1280"/>
                    <a:pt x="58" y="1339"/>
                    <a:pt x="58" y="1397"/>
                  </a:cubicBezTo>
                  <a:cubicBezTo>
                    <a:pt x="0" y="1455"/>
                    <a:pt x="0" y="1455"/>
                    <a:pt x="0" y="1455"/>
                  </a:cubicBezTo>
                  <a:lnTo>
                    <a:pt x="0" y="1862"/>
                  </a:lnTo>
                  <a:cubicBezTo>
                    <a:pt x="0" y="2095"/>
                    <a:pt x="0" y="2444"/>
                    <a:pt x="0" y="2734"/>
                  </a:cubicBezTo>
                  <a:cubicBezTo>
                    <a:pt x="58" y="2851"/>
                    <a:pt x="58" y="3025"/>
                    <a:pt x="58" y="3142"/>
                  </a:cubicBezTo>
                  <a:cubicBezTo>
                    <a:pt x="117" y="3316"/>
                    <a:pt x="117" y="3432"/>
                    <a:pt x="117" y="3549"/>
                  </a:cubicBezTo>
                  <a:cubicBezTo>
                    <a:pt x="175" y="3781"/>
                    <a:pt x="175" y="3898"/>
                    <a:pt x="175" y="3898"/>
                  </a:cubicBezTo>
                  <a:cubicBezTo>
                    <a:pt x="175" y="3898"/>
                    <a:pt x="233" y="3781"/>
                    <a:pt x="349" y="3665"/>
                  </a:cubicBezTo>
                  <a:cubicBezTo>
                    <a:pt x="349" y="3607"/>
                    <a:pt x="407" y="3491"/>
                    <a:pt x="466" y="3432"/>
                  </a:cubicBezTo>
                  <a:cubicBezTo>
                    <a:pt x="524" y="3316"/>
                    <a:pt x="582" y="3258"/>
                    <a:pt x="640" y="3142"/>
                  </a:cubicBezTo>
                  <a:cubicBezTo>
                    <a:pt x="756" y="2967"/>
                    <a:pt x="873" y="2793"/>
                    <a:pt x="989" y="2618"/>
                  </a:cubicBezTo>
                  <a:cubicBezTo>
                    <a:pt x="1105" y="2502"/>
                    <a:pt x="1163" y="2385"/>
                    <a:pt x="1163" y="2385"/>
                  </a:cubicBezTo>
                  <a:cubicBezTo>
                    <a:pt x="1163" y="2385"/>
                    <a:pt x="1163" y="1862"/>
                    <a:pt x="1222" y="1222"/>
                  </a:cubicBezTo>
                  <a:cubicBezTo>
                    <a:pt x="1222" y="931"/>
                    <a:pt x="1280" y="641"/>
                    <a:pt x="1338" y="408"/>
                  </a:cubicBezTo>
                  <a:cubicBezTo>
                    <a:pt x="1396" y="175"/>
                    <a:pt x="1454" y="1"/>
                    <a:pt x="1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a:off x="6928200" y="602975"/>
              <a:ext cx="30550" cy="61100"/>
            </a:xfrm>
            <a:custGeom>
              <a:avLst/>
              <a:gdLst/>
              <a:ahLst/>
              <a:cxnLst/>
              <a:rect l="l" t="t" r="r" b="b"/>
              <a:pathLst>
                <a:path w="1222" h="2444" extrusionOk="0">
                  <a:moveTo>
                    <a:pt x="291" y="1"/>
                  </a:moveTo>
                  <a:cubicBezTo>
                    <a:pt x="291" y="1"/>
                    <a:pt x="233" y="175"/>
                    <a:pt x="175" y="408"/>
                  </a:cubicBezTo>
                  <a:cubicBezTo>
                    <a:pt x="117" y="641"/>
                    <a:pt x="59" y="931"/>
                    <a:pt x="59" y="1222"/>
                  </a:cubicBezTo>
                  <a:cubicBezTo>
                    <a:pt x="0" y="1862"/>
                    <a:pt x="0" y="2444"/>
                    <a:pt x="0" y="2444"/>
                  </a:cubicBezTo>
                  <a:cubicBezTo>
                    <a:pt x="0" y="2444"/>
                    <a:pt x="0" y="2385"/>
                    <a:pt x="59" y="2385"/>
                  </a:cubicBezTo>
                  <a:cubicBezTo>
                    <a:pt x="59" y="2327"/>
                    <a:pt x="117" y="2269"/>
                    <a:pt x="175" y="2211"/>
                  </a:cubicBezTo>
                  <a:cubicBezTo>
                    <a:pt x="233" y="2153"/>
                    <a:pt x="291" y="2095"/>
                    <a:pt x="349" y="1978"/>
                  </a:cubicBezTo>
                  <a:cubicBezTo>
                    <a:pt x="408" y="1920"/>
                    <a:pt x="524" y="1862"/>
                    <a:pt x="582" y="1746"/>
                  </a:cubicBezTo>
                  <a:cubicBezTo>
                    <a:pt x="757" y="1629"/>
                    <a:pt x="873" y="1455"/>
                    <a:pt x="989" y="1339"/>
                  </a:cubicBezTo>
                  <a:cubicBezTo>
                    <a:pt x="1164" y="1222"/>
                    <a:pt x="1222" y="1164"/>
                    <a:pt x="1222" y="1164"/>
                  </a:cubicBez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a:off x="6935475" y="575350"/>
              <a:ext cx="45100" cy="56750"/>
            </a:xfrm>
            <a:custGeom>
              <a:avLst/>
              <a:gdLst/>
              <a:ahLst/>
              <a:cxnLst/>
              <a:rect l="l" t="t" r="r" b="b"/>
              <a:pathLst>
                <a:path w="1804" h="2270" extrusionOk="0">
                  <a:moveTo>
                    <a:pt x="1745" y="1"/>
                  </a:moveTo>
                  <a:cubicBezTo>
                    <a:pt x="1745" y="1"/>
                    <a:pt x="1745" y="7"/>
                    <a:pt x="1743" y="18"/>
                  </a:cubicBezTo>
                  <a:lnTo>
                    <a:pt x="1743" y="18"/>
                  </a:lnTo>
                  <a:cubicBezTo>
                    <a:pt x="1777" y="1"/>
                    <a:pt x="1803" y="1"/>
                    <a:pt x="1803" y="1"/>
                  </a:cubicBezTo>
                  <a:close/>
                  <a:moveTo>
                    <a:pt x="1743" y="18"/>
                  </a:moveTo>
                  <a:lnTo>
                    <a:pt x="1743" y="18"/>
                  </a:lnTo>
                  <a:cubicBezTo>
                    <a:pt x="1726" y="27"/>
                    <a:pt x="1706" y="39"/>
                    <a:pt x="1687" y="59"/>
                  </a:cubicBezTo>
                  <a:cubicBezTo>
                    <a:pt x="1629" y="59"/>
                    <a:pt x="1571" y="117"/>
                    <a:pt x="1454" y="117"/>
                  </a:cubicBezTo>
                  <a:cubicBezTo>
                    <a:pt x="1454" y="175"/>
                    <a:pt x="1396" y="175"/>
                    <a:pt x="1338" y="175"/>
                  </a:cubicBezTo>
                  <a:cubicBezTo>
                    <a:pt x="1280" y="233"/>
                    <a:pt x="1222" y="233"/>
                    <a:pt x="1164" y="292"/>
                  </a:cubicBezTo>
                  <a:cubicBezTo>
                    <a:pt x="1047" y="350"/>
                    <a:pt x="931" y="408"/>
                    <a:pt x="815" y="466"/>
                  </a:cubicBezTo>
                  <a:cubicBezTo>
                    <a:pt x="407" y="757"/>
                    <a:pt x="0" y="1106"/>
                    <a:pt x="0" y="1106"/>
                  </a:cubicBezTo>
                  <a:lnTo>
                    <a:pt x="931" y="2269"/>
                  </a:lnTo>
                  <a:cubicBezTo>
                    <a:pt x="931" y="2269"/>
                    <a:pt x="1047" y="1687"/>
                    <a:pt x="1222" y="1164"/>
                  </a:cubicBezTo>
                  <a:cubicBezTo>
                    <a:pt x="1280" y="989"/>
                    <a:pt x="1338" y="815"/>
                    <a:pt x="1396" y="699"/>
                  </a:cubicBezTo>
                  <a:cubicBezTo>
                    <a:pt x="1454" y="641"/>
                    <a:pt x="1454" y="582"/>
                    <a:pt x="1512" y="524"/>
                  </a:cubicBezTo>
                  <a:cubicBezTo>
                    <a:pt x="1512" y="466"/>
                    <a:pt x="1571" y="408"/>
                    <a:pt x="1571" y="350"/>
                  </a:cubicBezTo>
                  <a:cubicBezTo>
                    <a:pt x="1629" y="233"/>
                    <a:pt x="1687" y="175"/>
                    <a:pt x="1687" y="117"/>
                  </a:cubicBezTo>
                  <a:cubicBezTo>
                    <a:pt x="1726" y="78"/>
                    <a:pt x="1739" y="39"/>
                    <a:pt x="1743" y="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a:off x="6958725" y="562275"/>
              <a:ext cx="74200" cy="69825"/>
            </a:xfrm>
            <a:custGeom>
              <a:avLst/>
              <a:gdLst/>
              <a:ahLst/>
              <a:cxnLst/>
              <a:rect l="l" t="t" r="r" b="b"/>
              <a:pathLst>
                <a:path w="2968" h="2793" extrusionOk="0">
                  <a:moveTo>
                    <a:pt x="2967" y="0"/>
                  </a:moveTo>
                  <a:cubicBezTo>
                    <a:pt x="2967" y="0"/>
                    <a:pt x="2851" y="0"/>
                    <a:pt x="2618" y="58"/>
                  </a:cubicBezTo>
                  <a:lnTo>
                    <a:pt x="2269" y="58"/>
                  </a:lnTo>
                  <a:cubicBezTo>
                    <a:pt x="2153" y="117"/>
                    <a:pt x="2037" y="117"/>
                    <a:pt x="1862" y="175"/>
                  </a:cubicBezTo>
                  <a:cubicBezTo>
                    <a:pt x="1746" y="175"/>
                    <a:pt x="1629" y="233"/>
                    <a:pt x="1513" y="291"/>
                  </a:cubicBezTo>
                  <a:cubicBezTo>
                    <a:pt x="1397" y="291"/>
                    <a:pt x="1280" y="349"/>
                    <a:pt x="1164" y="349"/>
                  </a:cubicBezTo>
                  <a:cubicBezTo>
                    <a:pt x="1048" y="407"/>
                    <a:pt x="990" y="466"/>
                    <a:pt x="931" y="466"/>
                  </a:cubicBezTo>
                  <a:cubicBezTo>
                    <a:pt x="873" y="466"/>
                    <a:pt x="873" y="524"/>
                    <a:pt x="873" y="524"/>
                  </a:cubicBezTo>
                  <a:lnTo>
                    <a:pt x="815" y="524"/>
                  </a:lnTo>
                  <a:cubicBezTo>
                    <a:pt x="815" y="524"/>
                    <a:pt x="815" y="582"/>
                    <a:pt x="757" y="640"/>
                  </a:cubicBezTo>
                  <a:cubicBezTo>
                    <a:pt x="757" y="698"/>
                    <a:pt x="699" y="756"/>
                    <a:pt x="641" y="873"/>
                  </a:cubicBezTo>
                  <a:cubicBezTo>
                    <a:pt x="641" y="931"/>
                    <a:pt x="582" y="989"/>
                    <a:pt x="582" y="1047"/>
                  </a:cubicBezTo>
                  <a:cubicBezTo>
                    <a:pt x="524" y="1105"/>
                    <a:pt x="524" y="1164"/>
                    <a:pt x="466" y="1222"/>
                  </a:cubicBezTo>
                  <a:cubicBezTo>
                    <a:pt x="408" y="1338"/>
                    <a:pt x="350" y="1512"/>
                    <a:pt x="292" y="1687"/>
                  </a:cubicBezTo>
                  <a:cubicBezTo>
                    <a:pt x="117" y="2210"/>
                    <a:pt x="1" y="2792"/>
                    <a:pt x="1" y="2792"/>
                  </a:cubicBezTo>
                  <a:cubicBezTo>
                    <a:pt x="1" y="2792"/>
                    <a:pt x="350" y="2501"/>
                    <a:pt x="699" y="2327"/>
                  </a:cubicBezTo>
                  <a:cubicBezTo>
                    <a:pt x="815" y="2269"/>
                    <a:pt x="873" y="2210"/>
                    <a:pt x="990" y="2152"/>
                  </a:cubicBezTo>
                  <a:cubicBezTo>
                    <a:pt x="990" y="2152"/>
                    <a:pt x="1048" y="2094"/>
                    <a:pt x="1106" y="2094"/>
                  </a:cubicBezTo>
                  <a:cubicBezTo>
                    <a:pt x="1164" y="2036"/>
                    <a:pt x="1164" y="2036"/>
                    <a:pt x="1222" y="2036"/>
                  </a:cubicBezTo>
                  <a:cubicBezTo>
                    <a:pt x="1280" y="1978"/>
                    <a:pt x="1339" y="1978"/>
                    <a:pt x="1397" y="1920"/>
                  </a:cubicBezTo>
                  <a:lnTo>
                    <a:pt x="1455" y="1920"/>
                  </a:lnTo>
                  <a:lnTo>
                    <a:pt x="1513" y="1803"/>
                  </a:lnTo>
                  <a:cubicBezTo>
                    <a:pt x="1513" y="1745"/>
                    <a:pt x="1571" y="1687"/>
                    <a:pt x="1629" y="1571"/>
                  </a:cubicBezTo>
                  <a:cubicBezTo>
                    <a:pt x="1629" y="1512"/>
                    <a:pt x="1746" y="1396"/>
                    <a:pt x="1804" y="1280"/>
                  </a:cubicBezTo>
                  <a:cubicBezTo>
                    <a:pt x="1862" y="1164"/>
                    <a:pt x="1978" y="1047"/>
                    <a:pt x="2037" y="931"/>
                  </a:cubicBezTo>
                  <a:cubicBezTo>
                    <a:pt x="2153" y="815"/>
                    <a:pt x="2269" y="698"/>
                    <a:pt x="2327" y="582"/>
                  </a:cubicBezTo>
                  <a:cubicBezTo>
                    <a:pt x="2444" y="466"/>
                    <a:pt x="2560" y="349"/>
                    <a:pt x="2618" y="291"/>
                  </a:cubicBezTo>
                  <a:cubicBezTo>
                    <a:pt x="2851" y="117"/>
                    <a:pt x="2967" y="0"/>
                    <a:pt x="2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a:off x="6995075" y="563725"/>
              <a:ext cx="39300" cy="46550"/>
            </a:xfrm>
            <a:custGeom>
              <a:avLst/>
              <a:gdLst/>
              <a:ahLst/>
              <a:cxnLst/>
              <a:rect l="l" t="t" r="r" b="b"/>
              <a:pathLst>
                <a:path w="1572" h="1862" extrusionOk="0">
                  <a:moveTo>
                    <a:pt x="1513" y="0"/>
                  </a:moveTo>
                  <a:cubicBezTo>
                    <a:pt x="1513" y="0"/>
                    <a:pt x="1397" y="59"/>
                    <a:pt x="1164" y="233"/>
                  </a:cubicBezTo>
                  <a:cubicBezTo>
                    <a:pt x="1106" y="291"/>
                    <a:pt x="990" y="408"/>
                    <a:pt x="873" y="524"/>
                  </a:cubicBezTo>
                  <a:cubicBezTo>
                    <a:pt x="815" y="640"/>
                    <a:pt x="699" y="757"/>
                    <a:pt x="583" y="873"/>
                  </a:cubicBezTo>
                  <a:cubicBezTo>
                    <a:pt x="524" y="989"/>
                    <a:pt x="408" y="1106"/>
                    <a:pt x="350" y="1222"/>
                  </a:cubicBezTo>
                  <a:cubicBezTo>
                    <a:pt x="292" y="1338"/>
                    <a:pt x="175" y="1454"/>
                    <a:pt x="175" y="1513"/>
                  </a:cubicBezTo>
                  <a:cubicBezTo>
                    <a:pt x="117" y="1629"/>
                    <a:pt x="59" y="1745"/>
                    <a:pt x="59" y="1803"/>
                  </a:cubicBezTo>
                  <a:lnTo>
                    <a:pt x="1" y="1862"/>
                  </a:lnTo>
                  <a:lnTo>
                    <a:pt x="59" y="1862"/>
                  </a:lnTo>
                  <a:cubicBezTo>
                    <a:pt x="117" y="1803"/>
                    <a:pt x="175" y="1803"/>
                    <a:pt x="234" y="1745"/>
                  </a:cubicBezTo>
                  <a:cubicBezTo>
                    <a:pt x="292" y="1745"/>
                    <a:pt x="408" y="1687"/>
                    <a:pt x="466" y="1687"/>
                  </a:cubicBezTo>
                  <a:cubicBezTo>
                    <a:pt x="583" y="1629"/>
                    <a:pt x="641" y="1629"/>
                    <a:pt x="757" y="1571"/>
                  </a:cubicBezTo>
                  <a:cubicBezTo>
                    <a:pt x="873" y="1571"/>
                    <a:pt x="990" y="1571"/>
                    <a:pt x="1048" y="1513"/>
                  </a:cubicBezTo>
                  <a:lnTo>
                    <a:pt x="1571" y="1513"/>
                  </a:lnTo>
                  <a:lnTo>
                    <a:pt x="15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a:off x="7032900" y="562275"/>
              <a:ext cx="53825" cy="37825"/>
            </a:xfrm>
            <a:custGeom>
              <a:avLst/>
              <a:gdLst/>
              <a:ahLst/>
              <a:cxnLst/>
              <a:rect l="l" t="t" r="r" b="b"/>
              <a:pathLst>
                <a:path w="2153" h="1513" extrusionOk="0">
                  <a:moveTo>
                    <a:pt x="0" y="0"/>
                  </a:moveTo>
                  <a:lnTo>
                    <a:pt x="58" y="1512"/>
                  </a:lnTo>
                  <a:cubicBezTo>
                    <a:pt x="58" y="1512"/>
                    <a:pt x="58" y="1512"/>
                    <a:pt x="116" y="1454"/>
                  </a:cubicBezTo>
                  <a:cubicBezTo>
                    <a:pt x="175" y="1454"/>
                    <a:pt x="233" y="1396"/>
                    <a:pt x="291" y="1280"/>
                  </a:cubicBezTo>
                  <a:cubicBezTo>
                    <a:pt x="465" y="1164"/>
                    <a:pt x="698" y="989"/>
                    <a:pt x="989" y="873"/>
                  </a:cubicBezTo>
                  <a:cubicBezTo>
                    <a:pt x="1105" y="756"/>
                    <a:pt x="1222" y="698"/>
                    <a:pt x="1396" y="640"/>
                  </a:cubicBezTo>
                  <a:cubicBezTo>
                    <a:pt x="1512" y="582"/>
                    <a:pt x="1629" y="524"/>
                    <a:pt x="1745" y="524"/>
                  </a:cubicBezTo>
                  <a:cubicBezTo>
                    <a:pt x="1861" y="466"/>
                    <a:pt x="1978" y="407"/>
                    <a:pt x="2036" y="407"/>
                  </a:cubicBezTo>
                  <a:cubicBezTo>
                    <a:pt x="2075" y="407"/>
                    <a:pt x="2113" y="382"/>
                    <a:pt x="2135" y="364"/>
                  </a:cubicBezTo>
                  <a:lnTo>
                    <a:pt x="2135" y="364"/>
                  </a:lnTo>
                  <a:cubicBezTo>
                    <a:pt x="2152" y="382"/>
                    <a:pt x="2152" y="407"/>
                    <a:pt x="2152" y="407"/>
                  </a:cubicBezTo>
                  <a:lnTo>
                    <a:pt x="2152" y="349"/>
                  </a:lnTo>
                  <a:cubicBezTo>
                    <a:pt x="2152" y="349"/>
                    <a:pt x="2146" y="356"/>
                    <a:pt x="2135" y="364"/>
                  </a:cubicBezTo>
                  <a:cubicBezTo>
                    <a:pt x="2126" y="356"/>
                    <a:pt x="2113" y="349"/>
                    <a:pt x="2094" y="349"/>
                  </a:cubicBezTo>
                  <a:cubicBezTo>
                    <a:pt x="2036" y="349"/>
                    <a:pt x="1919" y="291"/>
                    <a:pt x="1861" y="291"/>
                  </a:cubicBezTo>
                  <a:cubicBezTo>
                    <a:pt x="1745" y="233"/>
                    <a:pt x="1629" y="175"/>
                    <a:pt x="1512" y="175"/>
                  </a:cubicBezTo>
                  <a:cubicBezTo>
                    <a:pt x="1396" y="117"/>
                    <a:pt x="1222" y="117"/>
                    <a:pt x="1105" y="117"/>
                  </a:cubicBezTo>
                  <a:cubicBezTo>
                    <a:pt x="814" y="58"/>
                    <a:pt x="582"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a:off x="7034350" y="571000"/>
              <a:ext cx="98900" cy="36375"/>
            </a:xfrm>
            <a:custGeom>
              <a:avLst/>
              <a:gdLst/>
              <a:ahLst/>
              <a:cxnLst/>
              <a:rect l="l" t="t" r="r" b="b"/>
              <a:pathLst>
                <a:path w="3956" h="1455" extrusionOk="0">
                  <a:moveTo>
                    <a:pt x="2094" y="0"/>
                  </a:moveTo>
                  <a:cubicBezTo>
                    <a:pt x="2094" y="0"/>
                    <a:pt x="2036" y="58"/>
                    <a:pt x="1978" y="58"/>
                  </a:cubicBezTo>
                  <a:cubicBezTo>
                    <a:pt x="1920" y="58"/>
                    <a:pt x="1803" y="117"/>
                    <a:pt x="1687" y="175"/>
                  </a:cubicBezTo>
                  <a:cubicBezTo>
                    <a:pt x="1571" y="175"/>
                    <a:pt x="1454" y="233"/>
                    <a:pt x="1338" y="291"/>
                  </a:cubicBezTo>
                  <a:cubicBezTo>
                    <a:pt x="1164" y="349"/>
                    <a:pt x="1047" y="407"/>
                    <a:pt x="931" y="524"/>
                  </a:cubicBezTo>
                  <a:cubicBezTo>
                    <a:pt x="640" y="640"/>
                    <a:pt x="407" y="815"/>
                    <a:pt x="233" y="931"/>
                  </a:cubicBezTo>
                  <a:cubicBezTo>
                    <a:pt x="175" y="1047"/>
                    <a:pt x="117" y="1105"/>
                    <a:pt x="58" y="1105"/>
                  </a:cubicBezTo>
                  <a:cubicBezTo>
                    <a:pt x="0" y="1163"/>
                    <a:pt x="0" y="1163"/>
                    <a:pt x="0" y="1163"/>
                  </a:cubicBezTo>
                  <a:lnTo>
                    <a:pt x="233" y="1163"/>
                  </a:lnTo>
                  <a:cubicBezTo>
                    <a:pt x="407" y="1163"/>
                    <a:pt x="582" y="1222"/>
                    <a:pt x="815" y="1222"/>
                  </a:cubicBezTo>
                  <a:cubicBezTo>
                    <a:pt x="873" y="1222"/>
                    <a:pt x="989" y="1280"/>
                    <a:pt x="1105" y="1280"/>
                  </a:cubicBezTo>
                  <a:cubicBezTo>
                    <a:pt x="1164" y="1338"/>
                    <a:pt x="1280" y="1338"/>
                    <a:pt x="1338" y="1396"/>
                  </a:cubicBezTo>
                  <a:cubicBezTo>
                    <a:pt x="1396" y="1396"/>
                    <a:pt x="1454" y="1396"/>
                    <a:pt x="1513" y="1454"/>
                  </a:cubicBezTo>
                  <a:lnTo>
                    <a:pt x="1571" y="1454"/>
                  </a:lnTo>
                  <a:cubicBezTo>
                    <a:pt x="1571" y="1454"/>
                    <a:pt x="1687" y="1396"/>
                    <a:pt x="1920" y="1338"/>
                  </a:cubicBezTo>
                  <a:cubicBezTo>
                    <a:pt x="1978" y="1280"/>
                    <a:pt x="2152" y="1280"/>
                    <a:pt x="2269" y="1222"/>
                  </a:cubicBezTo>
                  <a:cubicBezTo>
                    <a:pt x="2385" y="1222"/>
                    <a:pt x="2559" y="1163"/>
                    <a:pt x="2676" y="1163"/>
                  </a:cubicBezTo>
                  <a:cubicBezTo>
                    <a:pt x="2967" y="1105"/>
                    <a:pt x="3316" y="1105"/>
                    <a:pt x="3548" y="1105"/>
                  </a:cubicBezTo>
                  <a:lnTo>
                    <a:pt x="3955" y="1105"/>
                  </a:lnTo>
                  <a:cubicBezTo>
                    <a:pt x="3955" y="1105"/>
                    <a:pt x="3897" y="1105"/>
                    <a:pt x="3839" y="1047"/>
                  </a:cubicBezTo>
                  <a:cubicBezTo>
                    <a:pt x="3839" y="1047"/>
                    <a:pt x="3781" y="989"/>
                    <a:pt x="3665" y="931"/>
                  </a:cubicBezTo>
                  <a:cubicBezTo>
                    <a:pt x="3490" y="815"/>
                    <a:pt x="3316" y="640"/>
                    <a:pt x="3083" y="524"/>
                  </a:cubicBezTo>
                  <a:cubicBezTo>
                    <a:pt x="2967" y="466"/>
                    <a:pt x="2850" y="349"/>
                    <a:pt x="2734" y="291"/>
                  </a:cubicBezTo>
                  <a:cubicBezTo>
                    <a:pt x="2618" y="233"/>
                    <a:pt x="2501" y="175"/>
                    <a:pt x="2385" y="175"/>
                  </a:cubicBezTo>
                  <a:cubicBezTo>
                    <a:pt x="2210" y="58"/>
                    <a:pt x="2094" y="0"/>
                    <a:pt x="2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a:off x="7073600" y="598625"/>
              <a:ext cx="59650" cy="29100"/>
            </a:xfrm>
            <a:custGeom>
              <a:avLst/>
              <a:gdLst/>
              <a:ahLst/>
              <a:cxnLst/>
              <a:rect l="l" t="t" r="r" b="b"/>
              <a:pathLst>
                <a:path w="2386" h="1164" extrusionOk="0">
                  <a:moveTo>
                    <a:pt x="1978" y="0"/>
                  </a:moveTo>
                  <a:cubicBezTo>
                    <a:pt x="1746" y="0"/>
                    <a:pt x="1397" y="0"/>
                    <a:pt x="1106" y="58"/>
                  </a:cubicBezTo>
                  <a:cubicBezTo>
                    <a:pt x="989" y="58"/>
                    <a:pt x="815" y="117"/>
                    <a:pt x="699" y="117"/>
                  </a:cubicBezTo>
                  <a:cubicBezTo>
                    <a:pt x="582" y="175"/>
                    <a:pt x="408" y="175"/>
                    <a:pt x="350" y="233"/>
                  </a:cubicBezTo>
                  <a:cubicBezTo>
                    <a:pt x="117" y="291"/>
                    <a:pt x="1" y="349"/>
                    <a:pt x="1" y="349"/>
                  </a:cubicBezTo>
                  <a:cubicBezTo>
                    <a:pt x="1" y="349"/>
                    <a:pt x="117" y="407"/>
                    <a:pt x="233" y="466"/>
                  </a:cubicBezTo>
                  <a:cubicBezTo>
                    <a:pt x="291" y="466"/>
                    <a:pt x="408" y="524"/>
                    <a:pt x="466" y="582"/>
                  </a:cubicBezTo>
                  <a:cubicBezTo>
                    <a:pt x="524" y="582"/>
                    <a:pt x="640" y="640"/>
                    <a:pt x="757" y="698"/>
                  </a:cubicBezTo>
                  <a:cubicBezTo>
                    <a:pt x="931" y="815"/>
                    <a:pt x="1106" y="931"/>
                    <a:pt x="1222" y="1047"/>
                  </a:cubicBezTo>
                  <a:cubicBezTo>
                    <a:pt x="1280" y="1047"/>
                    <a:pt x="1338" y="1105"/>
                    <a:pt x="1338" y="1164"/>
                  </a:cubicBezTo>
                  <a:lnTo>
                    <a:pt x="1397" y="1164"/>
                  </a:lnTo>
                  <a:lnTo>
                    <a:pt x="2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a:off x="7108500" y="598625"/>
              <a:ext cx="59650" cy="37825"/>
            </a:xfrm>
            <a:custGeom>
              <a:avLst/>
              <a:gdLst/>
              <a:ahLst/>
              <a:cxnLst/>
              <a:rect l="l" t="t" r="r" b="b"/>
              <a:pathLst>
                <a:path w="2386" h="1513" extrusionOk="0">
                  <a:moveTo>
                    <a:pt x="989" y="0"/>
                  </a:moveTo>
                  <a:lnTo>
                    <a:pt x="1" y="1164"/>
                  </a:lnTo>
                  <a:lnTo>
                    <a:pt x="350" y="1164"/>
                  </a:lnTo>
                  <a:cubicBezTo>
                    <a:pt x="582" y="1164"/>
                    <a:pt x="873" y="1222"/>
                    <a:pt x="1164" y="1280"/>
                  </a:cubicBezTo>
                  <a:cubicBezTo>
                    <a:pt x="1338" y="1280"/>
                    <a:pt x="1513" y="1280"/>
                    <a:pt x="1629" y="1338"/>
                  </a:cubicBezTo>
                  <a:cubicBezTo>
                    <a:pt x="1804" y="1338"/>
                    <a:pt x="1920" y="1396"/>
                    <a:pt x="2036" y="1454"/>
                  </a:cubicBezTo>
                  <a:cubicBezTo>
                    <a:pt x="2269" y="1513"/>
                    <a:pt x="2385" y="1513"/>
                    <a:pt x="2385" y="1513"/>
                  </a:cubicBezTo>
                  <a:cubicBezTo>
                    <a:pt x="2385" y="1513"/>
                    <a:pt x="2327" y="1396"/>
                    <a:pt x="2211" y="1280"/>
                  </a:cubicBezTo>
                  <a:cubicBezTo>
                    <a:pt x="2153" y="1164"/>
                    <a:pt x="2094" y="1105"/>
                    <a:pt x="1978" y="989"/>
                  </a:cubicBezTo>
                  <a:cubicBezTo>
                    <a:pt x="1920" y="931"/>
                    <a:pt x="1862" y="815"/>
                    <a:pt x="1745" y="698"/>
                  </a:cubicBezTo>
                  <a:cubicBezTo>
                    <a:pt x="1571" y="524"/>
                    <a:pt x="1396" y="349"/>
                    <a:pt x="1222" y="233"/>
                  </a:cubicBezTo>
                  <a:cubicBezTo>
                    <a:pt x="1047" y="117"/>
                    <a:pt x="989" y="0"/>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0"/>
            <p:cNvSpPr/>
            <p:nvPr/>
          </p:nvSpPr>
          <p:spPr>
            <a:xfrm>
              <a:off x="7108500" y="627700"/>
              <a:ext cx="85825" cy="53825"/>
            </a:xfrm>
            <a:custGeom>
              <a:avLst/>
              <a:gdLst/>
              <a:ahLst/>
              <a:cxnLst/>
              <a:rect l="l" t="t" r="r" b="b"/>
              <a:pathLst>
                <a:path w="3433" h="2153" extrusionOk="0">
                  <a:moveTo>
                    <a:pt x="1" y="1"/>
                  </a:moveTo>
                  <a:cubicBezTo>
                    <a:pt x="1" y="1"/>
                    <a:pt x="117" y="59"/>
                    <a:pt x="233" y="175"/>
                  </a:cubicBezTo>
                  <a:cubicBezTo>
                    <a:pt x="350" y="291"/>
                    <a:pt x="466" y="466"/>
                    <a:pt x="640" y="640"/>
                  </a:cubicBezTo>
                  <a:cubicBezTo>
                    <a:pt x="699" y="698"/>
                    <a:pt x="757" y="757"/>
                    <a:pt x="873" y="873"/>
                  </a:cubicBezTo>
                  <a:cubicBezTo>
                    <a:pt x="931" y="931"/>
                    <a:pt x="989" y="989"/>
                    <a:pt x="1047" y="1047"/>
                  </a:cubicBezTo>
                  <a:cubicBezTo>
                    <a:pt x="1106" y="1164"/>
                    <a:pt x="1164" y="1280"/>
                    <a:pt x="1164" y="1280"/>
                  </a:cubicBezTo>
                  <a:cubicBezTo>
                    <a:pt x="1164" y="1280"/>
                    <a:pt x="1338" y="1280"/>
                    <a:pt x="1513" y="1338"/>
                  </a:cubicBezTo>
                  <a:cubicBezTo>
                    <a:pt x="1629" y="1396"/>
                    <a:pt x="1745" y="1455"/>
                    <a:pt x="1920" y="1455"/>
                  </a:cubicBezTo>
                  <a:cubicBezTo>
                    <a:pt x="2036" y="1513"/>
                    <a:pt x="2153" y="1571"/>
                    <a:pt x="2327" y="1629"/>
                  </a:cubicBezTo>
                  <a:cubicBezTo>
                    <a:pt x="2618" y="1745"/>
                    <a:pt x="2909" y="1862"/>
                    <a:pt x="3083" y="1978"/>
                  </a:cubicBezTo>
                  <a:cubicBezTo>
                    <a:pt x="3316" y="2036"/>
                    <a:pt x="3432" y="2153"/>
                    <a:pt x="3432" y="2153"/>
                  </a:cubicBezTo>
                  <a:cubicBezTo>
                    <a:pt x="3432" y="2153"/>
                    <a:pt x="3374" y="2036"/>
                    <a:pt x="3316" y="1862"/>
                  </a:cubicBezTo>
                  <a:cubicBezTo>
                    <a:pt x="3199" y="1687"/>
                    <a:pt x="3083" y="1455"/>
                    <a:pt x="2967" y="1222"/>
                  </a:cubicBezTo>
                  <a:cubicBezTo>
                    <a:pt x="2909" y="1106"/>
                    <a:pt x="2850" y="989"/>
                    <a:pt x="2792" y="931"/>
                  </a:cubicBezTo>
                  <a:cubicBezTo>
                    <a:pt x="2734" y="815"/>
                    <a:pt x="2676" y="698"/>
                    <a:pt x="2618" y="640"/>
                  </a:cubicBezTo>
                  <a:cubicBezTo>
                    <a:pt x="2502" y="466"/>
                    <a:pt x="2385" y="350"/>
                    <a:pt x="2385" y="350"/>
                  </a:cubicBezTo>
                  <a:cubicBezTo>
                    <a:pt x="2385" y="350"/>
                    <a:pt x="2269" y="350"/>
                    <a:pt x="2036" y="291"/>
                  </a:cubicBezTo>
                  <a:cubicBezTo>
                    <a:pt x="1920" y="233"/>
                    <a:pt x="1804" y="175"/>
                    <a:pt x="1629" y="175"/>
                  </a:cubicBezTo>
                  <a:cubicBezTo>
                    <a:pt x="1513" y="117"/>
                    <a:pt x="1338" y="117"/>
                    <a:pt x="1164" y="117"/>
                  </a:cubicBezTo>
                  <a:cubicBezTo>
                    <a:pt x="873" y="59"/>
                    <a:pt x="582" y="1"/>
                    <a:pt x="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0"/>
            <p:cNvSpPr/>
            <p:nvPr/>
          </p:nvSpPr>
          <p:spPr>
            <a:xfrm>
              <a:off x="7139025" y="659700"/>
              <a:ext cx="55300" cy="37825"/>
            </a:xfrm>
            <a:custGeom>
              <a:avLst/>
              <a:gdLst/>
              <a:ahLst/>
              <a:cxnLst/>
              <a:rect l="l" t="t" r="r" b="b"/>
              <a:pathLst>
                <a:path w="2212" h="1513" extrusionOk="0">
                  <a:moveTo>
                    <a:pt x="1" y="0"/>
                  </a:moveTo>
                  <a:lnTo>
                    <a:pt x="1" y="0"/>
                  </a:lnTo>
                  <a:cubicBezTo>
                    <a:pt x="1" y="0"/>
                    <a:pt x="59" y="58"/>
                    <a:pt x="117" y="233"/>
                  </a:cubicBezTo>
                  <a:cubicBezTo>
                    <a:pt x="175" y="291"/>
                    <a:pt x="234" y="349"/>
                    <a:pt x="292" y="465"/>
                  </a:cubicBezTo>
                  <a:cubicBezTo>
                    <a:pt x="350" y="524"/>
                    <a:pt x="408" y="640"/>
                    <a:pt x="466" y="756"/>
                  </a:cubicBezTo>
                  <a:cubicBezTo>
                    <a:pt x="583" y="931"/>
                    <a:pt x="641" y="1105"/>
                    <a:pt x="757" y="1280"/>
                  </a:cubicBezTo>
                  <a:lnTo>
                    <a:pt x="873" y="1512"/>
                  </a:lnTo>
                  <a:lnTo>
                    <a:pt x="2211" y="873"/>
                  </a:lnTo>
                  <a:cubicBezTo>
                    <a:pt x="2211" y="873"/>
                    <a:pt x="2095" y="756"/>
                    <a:pt x="1862" y="640"/>
                  </a:cubicBezTo>
                  <a:cubicBezTo>
                    <a:pt x="1688" y="582"/>
                    <a:pt x="1397" y="465"/>
                    <a:pt x="1106" y="349"/>
                  </a:cubicBezTo>
                  <a:cubicBezTo>
                    <a:pt x="990" y="291"/>
                    <a:pt x="815" y="233"/>
                    <a:pt x="699" y="175"/>
                  </a:cubicBezTo>
                  <a:cubicBezTo>
                    <a:pt x="583" y="116"/>
                    <a:pt x="408" y="116"/>
                    <a:pt x="350" y="58"/>
                  </a:cubicBezTo>
                  <a:cubicBezTo>
                    <a:pt x="117" y="0"/>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0"/>
            <p:cNvSpPr/>
            <p:nvPr/>
          </p:nvSpPr>
          <p:spPr>
            <a:xfrm>
              <a:off x="7160850" y="681500"/>
              <a:ext cx="52375" cy="46550"/>
            </a:xfrm>
            <a:custGeom>
              <a:avLst/>
              <a:gdLst/>
              <a:ahLst/>
              <a:cxnLst/>
              <a:rect l="l" t="t" r="r" b="b"/>
              <a:pathLst>
                <a:path w="2095" h="1862" extrusionOk="0">
                  <a:moveTo>
                    <a:pt x="1338" y="1"/>
                  </a:moveTo>
                  <a:lnTo>
                    <a:pt x="0" y="640"/>
                  </a:lnTo>
                  <a:cubicBezTo>
                    <a:pt x="0" y="640"/>
                    <a:pt x="0" y="640"/>
                    <a:pt x="59" y="698"/>
                  </a:cubicBezTo>
                  <a:cubicBezTo>
                    <a:pt x="117" y="698"/>
                    <a:pt x="233" y="757"/>
                    <a:pt x="349" y="815"/>
                  </a:cubicBezTo>
                  <a:cubicBezTo>
                    <a:pt x="408" y="873"/>
                    <a:pt x="524" y="931"/>
                    <a:pt x="640" y="989"/>
                  </a:cubicBezTo>
                  <a:cubicBezTo>
                    <a:pt x="815" y="1047"/>
                    <a:pt x="931" y="1106"/>
                    <a:pt x="1047" y="1164"/>
                  </a:cubicBezTo>
                  <a:cubicBezTo>
                    <a:pt x="1338" y="1338"/>
                    <a:pt x="1571" y="1513"/>
                    <a:pt x="1745" y="1629"/>
                  </a:cubicBezTo>
                  <a:cubicBezTo>
                    <a:pt x="1978" y="1804"/>
                    <a:pt x="2094" y="1862"/>
                    <a:pt x="2094" y="1862"/>
                  </a:cubicBezTo>
                  <a:cubicBezTo>
                    <a:pt x="2094" y="1862"/>
                    <a:pt x="2036" y="1745"/>
                    <a:pt x="1978" y="1571"/>
                  </a:cubicBezTo>
                  <a:cubicBezTo>
                    <a:pt x="1920" y="1396"/>
                    <a:pt x="1862" y="1164"/>
                    <a:pt x="1745" y="931"/>
                  </a:cubicBezTo>
                  <a:cubicBezTo>
                    <a:pt x="1687" y="815"/>
                    <a:pt x="1687" y="698"/>
                    <a:pt x="1629" y="582"/>
                  </a:cubicBezTo>
                  <a:cubicBezTo>
                    <a:pt x="1571" y="466"/>
                    <a:pt x="1513" y="350"/>
                    <a:pt x="1513" y="291"/>
                  </a:cubicBezTo>
                  <a:cubicBezTo>
                    <a:pt x="1454" y="175"/>
                    <a:pt x="1396" y="117"/>
                    <a:pt x="1396" y="59"/>
                  </a:cubicBezTo>
                  <a:cubicBezTo>
                    <a:pt x="1396" y="1"/>
                    <a:pt x="1338" y="1"/>
                    <a:pt x="1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0"/>
            <p:cNvSpPr/>
            <p:nvPr/>
          </p:nvSpPr>
          <p:spPr>
            <a:xfrm>
              <a:off x="7160850" y="697500"/>
              <a:ext cx="64000" cy="78550"/>
            </a:xfrm>
            <a:custGeom>
              <a:avLst/>
              <a:gdLst/>
              <a:ahLst/>
              <a:cxnLst/>
              <a:rect l="l" t="t" r="r" b="b"/>
              <a:pathLst>
                <a:path w="2560" h="3142" extrusionOk="0">
                  <a:moveTo>
                    <a:pt x="0" y="0"/>
                  </a:moveTo>
                  <a:cubicBezTo>
                    <a:pt x="0" y="0"/>
                    <a:pt x="0" y="0"/>
                    <a:pt x="0" y="58"/>
                  </a:cubicBezTo>
                  <a:cubicBezTo>
                    <a:pt x="59" y="117"/>
                    <a:pt x="59" y="175"/>
                    <a:pt x="117" y="233"/>
                  </a:cubicBezTo>
                  <a:cubicBezTo>
                    <a:pt x="117" y="291"/>
                    <a:pt x="175" y="407"/>
                    <a:pt x="233" y="524"/>
                  </a:cubicBezTo>
                  <a:cubicBezTo>
                    <a:pt x="233" y="582"/>
                    <a:pt x="291" y="698"/>
                    <a:pt x="349" y="815"/>
                  </a:cubicBezTo>
                  <a:cubicBezTo>
                    <a:pt x="408" y="989"/>
                    <a:pt x="524" y="1222"/>
                    <a:pt x="524" y="1396"/>
                  </a:cubicBezTo>
                  <a:cubicBezTo>
                    <a:pt x="582" y="1571"/>
                    <a:pt x="640" y="1629"/>
                    <a:pt x="640" y="1629"/>
                  </a:cubicBezTo>
                  <a:cubicBezTo>
                    <a:pt x="640" y="1629"/>
                    <a:pt x="756" y="1745"/>
                    <a:pt x="931" y="1862"/>
                  </a:cubicBezTo>
                  <a:cubicBezTo>
                    <a:pt x="1105" y="1978"/>
                    <a:pt x="1396" y="2152"/>
                    <a:pt x="1629" y="2385"/>
                  </a:cubicBezTo>
                  <a:cubicBezTo>
                    <a:pt x="2094" y="2734"/>
                    <a:pt x="2560" y="3141"/>
                    <a:pt x="2560" y="3141"/>
                  </a:cubicBezTo>
                  <a:cubicBezTo>
                    <a:pt x="2560" y="3141"/>
                    <a:pt x="2443" y="2676"/>
                    <a:pt x="2327" y="2210"/>
                  </a:cubicBezTo>
                  <a:cubicBezTo>
                    <a:pt x="2269" y="1920"/>
                    <a:pt x="2211" y="1687"/>
                    <a:pt x="2152" y="1513"/>
                  </a:cubicBezTo>
                  <a:cubicBezTo>
                    <a:pt x="2094" y="1338"/>
                    <a:pt x="2094" y="1222"/>
                    <a:pt x="2094" y="1222"/>
                  </a:cubicBezTo>
                  <a:cubicBezTo>
                    <a:pt x="2094" y="1222"/>
                    <a:pt x="1978" y="1164"/>
                    <a:pt x="1745" y="989"/>
                  </a:cubicBezTo>
                  <a:cubicBezTo>
                    <a:pt x="1571" y="873"/>
                    <a:pt x="1338" y="698"/>
                    <a:pt x="1047" y="524"/>
                  </a:cubicBezTo>
                  <a:cubicBezTo>
                    <a:pt x="931" y="466"/>
                    <a:pt x="815" y="407"/>
                    <a:pt x="640" y="349"/>
                  </a:cubicBezTo>
                  <a:cubicBezTo>
                    <a:pt x="524" y="291"/>
                    <a:pt x="408" y="233"/>
                    <a:pt x="349" y="175"/>
                  </a:cubicBezTo>
                  <a:cubicBezTo>
                    <a:pt x="233" y="117"/>
                    <a:pt x="117" y="58"/>
                    <a:pt x="59" y="58"/>
                  </a:cubicBezTo>
                  <a:cubicBezTo>
                    <a:pt x="0" y="0"/>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0"/>
            <p:cNvSpPr/>
            <p:nvPr/>
          </p:nvSpPr>
          <p:spPr>
            <a:xfrm>
              <a:off x="7176850" y="739675"/>
              <a:ext cx="48000" cy="43625"/>
            </a:xfrm>
            <a:custGeom>
              <a:avLst/>
              <a:gdLst/>
              <a:ahLst/>
              <a:cxnLst/>
              <a:rect l="l" t="t" r="r" b="b"/>
              <a:pathLst>
                <a:path w="1920" h="1745" extrusionOk="0">
                  <a:moveTo>
                    <a:pt x="1920" y="1454"/>
                  </a:moveTo>
                  <a:lnTo>
                    <a:pt x="1870" y="1464"/>
                  </a:lnTo>
                  <a:lnTo>
                    <a:pt x="1870" y="1464"/>
                  </a:lnTo>
                  <a:cubicBezTo>
                    <a:pt x="1902" y="1495"/>
                    <a:pt x="1920" y="1512"/>
                    <a:pt x="1920" y="1512"/>
                  </a:cubicBezTo>
                  <a:lnTo>
                    <a:pt x="1920" y="1454"/>
                  </a:lnTo>
                  <a:close/>
                  <a:moveTo>
                    <a:pt x="0" y="0"/>
                  </a:moveTo>
                  <a:cubicBezTo>
                    <a:pt x="0" y="0"/>
                    <a:pt x="0" y="116"/>
                    <a:pt x="58" y="233"/>
                  </a:cubicBezTo>
                  <a:cubicBezTo>
                    <a:pt x="116" y="407"/>
                    <a:pt x="175" y="640"/>
                    <a:pt x="233" y="872"/>
                  </a:cubicBezTo>
                  <a:cubicBezTo>
                    <a:pt x="349" y="1280"/>
                    <a:pt x="407" y="1745"/>
                    <a:pt x="407" y="1745"/>
                  </a:cubicBezTo>
                  <a:lnTo>
                    <a:pt x="1870" y="1464"/>
                  </a:lnTo>
                  <a:lnTo>
                    <a:pt x="1870" y="1464"/>
                  </a:lnTo>
                  <a:cubicBezTo>
                    <a:pt x="1738" y="1335"/>
                    <a:pt x="1364" y="979"/>
                    <a:pt x="989" y="698"/>
                  </a:cubicBezTo>
                  <a:cubicBezTo>
                    <a:pt x="698" y="523"/>
                    <a:pt x="465" y="349"/>
                    <a:pt x="291" y="175"/>
                  </a:cubicBezTo>
                  <a:cubicBezTo>
                    <a:pt x="117" y="58"/>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0"/>
            <p:cNvSpPr/>
            <p:nvPr/>
          </p:nvSpPr>
          <p:spPr>
            <a:xfrm>
              <a:off x="7187025" y="777475"/>
              <a:ext cx="45100" cy="48000"/>
            </a:xfrm>
            <a:custGeom>
              <a:avLst/>
              <a:gdLst/>
              <a:ahLst/>
              <a:cxnLst/>
              <a:rect l="l" t="t" r="r" b="b"/>
              <a:pathLst>
                <a:path w="1804" h="1920" extrusionOk="0">
                  <a:moveTo>
                    <a:pt x="1513" y="0"/>
                  </a:moveTo>
                  <a:lnTo>
                    <a:pt x="0" y="233"/>
                  </a:lnTo>
                  <a:cubicBezTo>
                    <a:pt x="0" y="233"/>
                    <a:pt x="117" y="349"/>
                    <a:pt x="291" y="466"/>
                  </a:cubicBezTo>
                  <a:cubicBezTo>
                    <a:pt x="466" y="640"/>
                    <a:pt x="698" y="815"/>
                    <a:pt x="931" y="1047"/>
                  </a:cubicBezTo>
                  <a:cubicBezTo>
                    <a:pt x="1396" y="1454"/>
                    <a:pt x="1803" y="1920"/>
                    <a:pt x="1803" y="1920"/>
                  </a:cubicBezTo>
                  <a:cubicBezTo>
                    <a:pt x="1803" y="1920"/>
                    <a:pt x="1745" y="1454"/>
                    <a:pt x="1687" y="931"/>
                  </a:cubicBezTo>
                  <a:cubicBezTo>
                    <a:pt x="1629" y="698"/>
                    <a:pt x="1629" y="466"/>
                    <a:pt x="1571" y="291"/>
                  </a:cubicBezTo>
                  <a:cubicBezTo>
                    <a:pt x="1513" y="117"/>
                    <a:pt x="1513" y="0"/>
                    <a:pt x="1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0"/>
            <p:cNvSpPr/>
            <p:nvPr/>
          </p:nvSpPr>
          <p:spPr>
            <a:xfrm>
              <a:off x="7187025" y="783275"/>
              <a:ext cx="49450" cy="90175"/>
            </a:xfrm>
            <a:custGeom>
              <a:avLst/>
              <a:gdLst/>
              <a:ahLst/>
              <a:cxnLst/>
              <a:rect l="l" t="t" r="r" b="b"/>
              <a:pathLst>
                <a:path w="1978" h="3607" extrusionOk="0">
                  <a:moveTo>
                    <a:pt x="0" y="1"/>
                  </a:moveTo>
                  <a:lnTo>
                    <a:pt x="0" y="1"/>
                  </a:lnTo>
                  <a:cubicBezTo>
                    <a:pt x="0" y="1"/>
                    <a:pt x="58" y="117"/>
                    <a:pt x="58" y="292"/>
                  </a:cubicBezTo>
                  <a:cubicBezTo>
                    <a:pt x="117" y="466"/>
                    <a:pt x="117" y="699"/>
                    <a:pt x="175" y="931"/>
                  </a:cubicBezTo>
                  <a:cubicBezTo>
                    <a:pt x="233" y="1397"/>
                    <a:pt x="291" y="1862"/>
                    <a:pt x="291" y="1862"/>
                  </a:cubicBezTo>
                  <a:cubicBezTo>
                    <a:pt x="291" y="1862"/>
                    <a:pt x="756" y="2269"/>
                    <a:pt x="1164" y="2735"/>
                  </a:cubicBezTo>
                  <a:cubicBezTo>
                    <a:pt x="1396" y="2909"/>
                    <a:pt x="1571" y="3142"/>
                    <a:pt x="1745" y="3316"/>
                  </a:cubicBezTo>
                  <a:cubicBezTo>
                    <a:pt x="1920" y="3491"/>
                    <a:pt x="1978" y="3607"/>
                    <a:pt x="1978" y="3607"/>
                  </a:cubicBezTo>
                  <a:cubicBezTo>
                    <a:pt x="1978" y="3607"/>
                    <a:pt x="1978" y="3142"/>
                    <a:pt x="1920" y="2618"/>
                  </a:cubicBezTo>
                  <a:cubicBezTo>
                    <a:pt x="1861" y="2153"/>
                    <a:pt x="1803" y="1688"/>
                    <a:pt x="1803" y="1688"/>
                  </a:cubicBezTo>
                  <a:cubicBezTo>
                    <a:pt x="1803" y="1688"/>
                    <a:pt x="1396" y="1222"/>
                    <a:pt x="931" y="815"/>
                  </a:cubicBezTo>
                  <a:cubicBezTo>
                    <a:pt x="698" y="583"/>
                    <a:pt x="466" y="408"/>
                    <a:pt x="291" y="234"/>
                  </a:cubicBezTo>
                  <a:cubicBezTo>
                    <a:pt x="117" y="117"/>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0"/>
            <p:cNvSpPr/>
            <p:nvPr/>
          </p:nvSpPr>
          <p:spPr>
            <a:xfrm>
              <a:off x="7194300" y="829825"/>
              <a:ext cx="42175" cy="46550"/>
            </a:xfrm>
            <a:custGeom>
              <a:avLst/>
              <a:gdLst/>
              <a:ahLst/>
              <a:cxnLst/>
              <a:rect l="l" t="t" r="r" b="b"/>
              <a:pathLst>
                <a:path w="1687" h="1862" extrusionOk="0">
                  <a:moveTo>
                    <a:pt x="0" y="0"/>
                  </a:moveTo>
                  <a:cubicBezTo>
                    <a:pt x="0" y="0"/>
                    <a:pt x="58" y="465"/>
                    <a:pt x="116" y="931"/>
                  </a:cubicBezTo>
                  <a:cubicBezTo>
                    <a:pt x="175" y="1396"/>
                    <a:pt x="175" y="1861"/>
                    <a:pt x="175" y="1861"/>
                  </a:cubicBezTo>
                  <a:lnTo>
                    <a:pt x="1687" y="1745"/>
                  </a:lnTo>
                  <a:cubicBezTo>
                    <a:pt x="1687" y="1745"/>
                    <a:pt x="1629" y="1629"/>
                    <a:pt x="1454" y="1454"/>
                  </a:cubicBezTo>
                  <a:cubicBezTo>
                    <a:pt x="1280" y="1280"/>
                    <a:pt x="1105" y="1047"/>
                    <a:pt x="873" y="873"/>
                  </a:cubicBezTo>
                  <a:cubicBezTo>
                    <a:pt x="465" y="40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0"/>
            <p:cNvSpPr/>
            <p:nvPr/>
          </p:nvSpPr>
          <p:spPr>
            <a:xfrm>
              <a:off x="7198650" y="873425"/>
              <a:ext cx="42200" cy="48025"/>
            </a:xfrm>
            <a:custGeom>
              <a:avLst/>
              <a:gdLst/>
              <a:ahLst/>
              <a:cxnLst/>
              <a:rect l="l" t="t" r="r" b="b"/>
              <a:pathLst>
                <a:path w="1688" h="1921" extrusionOk="0">
                  <a:moveTo>
                    <a:pt x="1513" y="1"/>
                  </a:moveTo>
                  <a:lnTo>
                    <a:pt x="1" y="117"/>
                  </a:lnTo>
                  <a:cubicBezTo>
                    <a:pt x="1" y="117"/>
                    <a:pt x="117" y="234"/>
                    <a:pt x="291" y="408"/>
                  </a:cubicBezTo>
                  <a:cubicBezTo>
                    <a:pt x="466" y="583"/>
                    <a:pt x="640" y="757"/>
                    <a:pt x="873" y="990"/>
                  </a:cubicBezTo>
                  <a:cubicBezTo>
                    <a:pt x="1048" y="1222"/>
                    <a:pt x="1280" y="1455"/>
                    <a:pt x="1396" y="1629"/>
                  </a:cubicBezTo>
                  <a:lnTo>
                    <a:pt x="1629" y="1862"/>
                  </a:lnTo>
                  <a:lnTo>
                    <a:pt x="1629" y="1862"/>
                  </a:lnTo>
                  <a:cubicBezTo>
                    <a:pt x="1629" y="1811"/>
                    <a:pt x="1629" y="1730"/>
                    <a:pt x="1629" y="1629"/>
                  </a:cubicBezTo>
                  <a:cubicBezTo>
                    <a:pt x="1629" y="1455"/>
                    <a:pt x="1629" y="1222"/>
                    <a:pt x="1571" y="932"/>
                  </a:cubicBezTo>
                  <a:cubicBezTo>
                    <a:pt x="1571" y="699"/>
                    <a:pt x="1571" y="466"/>
                    <a:pt x="1571" y="292"/>
                  </a:cubicBezTo>
                  <a:cubicBezTo>
                    <a:pt x="1513" y="117"/>
                    <a:pt x="1513" y="1"/>
                    <a:pt x="1513" y="1"/>
                  </a:cubicBezTo>
                  <a:close/>
                  <a:moveTo>
                    <a:pt x="1629" y="1862"/>
                  </a:moveTo>
                  <a:cubicBezTo>
                    <a:pt x="1629" y="1899"/>
                    <a:pt x="1629" y="1920"/>
                    <a:pt x="1629" y="1920"/>
                  </a:cubicBezTo>
                  <a:lnTo>
                    <a:pt x="1687" y="1920"/>
                  </a:lnTo>
                  <a:lnTo>
                    <a:pt x="1629" y="186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0"/>
            <p:cNvSpPr/>
            <p:nvPr/>
          </p:nvSpPr>
          <p:spPr>
            <a:xfrm>
              <a:off x="7198650" y="876350"/>
              <a:ext cx="42200" cy="93075"/>
            </a:xfrm>
            <a:custGeom>
              <a:avLst/>
              <a:gdLst/>
              <a:ahLst/>
              <a:cxnLst/>
              <a:rect l="l" t="t" r="r" b="b"/>
              <a:pathLst>
                <a:path w="1688" h="3723" extrusionOk="0">
                  <a:moveTo>
                    <a:pt x="1" y="0"/>
                  </a:moveTo>
                  <a:cubicBezTo>
                    <a:pt x="1" y="0"/>
                    <a:pt x="1" y="117"/>
                    <a:pt x="59" y="291"/>
                  </a:cubicBezTo>
                  <a:cubicBezTo>
                    <a:pt x="59" y="466"/>
                    <a:pt x="59" y="698"/>
                    <a:pt x="59" y="931"/>
                  </a:cubicBezTo>
                  <a:cubicBezTo>
                    <a:pt x="117" y="1163"/>
                    <a:pt x="117" y="1396"/>
                    <a:pt x="117" y="1571"/>
                  </a:cubicBezTo>
                  <a:cubicBezTo>
                    <a:pt x="117" y="1745"/>
                    <a:pt x="117" y="1861"/>
                    <a:pt x="117" y="1861"/>
                  </a:cubicBezTo>
                  <a:cubicBezTo>
                    <a:pt x="117" y="1861"/>
                    <a:pt x="233" y="1978"/>
                    <a:pt x="350" y="2152"/>
                  </a:cubicBezTo>
                  <a:cubicBezTo>
                    <a:pt x="524" y="2327"/>
                    <a:pt x="699" y="2559"/>
                    <a:pt x="931" y="2792"/>
                  </a:cubicBezTo>
                  <a:cubicBezTo>
                    <a:pt x="1106" y="3025"/>
                    <a:pt x="1280" y="3257"/>
                    <a:pt x="1455" y="3432"/>
                  </a:cubicBezTo>
                  <a:cubicBezTo>
                    <a:pt x="1629" y="3606"/>
                    <a:pt x="1687" y="3723"/>
                    <a:pt x="1687" y="3723"/>
                  </a:cubicBezTo>
                  <a:lnTo>
                    <a:pt x="1687" y="3432"/>
                  </a:lnTo>
                  <a:cubicBezTo>
                    <a:pt x="1687" y="3257"/>
                    <a:pt x="1687" y="3025"/>
                    <a:pt x="1687" y="2792"/>
                  </a:cubicBezTo>
                  <a:cubicBezTo>
                    <a:pt x="1687" y="2501"/>
                    <a:pt x="1687" y="2269"/>
                    <a:pt x="1687" y="2094"/>
                  </a:cubicBezTo>
                  <a:cubicBezTo>
                    <a:pt x="1687" y="1920"/>
                    <a:pt x="1629" y="1803"/>
                    <a:pt x="1629" y="1803"/>
                  </a:cubicBezTo>
                  <a:lnTo>
                    <a:pt x="1687" y="1803"/>
                  </a:lnTo>
                  <a:lnTo>
                    <a:pt x="1396" y="1512"/>
                  </a:lnTo>
                  <a:cubicBezTo>
                    <a:pt x="1280" y="1338"/>
                    <a:pt x="1048" y="1105"/>
                    <a:pt x="873" y="873"/>
                  </a:cubicBezTo>
                  <a:cubicBezTo>
                    <a:pt x="640" y="640"/>
                    <a:pt x="466" y="466"/>
                    <a:pt x="291" y="291"/>
                  </a:cubicBezTo>
                  <a:cubicBezTo>
                    <a:pt x="117" y="117"/>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0"/>
            <p:cNvSpPr/>
            <p:nvPr/>
          </p:nvSpPr>
          <p:spPr>
            <a:xfrm>
              <a:off x="7203025" y="922875"/>
              <a:ext cx="39275" cy="48000"/>
            </a:xfrm>
            <a:custGeom>
              <a:avLst/>
              <a:gdLst/>
              <a:ahLst/>
              <a:cxnLst/>
              <a:rect l="l" t="t" r="r" b="b"/>
              <a:pathLst>
                <a:path w="1571" h="1920" extrusionOk="0">
                  <a:moveTo>
                    <a:pt x="0" y="0"/>
                  </a:moveTo>
                  <a:cubicBezTo>
                    <a:pt x="0" y="0"/>
                    <a:pt x="0" y="117"/>
                    <a:pt x="0" y="291"/>
                  </a:cubicBezTo>
                  <a:cubicBezTo>
                    <a:pt x="0" y="466"/>
                    <a:pt x="0" y="698"/>
                    <a:pt x="0" y="931"/>
                  </a:cubicBezTo>
                  <a:cubicBezTo>
                    <a:pt x="0" y="1222"/>
                    <a:pt x="0" y="1454"/>
                    <a:pt x="58" y="1629"/>
                  </a:cubicBezTo>
                  <a:lnTo>
                    <a:pt x="58" y="1920"/>
                  </a:lnTo>
                  <a:lnTo>
                    <a:pt x="1570" y="1862"/>
                  </a:lnTo>
                  <a:lnTo>
                    <a:pt x="1512" y="1862"/>
                  </a:lnTo>
                  <a:cubicBezTo>
                    <a:pt x="1512" y="1862"/>
                    <a:pt x="1454" y="1745"/>
                    <a:pt x="1280" y="1571"/>
                  </a:cubicBezTo>
                  <a:cubicBezTo>
                    <a:pt x="1163" y="1396"/>
                    <a:pt x="989" y="1164"/>
                    <a:pt x="756" y="931"/>
                  </a:cubicBezTo>
                  <a:cubicBezTo>
                    <a:pt x="582" y="698"/>
                    <a:pt x="349" y="466"/>
                    <a:pt x="233" y="291"/>
                  </a:cubicBezTo>
                  <a:cubicBezTo>
                    <a:pt x="58" y="11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p:nvPr/>
          </p:nvSpPr>
          <p:spPr>
            <a:xfrm>
              <a:off x="7204475" y="969400"/>
              <a:ext cx="37825" cy="49475"/>
            </a:xfrm>
            <a:custGeom>
              <a:avLst/>
              <a:gdLst/>
              <a:ahLst/>
              <a:cxnLst/>
              <a:rect l="l" t="t" r="r" b="b"/>
              <a:pathLst>
                <a:path w="1513" h="1979" extrusionOk="0">
                  <a:moveTo>
                    <a:pt x="1512" y="1"/>
                  </a:moveTo>
                  <a:lnTo>
                    <a:pt x="0" y="59"/>
                  </a:lnTo>
                  <a:cubicBezTo>
                    <a:pt x="0" y="59"/>
                    <a:pt x="0" y="59"/>
                    <a:pt x="58" y="117"/>
                  </a:cubicBezTo>
                  <a:cubicBezTo>
                    <a:pt x="58" y="175"/>
                    <a:pt x="117" y="233"/>
                    <a:pt x="233" y="350"/>
                  </a:cubicBezTo>
                  <a:cubicBezTo>
                    <a:pt x="349" y="524"/>
                    <a:pt x="524" y="757"/>
                    <a:pt x="756" y="989"/>
                  </a:cubicBezTo>
                  <a:cubicBezTo>
                    <a:pt x="931" y="1222"/>
                    <a:pt x="1105" y="1455"/>
                    <a:pt x="1222" y="1629"/>
                  </a:cubicBezTo>
                  <a:cubicBezTo>
                    <a:pt x="1396" y="1862"/>
                    <a:pt x="1454" y="1978"/>
                    <a:pt x="1454" y="1978"/>
                  </a:cubicBezTo>
                  <a:cubicBezTo>
                    <a:pt x="1454" y="1978"/>
                    <a:pt x="1454" y="1862"/>
                    <a:pt x="1454" y="1629"/>
                  </a:cubicBezTo>
                  <a:cubicBezTo>
                    <a:pt x="1512" y="1455"/>
                    <a:pt x="1512" y="1222"/>
                    <a:pt x="1512" y="989"/>
                  </a:cubicBezTo>
                  <a:lnTo>
                    <a:pt x="1512" y="291"/>
                  </a:lnTo>
                  <a:lnTo>
                    <a:pt x="1512" y="117"/>
                  </a:lnTo>
                  <a:lnTo>
                    <a:pt x="1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0"/>
            <p:cNvSpPr/>
            <p:nvPr/>
          </p:nvSpPr>
          <p:spPr>
            <a:xfrm>
              <a:off x="7203025" y="970850"/>
              <a:ext cx="37825" cy="96000"/>
            </a:xfrm>
            <a:custGeom>
              <a:avLst/>
              <a:gdLst/>
              <a:ahLst/>
              <a:cxnLst/>
              <a:rect l="l" t="t" r="r" b="b"/>
              <a:pathLst>
                <a:path w="1513" h="3840" extrusionOk="0">
                  <a:moveTo>
                    <a:pt x="58" y="1"/>
                  </a:moveTo>
                  <a:lnTo>
                    <a:pt x="58" y="59"/>
                  </a:lnTo>
                  <a:lnTo>
                    <a:pt x="58" y="292"/>
                  </a:lnTo>
                  <a:lnTo>
                    <a:pt x="58" y="931"/>
                  </a:lnTo>
                  <a:cubicBezTo>
                    <a:pt x="58" y="1164"/>
                    <a:pt x="0" y="1397"/>
                    <a:pt x="0" y="1571"/>
                  </a:cubicBezTo>
                  <a:cubicBezTo>
                    <a:pt x="0" y="1746"/>
                    <a:pt x="0" y="1862"/>
                    <a:pt x="0" y="1862"/>
                  </a:cubicBezTo>
                  <a:cubicBezTo>
                    <a:pt x="0" y="1862"/>
                    <a:pt x="116" y="1978"/>
                    <a:pt x="233" y="2153"/>
                  </a:cubicBezTo>
                  <a:cubicBezTo>
                    <a:pt x="349" y="2327"/>
                    <a:pt x="524" y="2560"/>
                    <a:pt x="698" y="2851"/>
                  </a:cubicBezTo>
                  <a:cubicBezTo>
                    <a:pt x="931" y="3083"/>
                    <a:pt x="1047" y="3316"/>
                    <a:pt x="1221" y="3549"/>
                  </a:cubicBezTo>
                  <a:cubicBezTo>
                    <a:pt x="1338" y="3723"/>
                    <a:pt x="1396" y="3839"/>
                    <a:pt x="1396" y="3839"/>
                  </a:cubicBezTo>
                  <a:cubicBezTo>
                    <a:pt x="1396" y="3839"/>
                    <a:pt x="1396" y="3723"/>
                    <a:pt x="1454" y="3549"/>
                  </a:cubicBezTo>
                  <a:cubicBezTo>
                    <a:pt x="1454" y="3374"/>
                    <a:pt x="1454" y="3142"/>
                    <a:pt x="1454" y="2851"/>
                  </a:cubicBezTo>
                  <a:cubicBezTo>
                    <a:pt x="1512" y="2618"/>
                    <a:pt x="1512" y="2385"/>
                    <a:pt x="1512" y="2211"/>
                  </a:cubicBezTo>
                  <a:cubicBezTo>
                    <a:pt x="1512" y="2098"/>
                    <a:pt x="1512" y="1986"/>
                    <a:pt x="1512" y="1920"/>
                  </a:cubicBezTo>
                  <a:cubicBezTo>
                    <a:pt x="1512" y="1920"/>
                    <a:pt x="1454" y="1804"/>
                    <a:pt x="1280" y="1571"/>
                  </a:cubicBezTo>
                  <a:cubicBezTo>
                    <a:pt x="1163" y="1397"/>
                    <a:pt x="989" y="1164"/>
                    <a:pt x="814" y="931"/>
                  </a:cubicBezTo>
                  <a:cubicBezTo>
                    <a:pt x="582" y="699"/>
                    <a:pt x="407" y="466"/>
                    <a:pt x="291" y="292"/>
                  </a:cubicBezTo>
                  <a:cubicBezTo>
                    <a:pt x="175" y="175"/>
                    <a:pt x="116" y="117"/>
                    <a:pt x="116" y="59"/>
                  </a:cubicBezTo>
                  <a:cubicBezTo>
                    <a:pt x="58" y="1"/>
                    <a:pt x="58" y="1"/>
                    <a:pt x="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0"/>
            <p:cNvSpPr/>
            <p:nvPr/>
          </p:nvSpPr>
          <p:spPr>
            <a:xfrm>
              <a:off x="7200100" y="1017375"/>
              <a:ext cx="37825" cy="49475"/>
            </a:xfrm>
            <a:custGeom>
              <a:avLst/>
              <a:gdLst/>
              <a:ahLst/>
              <a:cxnLst/>
              <a:rect l="l" t="t" r="r" b="b"/>
              <a:pathLst>
                <a:path w="1513" h="1979" extrusionOk="0">
                  <a:moveTo>
                    <a:pt x="117" y="1"/>
                  </a:moveTo>
                  <a:cubicBezTo>
                    <a:pt x="117" y="1"/>
                    <a:pt x="117" y="117"/>
                    <a:pt x="117" y="292"/>
                  </a:cubicBezTo>
                  <a:cubicBezTo>
                    <a:pt x="117" y="466"/>
                    <a:pt x="117" y="699"/>
                    <a:pt x="117" y="932"/>
                  </a:cubicBezTo>
                  <a:cubicBezTo>
                    <a:pt x="59" y="1164"/>
                    <a:pt x="59" y="1397"/>
                    <a:pt x="59" y="1571"/>
                  </a:cubicBezTo>
                  <a:cubicBezTo>
                    <a:pt x="59" y="1746"/>
                    <a:pt x="1" y="1862"/>
                    <a:pt x="1" y="1862"/>
                  </a:cubicBezTo>
                  <a:lnTo>
                    <a:pt x="1513" y="1978"/>
                  </a:lnTo>
                  <a:cubicBezTo>
                    <a:pt x="1513" y="1978"/>
                    <a:pt x="1455" y="1862"/>
                    <a:pt x="1338" y="1688"/>
                  </a:cubicBezTo>
                  <a:cubicBezTo>
                    <a:pt x="1164" y="1455"/>
                    <a:pt x="1048" y="1222"/>
                    <a:pt x="815" y="990"/>
                  </a:cubicBezTo>
                  <a:cubicBezTo>
                    <a:pt x="641" y="757"/>
                    <a:pt x="466" y="466"/>
                    <a:pt x="350" y="292"/>
                  </a:cubicBezTo>
                  <a:cubicBezTo>
                    <a:pt x="233" y="117"/>
                    <a:pt x="117" y="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0"/>
            <p:cNvSpPr/>
            <p:nvPr/>
          </p:nvSpPr>
          <p:spPr>
            <a:xfrm>
              <a:off x="7200100" y="1063925"/>
              <a:ext cx="39300" cy="50900"/>
            </a:xfrm>
            <a:custGeom>
              <a:avLst/>
              <a:gdLst/>
              <a:ahLst/>
              <a:cxnLst/>
              <a:rect l="l" t="t" r="r" b="b"/>
              <a:pathLst>
                <a:path w="1572" h="2036" extrusionOk="0">
                  <a:moveTo>
                    <a:pt x="1" y="0"/>
                  </a:moveTo>
                  <a:cubicBezTo>
                    <a:pt x="1" y="0"/>
                    <a:pt x="117" y="116"/>
                    <a:pt x="233" y="291"/>
                  </a:cubicBezTo>
                  <a:cubicBezTo>
                    <a:pt x="350" y="524"/>
                    <a:pt x="524" y="756"/>
                    <a:pt x="699" y="989"/>
                  </a:cubicBezTo>
                  <a:cubicBezTo>
                    <a:pt x="873" y="1280"/>
                    <a:pt x="990" y="1512"/>
                    <a:pt x="1106" y="1745"/>
                  </a:cubicBezTo>
                  <a:cubicBezTo>
                    <a:pt x="1222" y="1920"/>
                    <a:pt x="1338" y="2036"/>
                    <a:pt x="1338" y="2036"/>
                  </a:cubicBezTo>
                  <a:cubicBezTo>
                    <a:pt x="1338" y="1970"/>
                    <a:pt x="1338" y="1858"/>
                    <a:pt x="1338" y="1745"/>
                  </a:cubicBezTo>
                  <a:cubicBezTo>
                    <a:pt x="1397" y="1571"/>
                    <a:pt x="1455" y="1338"/>
                    <a:pt x="1455" y="1105"/>
                  </a:cubicBezTo>
                  <a:cubicBezTo>
                    <a:pt x="1455" y="873"/>
                    <a:pt x="1513" y="582"/>
                    <a:pt x="1513" y="407"/>
                  </a:cubicBezTo>
                  <a:cubicBezTo>
                    <a:pt x="1571" y="233"/>
                    <a:pt x="1571" y="116"/>
                    <a:pt x="1571" y="116"/>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0"/>
            <p:cNvSpPr/>
            <p:nvPr/>
          </p:nvSpPr>
          <p:spPr>
            <a:xfrm>
              <a:off x="7195750" y="1063925"/>
              <a:ext cx="37825" cy="98900"/>
            </a:xfrm>
            <a:custGeom>
              <a:avLst/>
              <a:gdLst/>
              <a:ahLst/>
              <a:cxnLst/>
              <a:rect l="l" t="t" r="r" b="b"/>
              <a:pathLst>
                <a:path w="1513" h="3956" extrusionOk="0">
                  <a:moveTo>
                    <a:pt x="175" y="0"/>
                  </a:moveTo>
                  <a:cubicBezTo>
                    <a:pt x="175" y="0"/>
                    <a:pt x="175" y="116"/>
                    <a:pt x="175" y="291"/>
                  </a:cubicBezTo>
                  <a:cubicBezTo>
                    <a:pt x="175" y="465"/>
                    <a:pt x="117" y="698"/>
                    <a:pt x="117" y="931"/>
                  </a:cubicBezTo>
                  <a:cubicBezTo>
                    <a:pt x="117" y="1163"/>
                    <a:pt x="58" y="1396"/>
                    <a:pt x="58" y="1571"/>
                  </a:cubicBezTo>
                  <a:lnTo>
                    <a:pt x="0" y="1861"/>
                  </a:lnTo>
                  <a:cubicBezTo>
                    <a:pt x="0" y="1861"/>
                    <a:pt x="117" y="1978"/>
                    <a:pt x="233" y="2152"/>
                  </a:cubicBezTo>
                  <a:cubicBezTo>
                    <a:pt x="349" y="2385"/>
                    <a:pt x="466" y="2617"/>
                    <a:pt x="640" y="2908"/>
                  </a:cubicBezTo>
                  <a:cubicBezTo>
                    <a:pt x="756" y="3141"/>
                    <a:pt x="931" y="3432"/>
                    <a:pt x="1047" y="3664"/>
                  </a:cubicBezTo>
                  <a:cubicBezTo>
                    <a:pt x="1105" y="3839"/>
                    <a:pt x="1222" y="3955"/>
                    <a:pt x="1222" y="3955"/>
                  </a:cubicBezTo>
                  <a:cubicBezTo>
                    <a:pt x="1222" y="3955"/>
                    <a:pt x="1222" y="3839"/>
                    <a:pt x="1280" y="3664"/>
                  </a:cubicBezTo>
                  <a:cubicBezTo>
                    <a:pt x="1280" y="3490"/>
                    <a:pt x="1338" y="3257"/>
                    <a:pt x="1396" y="3025"/>
                  </a:cubicBezTo>
                  <a:cubicBezTo>
                    <a:pt x="1396" y="2792"/>
                    <a:pt x="1454" y="2559"/>
                    <a:pt x="1454" y="2385"/>
                  </a:cubicBezTo>
                  <a:cubicBezTo>
                    <a:pt x="1512" y="2152"/>
                    <a:pt x="1512" y="2036"/>
                    <a:pt x="1512" y="2036"/>
                  </a:cubicBezTo>
                  <a:cubicBezTo>
                    <a:pt x="1512" y="2036"/>
                    <a:pt x="1396" y="1920"/>
                    <a:pt x="1280" y="1745"/>
                  </a:cubicBezTo>
                  <a:cubicBezTo>
                    <a:pt x="1164" y="1512"/>
                    <a:pt x="1047" y="1280"/>
                    <a:pt x="873" y="989"/>
                  </a:cubicBezTo>
                  <a:cubicBezTo>
                    <a:pt x="698" y="756"/>
                    <a:pt x="524" y="524"/>
                    <a:pt x="407" y="291"/>
                  </a:cubicBezTo>
                  <a:cubicBezTo>
                    <a:pt x="291" y="116"/>
                    <a:pt x="175" y="0"/>
                    <a:pt x="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0"/>
            <p:cNvSpPr/>
            <p:nvPr/>
          </p:nvSpPr>
          <p:spPr>
            <a:xfrm>
              <a:off x="7188475" y="1110450"/>
              <a:ext cx="36375" cy="52375"/>
            </a:xfrm>
            <a:custGeom>
              <a:avLst/>
              <a:gdLst/>
              <a:ahLst/>
              <a:cxnLst/>
              <a:rect l="l" t="t" r="r" b="b"/>
              <a:pathLst>
                <a:path w="1455" h="2095" extrusionOk="0">
                  <a:moveTo>
                    <a:pt x="291" y="0"/>
                  </a:moveTo>
                  <a:cubicBezTo>
                    <a:pt x="291" y="0"/>
                    <a:pt x="291" y="117"/>
                    <a:pt x="233" y="291"/>
                  </a:cubicBezTo>
                  <a:cubicBezTo>
                    <a:pt x="233" y="466"/>
                    <a:pt x="175" y="698"/>
                    <a:pt x="175" y="931"/>
                  </a:cubicBezTo>
                  <a:cubicBezTo>
                    <a:pt x="117" y="1164"/>
                    <a:pt x="59" y="1396"/>
                    <a:pt x="59" y="1571"/>
                  </a:cubicBezTo>
                  <a:cubicBezTo>
                    <a:pt x="0" y="1745"/>
                    <a:pt x="0" y="1862"/>
                    <a:pt x="0" y="1862"/>
                  </a:cubicBezTo>
                  <a:lnTo>
                    <a:pt x="1455" y="2094"/>
                  </a:lnTo>
                  <a:cubicBezTo>
                    <a:pt x="1455" y="2094"/>
                    <a:pt x="1396" y="1978"/>
                    <a:pt x="1280" y="1803"/>
                  </a:cubicBezTo>
                  <a:cubicBezTo>
                    <a:pt x="1164" y="1571"/>
                    <a:pt x="1047" y="1280"/>
                    <a:pt x="873" y="1047"/>
                  </a:cubicBezTo>
                  <a:cubicBezTo>
                    <a:pt x="757" y="756"/>
                    <a:pt x="582" y="524"/>
                    <a:pt x="466" y="291"/>
                  </a:cubicBezTo>
                  <a:cubicBezTo>
                    <a:pt x="349" y="117"/>
                    <a:pt x="291"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0"/>
            <p:cNvSpPr/>
            <p:nvPr/>
          </p:nvSpPr>
          <p:spPr>
            <a:xfrm>
              <a:off x="7188475" y="1156975"/>
              <a:ext cx="36375" cy="53825"/>
            </a:xfrm>
            <a:custGeom>
              <a:avLst/>
              <a:gdLst/>
              <a:ahLst/>
              <a:cxnLst/>
              <a:rect l="l" t="t" r="r" b="b"/>
              <a:pathLst>
                <a:path w="1455" h="2153" extrusionOk="0">
                  <a:moveTo>
                    <a:pt x="0" y="1"/>
                  </a:moveTo>
                  <a:cubicBezTo>
                    <a:pt x="0" y="1"/>
                    <a:pt x="1" y="1"/>
                    <a:pt x="59" y="59"/>
                  </a:cubicBezTo>
                  <a:cubicBezTo>
                    <a:pt x="59" y="117"/>
                    <a:pt x="117" y="233"/>
                    <a:pt x="175" y="291"/>
                  </a:cubicBezTo>
                  <a:cubicBezTo>
                    <a:pt x="291" y="524"/>
                    <a:pt x="408" y="757"/>
                    <a:pt x="524" y="1047"/>
                  </a:cubicBezTo>
                  <a:cubicBezTo>
                    <a:pt x="815" y="1571"/>
                    <a:pt x="1047" y="2153"/>
                    <a:pt x="1047" y="2153"/>
                  </a:cubicBezTo>
                  <a:cubicBezTo>
                    <a:pt x="1047" y="2153"/>
                    <a:pt x="1164" y="1687"/>
                    <a:pt x="1280" y="1222"/>
                  </a:cubicBezTo>
                  <a:cubicBezTo>
                    <a:pt x="1338" y="989"/>
                    <a:pt x="1396" y="757"/>
                    <a:pt x="1396" y="524"/>
                  </a:cubicBezTo>
                  <a:cubicBezTo>
                    <a:pt x="1455" y="466"/>
                    <a:pt x="1455" y="408"/>
                    <a:pt x="1455" y="349"/>
                  </a:cubicBezTo>
                  <a:cubicBezTo>
                    <a:pt x="1455" y="291"/>
                    <a:pt x="1455" y="233"/>
                    <a:pt x="1455" y="233"/>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0"/>
            <p:cNvSpPr/>
            <p:nvPr/>
          </p:nvSpPr>
          <p:spPr>
            <a:xfrm>
              <a:off x="7178300" y="1156975"/>
              <a:ext cx="36375" cy="100350"/>
            </a:xfrm>
            <a:custGeom>
              <a:avLst/>
              <a:gdLst/>
              <a:ahLst/>
              <a:cxnLst/>
              <a:rect l="l" t="t" r="r" b="b"/>
              <a:pathLst>
                <a:path w="1455" h="4014" extrusionOk="0">
                  <a:moveTo>
                    <a:pt x="407" y="1"/>
                  </a:moveTo>
                  <a:cubicBezTo>
                    <a:pt x="407" y="1"/>
                    <a:pt x="407" y="1"/>
                    <a:pt x="407" y="59"/>
                  </a:cubicBezTo>
                  <a:cubicBezTo>
                    <a:pt x="349" y="117"/>
                    <a:pt x="349" y="175"/>
                    <a:pt x="349" y="233"/>
                  </a:cubicBezTo>
                  <a:cubicBezTo>
                    <a:pt x="291" y="408"/>
                    <a:pt x="233" y="640"/>
                    <a:pt x="233" y="873"/>
                  </a:cubicBezTo>
                  <a:lnTo>
                    <a:pt x="0" y="1804"/>
                  </a:lnTo>
                  <a:cubicBezTo>
                    <a:pt x="0" y="1804"/>
                    <a:pt x="58" y="1920"/>
                    <a:pt x="117" y="2153"/>
                  </a:cubicBezTo>
                  <a:cubicBezTo>
                    <a:pt x="233" y="2327"/>
                    <a:pt x="349" y="2618"/>
                    <a:pt x="466" y="2909"/>
                  </a:cubicBezTo>
                  <a:cubicBezTo>
                    <a:pt x="698" y="3432"/>
                    <a:pt x="873" y="4014"/>
                    <a:pt x="873" y="4014"/>
                  </a:cubicBezTo>
                  <a:lnTo>
                    <a:pt x="931" y="4014"/>
                  </a:lnTo>
                  <a:lnTo>
                    <a:pt x="1164" y="3083"/>
                  </a:lnTo>
                  <a:cubicBezTo>
                    <a:pt x="1280" y="2850"/>
                    <a:pt x="1338" y="2618"/>
                    <a:pt x="1396" y="2443"/>
                  </a:cubicBezTo>
                  <a:cubicBezTo>
                    <a:pt x="1396" y="2269"/>
                    <a:pt x="1454" y="2153"/>
                    <a:pt x="1454" y="2153"/>
                  </a:cubicBezTo>
                  <a:cubicBezTo>
                    <a:pt x="1454" y="2153"/>
                    <a:pt x="1222" y="1571"/>
                    <a:pt x="931" y="1047"/>
                  </a:cubicBezTo>
                  <a:cubicBezTo>
                    <a:pt x="815" y="757"/>
                    <a:pt x="698" y="524"/>
                    <a:pt x="582" y="291"/>
                  </a:cubicBezTo>
                  <a:cubicBezTo>
                    <a:pt x="524" y="233"/>
                    <a:pt x="466" y="117"/>
                    <a:pt x="466" y="59"/>
                  </a:cubicBezTo>
                  <a:cubicBezTo>
                    <a:pt x="407" y="1"/>
                    <a:pt x="407" y="1"/>
                    <a:pt x="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0"/>
            <p:cNvSpPr/>
            <p:nvPr/>
          </p:nvSpPr>
          <p:spPr>
            <a:xfrm>
              <a:off x="7165200" y="1202050"/>
              <a:ext cx="36375" cy="56725"/>
            </a:xfrm>
            <a:custGeom>
              <a:avLst/>
              <a:gdLst/>
              <a:ahLst/>
              <a:cxnLst/>
              <a:rect l="l" t="t" r="r" b="b"/>
              <a:pathLst>
                <a:path w="1455" h="2269" extrusionOk="0">
                  <a:moveTo>
                    <a:pt x="524" y="1"/>
                  </a:moveTo>
                  <a:cubicBezTo>
                    <a:pt x="524" y="1"/>
                    <a:pt x="466" y="117"/>
                    <a:pt x="466" y="233"/>
                  </a:cubicBezTo>
                  <a:cubicBezTo>
                    <a:pt x="408" y="408"/>
                    <a:pt x="350" y="640"/>
                    <a:pt x="292" y="873"/>
                  </a:cubicBezTo>
                  <a:lnTo>
                    <a:pt x="1" y="1745"/>
                  </a:lnTo>
                  <a:lnTo>
                    <a:pt x="1455" y="2269"/>
                  </a:lnTo>
                  <a:lnTo>
                    <a:pt x="1397" y="2211"/>
                  </a:lnTo>
                  <a:cubicBezTo>
                    <a:pt x="1397" y="2211"/>
                    <a:pt x="1222" y="1629"/>
                    <a:pt x="990" y="1106"/>
                  </a:cubicBezTo>
                  <a:cubicBezTo>
                    <a:pt x="873" y="815"/>
                    <a:pt x="757" y="524"/>
                    <a:pt x="641" y="291"/>
                  </a:cubicBezTo>
                  <a:cubicBezTo>
                    <a:pt x="582" y="117"/>
                    <a:pt x="524"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0"/>
            <p:cNvSpPr/>
            <p:nvPr/>
          </p:nvSpPr>
          <p:spPr>
            <a:xfrm>
              <a:off x="7165200" y="1245675"/>
              <a:ext cx="36375" cy="58175"/>
            </a:xfrm>
            <a:custGeom>
              <a:avLst/>
              <a:gdLst/>
              <a:ahLst/>
              <a:cxnLst/>
              <a:rect l="l" t="t" r="r" b="b"/>
              <a:pathLst>
                <a:path w="1455" h="2327" extrusionOk="0">
                  <a:moveTo>
                    <a:pt x="1" y="0"/>
                  </a:moveTo>
                  <a:lnTo>
                    <a:pt x="1" y="0"/>
                  </a:lnTo>
                  <a:cubicBezTo>
                    <a:pt x="1" y="1"/>
                    <a:pt x="175" y="582"/>
                    <a:pt x="408" y="1164"/>
                  </a:cubicBezTo>
                  <a:cubicBezTo>
                    <a:pt x="466" y="1454"/>
                    <a:pt x="582" y="1745"/>
                    <a:pt x="641" y="1978"/>
                  </a:cubicBezTo>
                  <a:cubicBezTo>
                    <a:pt x="641" y="2094"/>
                    <a:pt x="699" y="2152"/>
                    <a:pt x="699" y="2211"/>
                  </a:cubicBezTo>
                  <a:cubicBezTo>
                    <a:pt x="757" y="2327"/>
                    <a:pt x="757" y="2327"/>
                    <a:pt x="757" y="2327"/>
                  </a:cubicBezTo>
                  <a:cubicBezTo>
                    <a:pt x="757" y="2327"/>
                    <a:pt x="757" y="2327"/>
                    <a:pt x="757" y="2269"/>
                  </a:cubicBezTo>
                  <a:cubicBezTo>
                    <a:pt x="815" y="2211"/>
                    <a:pt x="815" y="2152"/>
                    <a:pt x="873" y="2036"/>
                  </a:cubicBezTo>
                  <a:cubicBezTo>
                    <a:pt x="931" y="1862"/>
                    <a:pt x="990" y="1629"/>
                    <a:pt x="1106" y="1396"/>
                  </a:cubicBezTo>
                  <a:lnTo>
                    <a:pt x="1455" y="52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0"/>
            <p:cNvSpPr/>
            <p:nvPr/>
          </p:nvSpPr>
          <p:spPr>
            <a:xfrm>
              <a:off x="7149225" y="1245675"/>
              <a:ext cx="34900" cy="103250"/>
            </a:xfrm>
            <a:custGeom>
              <a:avLst/>
              <a:gdLst/>
              <a:ahLst/>
              <a:cxnLst/>
              <a:rect l="l" t="t" r="r" b="b"/>
              <a:pathLst>
                <a:path w="1396" h="4130" extrusionOk="0">
                  <a:moveTo>
                    <a:pt x="640" y="0"/>
                  </a:moveTo>
                  <a:lnTo>
                    <a:pt x="291" y="873"/>
                  </a:lnTo>
                  <a:cubicBezTo>
                    <a:pt x="233" y="1105"/>
                    <a:pt x="175" y="1338"/>
                    <a:pt x="58" y="1454"/>
                  </a:cubicBezTo>
                  <a:cubicBezTo>
                    <a:pt x="58" y="1571"/>
                    <a:pt x="58" y="1629"/>
                    <a:pt x="0" y="1687"/>
                  </a:cubicBezTo>
                  <a:cubicBezTo>
                    <a:pt x="0" y="1745"/>
                    <a:pt x="0" y="1745"/>
                    <a:pt x="0" y="1745"/>
                  </a:cubicBezTo>
                  <a:cubicBezTo>
                    <a:pt x="0" y="1745"/>
                    <a:pt x="0" y="1920"/>
                    <a:pt x="58" y="2094"/>
                  </a:cubicBezTo>
                  <a:cubicBezTo>
                    <a:pt x="116" y="2327"/>
                    <a:pt x="233" y="2618"/>
                    <a:pt x="291" y="2909"/>
                  </a:cubicBezTo>
                  <a:cubicBezTo>
                    <a:pt x="349" y="3199"/>
                    <a:pt x="407" y="3490"/>
                    <a:pt x="465" y="3723"/>
                  </a:cubicBezTo>
                  <a:cubicBezTo>
                    <a:pt x="465" y="3839"/>
                    <a:pt x="524" y="3955"/>
                    <a:pt x="524" y="4014"/>
                  </a:cubicBezTo>
                  <a:cubicBezTo>
                    <a:pt x="524" y="4072"/>
                    <a:pt x="524" y="4130"/>
                    <a:pt x="524" y="4130"/>
                  </a:cubicBezTo>
                  <a:cubicBezTo>
                    <a:pt x="524" y="4130"/>
                    <a:pt x="582" y="4072"/>
                    <a:pt x="582" y="4014"/>
                  </a:cubicBezTo>
                  <a:cubicBezTo>
                    <a:pt x="582" y="4014"/>
                    <a:pt x="640" y="3897"/>
                    <a:pt x="698" y="3839"/>
                  </a:cubicBezTo>
                  <a:cubicBezTo>
                    <a:pt x="756" y="3665"/>
                    <a:pt x="873" y="3432"/>
                    <a:pt x="989" y="3199"/>
                  </a:cubicBezTo>
                  <a:lnTo>
                    <a:pt x="1396" y="2327"/>
                  </a:lnTo>
                  <a:cubicBezTo>
                    <a:pt x="1396" y="2327"/>
                    <a:pt x="1396" y="2327"/>
                    <a:pt x="1338" y="2211"/>
                  </a:cubicBezTo>
                  <a:cubicBezTo>
                    <a:pt x="1338" y="2152"/>
                    <a:pt x="1280" y="2094"/>
                    <a:pt x="1280" y="1978"/>
                  </a:cubicBezTo>
                  <a:cubicBezTo>
                    <a:pt x="1221" y="1745"/>
                    <a:pt x="1105" y="1454"/>
                    <a:pt x="1047" y="1164"/>
                  </a:cubicBezTo>
                  <a:cubicBezTo>
                    <a:pt x="814" y="582"/>
                    <a:pt x="640" y="0"/>
                    <a:pt x="6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0"/>
            <p:cNvSpPr/>
            <p:nvPr/>
          </p:nvSpPr>
          <p:spPr>
            <a:xfrm>
              <a:off x="7128850" y="1289300"/>
              <a:ext cx="33475" cy="59625"/>
            </a:xfrm>
            <a:custGeom>
              <a:avLst/>
              <a:gdLst/>
              <a:ahLst/>
              <a:cxnLst/>
              <a:rect l="l" t="t" r="r" b="b"/>
              <a:pathLst>
                <a:path w="1339" h="2385" extrusionOk="0">
                  <a:moveTo>
                    <a:pt x="815" y="0"/>
                  </a:moveTo>
                  <a:cubicBezTo>
                    <a:pt x="815" y="0"/>
                    <a:pt x="641" y="407"/>
                    <a:pt x="408" y="873"/>
                  </a:cubicBezTo>
                  <a:cubicBezTo>
                    <a:pt x="350" y="1047"/>
                    <a:pt x="233" y="1280"/>
                    <a:pt x="175" y="1396"/>
                  </a:cubicBezTo>
                  <a:cubicBezTo>
                    <a:pt x="117" y="1512"/>
                    <a:pt x="59" y="1571"/>
                    <a:pt x="59" y="1629"/>
                  </a:cubicBezTo>
                  <a:cubicBezTo>
                    <a:pt x="59" y="1687"/>
                    <a:pt x="1" y="1687"/>
                    <a:pt x="1" y="1687"/>
                  </a:cubicBezTo>
                  <a:lnTo>
                    <a:pt x="1339" y="2385"/>
                  </a:lnTo>
                  <a:cubicBezTo>
                    <a:pt x="1339" y="2385"/>
                    <a:pt x="1339" y="2327"/>
                    <a:pt x="1339" y="2269"/>
                  </a:cubicBezTo>
                  <a:cubicBezTo>
                    <a:pt x="1339" y="2210"/>
                    <a:pt x="1280" y="2094"/>
                    <a:pt x="1280" y="1978"/>
                  </a:cubicBezTo>
                  <a:cubicBezTo>
                    <a:pt x="1222" y="1745"/>
                    <a:pt x="1164" y="1454"/>
                    <a:pt x="1106" y="1164"/>
                  </a:cubicBezTo>
                  <a:cubicBezTo>
                    <a:pt x="1048" y="873"/>
                    <a:pt x="931" y="582"/>
                    <a:pt x="873" y="349"/>
                  </a:cubicBezTo>
                  <a:cubicBezTo>
                    <a:pt x="815" y="175"/>
                    <a:pt x="815" y="0"/>
                    <a:pt x="8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0"/>
            <p:cNvSpPr/>
            <p:nvPr/>
          </p:nvSpPr>
          <p:spPr>
            <a:xfrm>
              <a:off x="7128850" y="1331450"/>
              <a:ext cx="34925" cy="59650"/>
            </a:xfrm>
            <a:custGeom>
              <a:avLst/>
              <a:gdLst/>
              <a:ahLst/>
              <a:cxnLst/>
              <a:rect l="l" t="t" r="r" b="b"/>
              <a:pathLst>
                <a:path w="1397" h="2386" extrusionOk="0">
                  <a:moveTo>
                    <a:pt x="1" y="1"/>
                  </a:moveTo>
                  <a:lnTo>
                    <a:pt x="117" y="350"/>
                  </a:lnTo>
                  <a:cubicBezTo>
                    <a:pt x="117" y="583"/>
                    <a:pt x="175" y="873"/>
                    <a:pt x="233" y="1164"/>
                  </a:cubicBezTo>
                  <a:cubicBezTo>
                    <a:pt x="292" y="1455"/>
                    <a:pt x="292" y="1804"/>
                    <a:pt x="350" y="2037"/>
                  </a:cubicBezTo>
                  <a:cubicBezTo>
                    <a:pt x="350" y="2153"/>
                    <a:pt x="350" y="2211"/>
                    <a:pt x="350" y="2269"/>
                  </a:cubicBezTo>
                  <a:cubicBezTo>
                    <a:pt x="408" y="2386"/>
                    <a:pt x="408" y="2386"/>
                    <a:pt x="408" y="2386"/>
                  </a:cubicBezTo>
                  <a:cubicBezTo>
                    <a:pt x="408" y="2386"/>
                    <a:pt x="408" y="2386"/>
                    <a:pt x="466" y="2327"/>
                  </a:cubicBezTo>
                  <a:cubicBezTo>
                    <a:pt x="466" y="2269"/>
                    <a:pt x="524" y="2211"/>
                    <a:pt x="582" y="2153"/>
                  </a:cubicBezTo>
                  <a:cubicBezTo>
                    <a:pt x="641" y="1978"/>
                    <a:pt x="757" y="1746"/>
                    <a:pt x="873" y="1571"/>
                  </a:cubicBezTo>
                  <a:cubicBezTo>
                    <a:pt x="1048" y="1339"/>
                    <a:pt x="1164" y="1106"/>
                    <a:pt x="1222" y="990"/>
                  </a:cubicBezTo>
                  <a:cubicBezTo>
                    <a:pt x="1339" y="815"/>
                    <a:pt x="1397" y="699"/>
                    <a:pt x="1397" y="699"/>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0"/>
            <p:cNvSpPr/>
            <p:nvPr/>
          </p:nvSpPr>
          <p:spPr>
            <a:xfrm>
              <a:off x="7107050" y="1331450"/>
              <a:ext cx="32000" cy="100375"/>
            </a:xfrm>
            <a:custGeom>
              <a:avLst/>
              <a:gdLst/>
              <a:ahLst/>
              <a:cxnLst/>
              <a:rect l="l" t="t" r="r" b="b"/>
              <a:pathLst>
                <a:path w="1280" h="4015" extrusionOk="0">
                  <a:moveTo>
                    <a:pt x="873" y="1"/>
                  </a:moveTo>
                  <a:cubicBezTo>
                    <a:pt x="873" y="1"/>
                    <a:pt x="815" y="117"/>
                    <a:pt x="757" y="234"/>
                  </a:cubicBezTo>
                  <a:cubicBezTo>
                    <a:pt x="698" y="408"/>
                    <a:pt x="582" y="583"/>
                    <a:pt x="466" y="815"/>
                  </a:cubicBezTo>
                  <a:cubicBezTo>
                    <a:pt x="349" y="990"/>
                    <a:pt x="233" y="1222"/>
                    <a:pt x="117" y="1339"/>
                  </a:cubicBezTo>
                  <a:cubicBezTo>
                    <a:pt x="59" y="1455"/>
                    <a:pt x="59" y="1513"/>
                    <a:pt x="0" y="1513"/>
                  </a:cubicBezTo>
                  <a:lnTo>
                    <a:pt x="0" y="1571"/>
                  </a:lnTo>
                  <a:cubicBezTo>
                    <a:pt x="0" y="1571"/>
                    <a:pt x="0" y="1746"/>
                    <a:pt x="0" y="1978"/>
                  </a:cubicBezTo>
                  <a:cubicBezTo>
                    <a:pt x="59" y="2211"/>
                    <a:pt x="59" y="2502"/>
                    <a:pt x="117" y="2793"/>
                  </a:cubicBezTo>
                  <a:cubicBezTo>
                    <a:pt x="117" y="3084"/>
                    <a:pt x="117" y="3433"/>
                    <a:pt x="117" y="3665"/>
                  </a:cubicBezTo>
                  <a:lnTo>
                    <a:pt x="117" y="4014"/>
                  </a:lnTo>
                  <a:cubicBezTo>
                    <a:pt x="117" y="4014"/>
                    <a:pt x="233" y="3956"/>
                    <a:pt x="349" y="3782"/>
                  </a:cubicBezTo>
                  <a:cubicBezTo>
                    <a:pt x="408" y="3607"/>
                    <a:pt x="582" y="3433"/>
                    <a:pt x="698" y="3258"/>
                  </a:cubicBezTo>
                  <a:cubicBezTo>
                    <a:pt x="873" y="3025"/>
                    <a:pt x="989" y="2793"/>
                    <a:pt x="1105" y="2676"/>
                  </a:cubicBezTo>
                  <a:cubicBezTo>
                    <a:pt x="1222" y="2502"/>
                    <a:pt x="1280" y="2386"/>
                    <a:pt x="1280" y="2386"/>
                  </a:cubicBezTo>
                  <a:cubicBezTo>
                    <a:pt x="1280" y="2386"/>
                    <a:pt x="1280" y="2386"/>
                    <a:pt x="1222" y="2269"/>
                  </a:cubicBezTo>
                  <a:cubicBezTo>
                    <a:pt x="1222" y="2211"/>
                    <a:pt x="1222" y="2153"/>
                    <a:pt x="1222" y="2037"/>
                  </a:cubicBezTo>
                  <a:cubicBezTo>
                    <a:pt x="1164" y="1804"/>
                    <a:pt x="1164" y="1455"/>
                    <a:pt x="1105" y="1164"/>
                  </a:cubicBezTo>
                  <a:cubicBezTo>
                    <a:pt x="1047" y="873"/>
                    <a:pt x="989" y="583"/>
                    <a:pt x="989" y="350"/>
                  </a:cubicBezTo>
                  <a:lnTo>
                    <a:pt x="8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0"/>
            <p:cNvSpPr/>
            <p:nvPr/>
          </p:nvSpPr>
          <p:spPr>
            <a:xfrm>
              <a:off x="7080875" y="1370725"/>
              <a:ext cx="29100" cy="61100"/>
            </a:xfrm>
            <a:custGeom>
              <a:avLst/>
              <a:gdLst/>
              <a:ahLst/>
              <a:cxnLst/>
              <a:rect l="l" t="t" r="r" b="b"/>
              <a:pathLst>
                <a:path w="1164" h="2444" extrusionOk="0">
                  <a:moveTo>
                    <a:pt x="1047" y="0"/>
                  </a:moveTo>
                  <a:cubicBezTo>
                    <a:pt x="1047" y="0"/>
                    <a:pt x="931" y="117"/>
                    <a:pt x="873" y="233"/>
                  </a:cubicBezTo>
                  <a:cubicBezTo>
                    <a:pt x="757" y="407"/>
                    <a:pt x="640" y="582"/>
                    <a:pt x="524" y="756"/>
                  </a:cubicBezTo>
                  <a:cubicBezTo>
                    <a:pt x="408" y="989"/>
                    <a:pt x="233" y="1164"/>
                    <a:pt x="175" y="1280"/>
                  </a:cubicBezTo>
                  <a:cubicBezTo>
                    <a:pt x="59" y="1454"/>
                    <a:pt x="0" y="1513"/>
                    <a:pt x="0" y="1513"/>
                  </a:cubicBezTo>
                  <a:lnTo>
                    <a:pt x="1164" y="2443"/>
                  </a:lnTo>
                  <a:lnTo>
                    <a:pt x="1164" y="2036"/>
                  </a:lnTo>
                  <a:cubicBezTo>
                    <a:pt x="1164" y="1862"/>
                    <a:pt x="1164" y="1513"/>
                    <a:pt x="1164" y="1222"/>
                  </a:cubicBezTo>
                  <a:cubicBezTo>
                    <a:pt x="1106" y="931"/>
                    <a:pt x="1106" y="640"/>
                    <a:pt x="1047" y="407"/>
                  </a:cubicBez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0"/>
            <p:cNvSpPr/>
            <p:nvPr/>
          </p:nvSpPr>
          <p:spPr>
            <a:xfrm>
              <a:off x="7077975" y="1408525"/>
              <a:ext cx="33450" cy="61100"/>
            </a:xfrm>
            <a:custGeom>
              <a:avLst/>
              <a:gdLst/>
              <a:ahLst/>
              <a:cxnLst/>
              <a:rect l="l" t="t" r="r" b="b"/>
              <a:pathLst>
                <a:path w="1338" h="2444" extrusionOk="0">
                  <a:moveTo>
                    <a:pt x="116" y="1"/>
                  </a:moveTo>
                  <a:cubicBezTo>
                    <a:pt x="116" y="1"/>
                    <a:pt x="116" y="175"/>
                    <a:pt x="116" y="408"/>
                  </a:cubicBezTo>
                  <a:lnTo>
                    <a:pt x="116" y="757"/>
                  </a:lnTo>
                  <a:cubicBezTo>
                    <a:pt x="116" y="931"/>
                    <a:pt x="116" y="1047"/>
                    <a:pt x="116" y="1222"/>
                  </a:cubicBezTo>
                  <a:cubicBezTo>
                    <a:pt x="116" y="1513"/>
                    <a:pt x="58" y="1862"/>
                    <a:pt x="58" y="2094"/>
                  </a:cubicBezTo>
                  <a:cubicBezTo>
                    <a:pt x="0" y="2327"/>
                    <a:pt x="0" y="2443"/>
                    <a:pt x="0" y="2443"/>
                  </a:cubicBezTo>
                  <a:cubicBezTo>
                    <a:pt x="0" y="2443"/>
                    <a:pt x="116" y="2385"/>
                    <a:pt x="233" y="2211"/>
                  </a:cubicBezTo>
                  <a:cubicBezTo>
                    <a:pt x="349" y="2094"/>
                    <a:pt x="524" y="1920"/>
                    <a:pt x="698" y="1745"/>
                  </a:cubicBezTo>
                  <a:cubicBezTo>
                    <a:pt x="756" y="1629"/>
                    <a:pt x="873" y="1513"/>
                    <a:pt x="931" y="1455"/>
                  </a:cubicBezTo>
                  <a:cubicBezTo>
                    <a:pt x="989" y="1338"/>
                    <a:pt x="1047" y="1280"/>
                    <a:pt x="1105" y="1222"/>
                  </a:cubicBezTo>
                  <a:cubicBezTo>
                    <a:pt x="1222" y="1047"/>
                    <a:pt x="1338" y="931"/>
                    <a:pt x="1338" y="931"/>
                  </a:cubicBezTo>
                  <a:lnTo>
                    <a:pt x="1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0"/>
            <p:cNvSpPr/>
            <p:nvPr/>
          </p:nvSpPr>
          <p:spPr>
            <a:xfrm>
              <a:off x="7041625" y="1408525"/>
              <a:ext cx="39275" cy="96000"/>
            </a:xfrm>
            <a:custGeom>
              <a:avLst/>
              <a:gdLst/>
              <a:ahLst/>
              <a:cxnLst/>
              <a:rect l="l" t="t" r="r" b="b"/>
              <a:pathLst>
                <a:path w="1571" h="3840" extrusionOk="0">
                  <a:moveTo>
                    <a:pt x="1570" y="1"/>
                  </a:moveTo>
                  <a:cubicBezTo>
                    <a:pt x="1570" y="1"/>
                    <a:pt x="1512" y="117"/>
                    <a:pt x="1396" y="233"/>
                  </a:cubicBezTo>
                  <a:cubicBezTo>
                    <a:pt x="1338" y="291"/>
                    <a:pt x="1280" y="408"/>
                    <a:pt x="1222" y="466"/>
                  </a:cubicBezTo>
                  <a:cubicBezTo>
                    <a:pt x="1163" y="582"/>
                    <a:pt x="1047" y="640"/>
                    <a:pt x="989" y="757"/>
                  </a:cubicBezTo>
                  <a:cubicBezTo>
                    <a:pt x="814" y="931"/>
                    <a:pt x="698" y="1106"/>
                    <a:pt x="582" y="1222"/>
                  </a:cubicBezTo>
                  <a:cubicBezTo>
                    <a:pt x="465" y="1338"/>
                    <a:pt x="407" y="1396"/>
                    <a:pt x="407" y="1396"/>
                  </a:cubicBezTo>
                  <a:cubicBezTo>
                    <a:pt x="407" y="1396"/>
                    <a:pt x="349" y="1571"/>
                    <a:pt x="349" y="1804"/>
                  </a:cubicBezTo>
                  <a:cubicBezTo>
                    <a:pt x="349" y="2036"/>
                    <a:pt x="291" y="2327"/>
                    <a:pt x="233" y="2618"/>
                  </a:cubicBezTo>
                  <a:cubicBezTo>
                    <a:pt x="233" y="2909"/>
                    <a:pt x="175" y="3199"/>
                    <a:pt x="116" y="3432"/>
                  </a:cubicBezTo>
                  <a:cubicBezTo>
                    <a:pt x="58" y="3665"/>
                    <a:pt x="0" y="3839"/>
                    <a:pt x="0" y="3839"/>
                  </a:cubicBezTo>
                  <a:cubicBezTo>
                    <a:pt x="0" y="3839"/>
                    <a:pt x="116" y="3723"/>
                    <a:pt x="291" y="3607"/>
                  </a:cubicBezTo>
                  <a:cubicBezTo>
                    <a:pt x="407" y="3490"/>
                    <a:pt x="582" y="3316"/>
                    <a:pt x="756" y="3141"/>
                  </a:cubicBezTo>
                  <a:cubicBezTo>
                    <a:pt x="931" y="2967"/>
                    <a:pt x="1163" y="2792"/>
                    <a:pt x="1280" y="2676"/>
                  </a:cubicBezTo>
                  <a:cubicBezTo>
                    <a:pt x="1396" y="2560"/>
                    <a:pt x="1454" y="2443"/>
                    <a:pt x="1454" y="2443"/>
                  </a:cubicBezTo>
                  <a:cubicBezTo>
                    <a:pt x="1454" y="2443"/>
                    <a:pt x="1454" y="2327"/>
                    <a:pt x="1512" y="2094"/>
                  </a:cubicBezTo>
                  <a:cubicBezTo>
                    <a:pt x="1512" y="1862"/>
                    <a:pt x="1570" y="1513"/>
                    <a:pt x="1570" y="1222"/>
                  </a:cubicBezTo>
                  <a:cubicBezTo>
                    <a:pt x="1570" y="1047"/>
                    <a:pt x="1570" y="931"/>
                    <a:pt x="1570" y="757"/>
                  </a:cubicBezTo>
                  <a:lnTo>
                    <a:pt x="1570" y="408"/>
                  </a:lnTo>
                  <a:cubicBezTo>
                    <a:pt x="1570" y="175"/>
                    <a:pt x="1570" y="1"/>
                    <a:pt x="1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0"/>
            <p:cNvSpPr/>
            <p:nvPr/>
          </p:nvSpPr>
          <p:spPr>
            <a:xfrm>
              <a:off x="7016900" y="1443425"/>
              <a:ext cx="33475" cy="61100"/>
            </a:xfrm>
            <a:custGeom>
              <a:avLst/>
              <a:gdLst/>
              <a:ahLst/>
              <a:cxnLst/>
              <a:rect l="l" t="t" r="r" b="b"/>
              <a:pathLst>
                <a:path w="1339" h="2444" extrusionOk="0">
                  <a:moveTo>
                    <a:pt x="1338" y="0"/>
                  </a:moveTo>
                  <a:cubicBezTo>
                    <a:pt x="1338" y="0"/>
                    <a:pt x="1280" y="117"/>
                    <a:pt x="1164" y="233"/>
                  </a:cubicBezTo>
                  <a:cubicBezTo>
                    <a:pt x="1047" y="349"/>
                    <a:pt x="873" y="524"/>
                    <a:pt x="698" y="640"/>
                  </a:cubicBezTo>
                  <a:cubicBezTo>
                    <a:pt x="524" y="815"/>
                    <a:pt x="349" y="989"/>
                    <a:pt x="233" y="1106"/>
                  </a:cubicBezTo>
                  <a:lnTo>
                    <a:pt x="0" y="1280"/>
                  </a:lnTo>
                  <a:lnTo>
                    <a:pt x="989" y="2443"/>
                  </a:lnTo>
                  <a:cubicBezTo>
                    <a:pt x="989" y="2443"/>
                    <a:pt x="1047" y="2269"/>
                    <a:pt x="1105" y="2036"/>
                  </a:cubicBezTo>
                  <a:cubicBezTo>
                    <a:pt x="1164" y="1803"/>
                    <a:pt x="1164" y="1513"/>
                    <a:pt x="1222" y="1222"/>
                  </a:cubicBezTo>
                  <a:cubicBezTo>
                    <a:pt x="1280" y="931"/>
                    <a:pt x="1338" y="640"/>
                    <a:pt x="1338" y="408"/>
                  </a:cubicBezTo>
                  <a:cubicBezTo>
                    <a:pt x="1338" y="175"/>
                    <a:pt x="1338" y="0"/>
                    <a:pt x="1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0"/>
            <p:cNvSpPr/>
            <p:nvPr/>
          </p:nvSpPr>
          <p:spPr>
            <a:xfrm>
              <a:off x="7000900" y="1475425"/>
              <a:ext cx="40750" cy="58175"/>
            </a:xfrm>
            <a:custGeom>
              <a:avLst/>
              <a:gdLst/>
              <a:ahLst/>
              <a:cxnLst/>
              <a:rect l="l" t="t" r="r" b="b"/>
              <a:pathLst>
                <a:path w="1630" h="2327" extrusionOk="0">
                  <a:moveTo>
                    <a:pt x="640" y="0"/>
                  </a:moveTo>
                  <a:cubicBezTo>
                    <a:pt x="640" y="0"/>
                    <a:pt x="640" y="116"/>
                    <a:pt x="582" y="349"/>
                  </a:cubicBezTo>
                  <a:cubicBezTo>
                    <a:pt x="582" y="582"/>
                    <a:pt x="466" y="872"/>
                    <a:pt x="408" y="1163"/>
                  </a:cubicBezTo>
                  <a:cubicBezTo>
                    <a:pt x="350" y="1454"/>
                    <a:pt x="233" y="1745"/>
                    <a:pt x="175" y="1978"/>
                  </a:cubicBezTo>
                  <a:cubicBezTo>
                    <a:pt x="95" y="2138"/>
                    <a:pt x="70" y="2244"/>
                    <a:pt x="62" y="2293"/>
                  </a:cubicBezTo>
                  <a:lnTo>
                    <a:pt x="62" y="2293"/>
                  </a:lnTo>
                  <a:cubicBezTo>
                    <a:pt x="113" y="2265"/>
                    <a:pt x="193" y="2218"/>
                    <a:pt x="291" y="2152"/>
                  </a:cubicBezTo>
                  <a:cubicBezTo>
                    <a:pt x="466" y="2094"/>
                    <a:pt x="640" y="1919"/>
                    <a:pt x="873" y="1803"/>
                  </a:cubicBezTo>
                  <a:cubicBezTo>
                    <a:pt x="1047" y="1629"/>
                    <a:pt x="1280" y="1454"/>
                    <a:pt x="1396" y="1338"/>
                  </a:cubicBezTo>
                  <a:cubicBezTo>
                    <a:pt x="1571" y="1221"/>
                    <a:pt x="1629" y="1163"/>
                    <a:pt x="1629" y="1163"/>
                  </a:cubicBezTo>
                  <a:lnTo>
                    <a:pt x="640" y="0"/>
                  </a:lnTo>
                  <a:close/>
                  <a:moveTo>
                    <a:pt x="62" y="2293"/>
                  </a:moveTo>
                  <a:cubicBezTo>
                    <a:pt x="23" y="2315"/>
                    <a:pt x="1" y="2326"/>
                    <a:pt x="1" y="2326"/>
                  </a:cubicBezTo>
                  <a:lnTo>
                    <a:pt x="59" y="2326"/>
                  </a:lnTo>
                  <a:cubicBezTo>
                    <a:pt x="59" y="2326"/>
                    <a:pt x="59" y="2315"/>
                    <a:pt x="62" y="2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0"/>
            <p:cNvSpPr/>
            <p:nvPr/>
          </p:nvSpPr>
          <p:spPr>
            <a:xfrm>
              <a:off x="6955825" y="1475425"/>
              <a:ext cx="61100" cy="81450"/>
            </a:xfrm>
            <a:custGeom>
              <a:avLst/>
              <a:gdLst/>
              <a:ahLst/>
              <a:cxnLst/>
              <a:rect l="l" t="t" r="r" b="b"/>
              <a:pathLst>
                <a:path w="2444" h="3258" extrusionOk="0">
                  <a:moveTo>
                    <a:pt x="2443" y="0"/>
                  </a:moveTo>
                  <a:lnTo>
                    <a:pt x="2269" y="174"/>
                  </a:lnTo>
                  <a:cubicBezTo>
                    <a:pt x="2094" y="291"/>
                    <a:pt x="1920" y="407"/>
                    <a:pt x="1745" y="523"/>
                  </a:cubicBezTo>
                  <a:cubicBezTo>
                    <a:pt x="1571" y="698"/>
                    <a:pt x="1396" y="814"/>
                    <a:pt x="1222" y="931"/>
                  </a:cubicBezTo>
                  <a:cubicBezTo>
                    <a:pt x="1106" y="989"/>
                    <a:pt x="989" y="1047"/>
                    <a:pt x="989" y="1047"/>
                  </a:cubicBezTo>
                  <a:cubicBezTo>
                    <a:pt x="989" y="1047"/>
                    <a:pt x="989" y="1105"/>
                    <a:pt x="989" y="1163"/>
                  </a:cubicBezTo>
                  <a:cubicBezTo>
                    <a:pt x="989" y="1221"/>
                    <a:pt x="931" y="1338"/>
                    <a:pt x="931" y="1396"/>
                  </a:cubicBezTo>
                  <a:cubicBezTo>
                    <a:pt x="815" y="1629"/>
                    <a:pt x="757" y="1919"/>
                    <a:pt x="582" y="2210"/>
                  </a:cubicBezTo>
                  <a:cubicBezTo>
                    <a:pt x="466" y="2443"/>
                    <a:pt x="350" y="2734"/>
                    <a:pt x="233" y="2966"/>
                  </a:cubicBezTo>
                  <a:cubicBezTo>
                    <a:pt x="175" y="3024"/>
                    <a:pt x="117" y="3141"/>
                    <a:pt x="59" y="3199"/>
                  </a:cubicBezTo>
                  <a:cubicBezTo>
                    <a:pt x="59" y="3222"/>
                    <a:pt x="50" y="3235"/>
                    <a:pt x="39" y="3244"/>
                  </a:cubicBezTo>
                  <a:lnTo>
                    <a:pt x="39" y="3244"/>
                  </a:lnTo>
                  <a:cubicBezTo>
                    <a:pt x="167" y="3199"/>
                    <a:pt x="590" y="3045"/>
                    <a:pt x="931" y="2850"/>
                  </a:cubicBezTo>
                  <a:cubicBezTo>
                    <a:pt x="1164" y="2734"/>
                    <a:pt x="1396" y="2617"/>
                    <a:pt x="1571" y="2501"/>
                  </a:cubicBezTo>
                  <a:cubicBezTo>
                    <a:pt x="1687" y="2443"/>
                    <a:pt x="1745" y="2443"/>
                    <a:pt x="1804" y="2385"/>
                  </a:cubicBezTo>
                  <a:cubicBezTo>
                    <a:pt x="1804" y="2385"/>
                    <a:pt x="1862" y="2326"/>
                    <a:pt x="1862" y="2326"/>
                  </a:cubicBezTo>
                  <a:cubicBezTo>
                    <a:pt x="1862" y="2326"/>
                    <a:pt x="1862" y="2210"/>
                    <a:pt x="1978" y="1978"/>
                  </a:cubicBezTo>
                  <a:cubicBezTo>
                    <a:pt x="2036" y="1745"/>
                    <a:pt x="2153" y="1454"/>
                    <a:pt x="2211" y="1163"/>
                  </a:cubicBezTo>
                  <a:cubicBezTo>
                    <a:pt x="2269" y="872"/>
                    <a:pt x="2385" y="582"/>
                    <a:pt x="2385" y="349"/>
                  </a:cubicBezTo>
                  <a:cubicBezTo>
                    <a:pt x="2443" y="116"/>
                    <a:pt x="2443" y="0"/>
                    <a:pt x="2443" y="0"/>
                  </a:cubicBezTo>
                  <a:close/>
                  <a:moveTo>
                    <a:pt x="39" y="3244"/>
                  </a:moveTo>
                  <a:cubicBezTo>
                    <a:pt x="14" y="3252"/>
                    <a:pt x="1" y="3257"/>
                    <a:pt x="1" y="3257"/>
                  </a:cubicBezTo>
                  <a:cubicBezTo>
                    <a:pt x="1" y="3257"/>
                    <a:pt x="22" y="3257"/>
                    <a:pt x="39" y="32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0"/>
            <p:cNvSpPr/>
            <p:nvPr/>
          </p:nvSpPr>
          <p:spPr>
            <a:xfrm>
              <a:off x="6942750" y="1501575"/>
              <a:ext cx="37825" cy="55300"/>
            </a:xfrm>
            <a:custGeom>
              <a:avLst/>
              <a:gdLst/>
              <a:ahLst/>
              <a:cxnLst/>
              <a:rect l="l" t="t" r="r" b="b"/>
              <a:pathLst>
                <a:path w="1513" h="2212" extrusionOk="0">
                  <a:moveTo>
                    <a:pt x="1512" y="1"/>
                  </a:moveTo>
                  <a:lnTo>
                    <a:pt x="1454" y="59"/>
                  </a:lnTo>
                  <a:cubicBezTo>
                    <a:pt x="1454" y="117"/>
                    <a:pt x="1396" y="117"/>
                    <a:pt x="1280" y="175"/>
                  </a:cubicBezTo>
                  <a:cubicBezTo>
                    <a:pt x="1163" y="234"/>
                    <a:pt x="989" y="350"/>
                    <a:pt x="756" y="466"/>
                  </a:cubicBezTo>
                  <a:cubicBezTo>
                    <a:pt x="407" y="699"/>
                    <a:pt x="0" y="815"/>
                    <a:pt x="0" y="815"/>
                  </a:cubicBezTo>
                  <a:lnTo>
                    <a:pt x="524" y="2211"/>
                  </a:lnTo>
                  <a:cubicBezTo>
                    <a:pt x="524" y="2211"/>
                    <a:pt x="582" y="2211"/>
                    <a:pt x="582" y="2153"/>
                  </a:cubicBezTo>
                  <a:cubicBezTo>
                    <a:pt x="640" y="2095"/>
                    <a:pt x="698" y="1978"/>
                    <a:pt x="756" y="1862"/>
                  </a:cubicBezTo>
                  <a:cubicBezTo>
                    <a:pt x="873" y="1688"/>
                    <a:pt x="989" y="1397"/>
                    <a:pt x="1105" y="1106"/>
                  </a:cubicBezTo>
                  <a:cubicBezTo>
                    <a:pt x="1221" y="873"/>
                    <a:pt x="1338" y="583"/>
                    <a:pt x="1396" y="350"/>
                  </a:cubicBezTo>
                  <a:cubicBezTo>
                    <a:pt x="1454" y="292"/>
                    <a:pt x="1454" y="175"/>
                    <a:pt x="1512" y="117"/>
                  </a:cubicBezTo>
                  <a:cubicBezTo>
                    <a:pt x="1512" y="59"/>
                    <a:pt x="1512"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0"/>
            <p:cNvSpPr/>
            <p:nvPr/>
          </p:nvSpPr>
          <p:spPr>
            <a:xfrm>
              <a:off x="6906400" y="1521950"/>
              <a:ext cx="49450" cy="49450"/>
            </a:xfrm>
            <a:custGeom>
              <a:avLst/>
              <a:gdLst/>
              <a:ahLst/>
              <a:cxnLst/>
              <a:rect l="l" t="t" r="r" b="b"/>
              <a:pathLst>
                <a:path w="1978" h="1978" extrusionOk="0">
                  <a:moveTo>
                    <a:pt x="1454" y="0"/>
                  </a:moveTo>
                  <a:lnTo>
                    <a:pt x="1396" y="117"/>
                  </a:lnTo>
                  <a:cubicBezTo>
                    <a:pt x="1338" y="175"/>
                    <a:pt x="1338" y="233"/>
                    <a:pt x="1280" y="349"/>
                  </a:cubicBezTo>
                  <a:cubicBezTo>
                    <a:pt x="1163" y="524"/>
                    <a:pt x="989" y="756"/>
                    <a:pt x="814" y="1047"/>
                  </a:cubicBezTo>
                  <a:cubicBezTo>
                    <a:pt x="698" y="1163"/>
                    <a:pt x="640" y="1280"/>
                    <a:pt x="523" y="1396"/>
                  </a:cubicBezTo>
                  <a:cubicBezTo>
                    <a:pt x="465" y="1512"/>
                    <a:pt x="349" y="1629"/>
                    <a:pt x="291" y="1687"/>
                  </a:cubicBezTo>
                  <a:cubicBezTo>
                    <a:pt x="175" y="1803"/>
                    <a:pt x="116" y="1861"/>
                    <a:pt x="58" y="1920"/>
                  </a:cubicBezTo>
                  <a:cubicBezTo>
                    <a:pt x="58" y="1961"/>
                    <a:pt x="29" y="1973"/>
                    <a:pt x="12" y="1976"/>
                  </a:cubicBezTo>
                  <a:lnTo>
                    <a:pt x="12" y="1976"/>
                  </a:lnTo>
                  <a:cubicBezTo>
                    <a:pt x="91" y="1967"/>
                    <a:pt x="569" y="1904"/>
                    <a:pt x="1047" y="1745"/>
                  </a:cubicBezTo>
                  <a:cubicBezTo>
                    <a:pt x="1280" y="1687"/>
                    <a:pt x="1512" y="1629"/>
                    <a:pt x="1687" y="1512"/>
                  </a:cubicBezTo>
                  <a:cubicBezTo>
                    <a:pt x="1803" y="1512"/>
                    <a:pt x="1861" y="1454"/>
                    <a:pt x="1919" y="1454"/>
                  </a:cubicBezTo>
                  <a:lnTo>
                    <a:pt x="1978" y="1454"/>
                  </a:lnTo>
                  <a:lnTo>
                    <a:pt x="1454" y="0"/>
                  </a:lnTo>
                  <a:close/>
                  <a:moveTo>
                    <a:pt x="12" y="1976"/>
                  </a:moveTo>
                  <a:cubicBezTo>
                    <a:pt x="4" y="1977"/>
                    <a:pt x="0" y="1978"/>
                    <a:pt x="0" y="1978"/>
                  </a:cubicBezTo>
                  <a:cubicBezTo>
                    <a:pt x="0" y="1978"/>
                    <a:pt x="5" y="1978"/>
                    <a:pt x="12" y="19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0"/>
            <p:cNvSpPr/>
            <p:nvPr/>
          </p:nvSpPr>
          <p:spPr>
            <a:xfrm>
              <a:off x="6854050" y="1521950"/>
              <a:ext cx="88725" cy="52375"/>
            </a:xfrm>
            <a:custGeom>
              <a:avLst/>
              <a:gdLst/>
              <a:ahLst/>
              <a:cxnLst/>
              <a:rect l="l" t="t" r="r" b="b"/>
              <a:pathLst>
                <a:path w="3549" h="2095" extrusionOk="0">
                  <a:moveTo>
                    <a:pt x="3548" y="0"/>
                  </a:moveTo>
                  <a:cubicBezTo>
                    <a:pt x="3548" y="0"/>
                    <a:pt x="3490" y="0"/>
                    <a:pt x="3432" y="58"/>
                  </a:cubicBezTo>
                  <a:cubicBezTo>
                    <a:pt x="3432" y="58"/>
                    <a:pt x="3374" y="117"/>
                    <a:pt x="3257" y="117"/>
                  </a:cubicBezTo>
                  <a:cubicBezTo>
                    <a:pt x="3141" y="175"/>
                    <a:pt x="2908" y="233"/>
                    <a:pt x="2676" y="291"/>
                  </a:cubicBezTo>
                  <a:cubicBezTo>
                    <a:pt x="2269" y="407"/>
                    <a:pt x="1861" y="465"/>
                    <a:pt x="1861" y="465"/>
                  </a:cubicBezTo>
                  <a:cubicBezTo>
                    <a:pt x="1861" y="465"/>
                    <a:pt x="1745" y="582"/>
                    <a:pt x="1629" y="756"/>
                  </a:cubicBezTo>
                  <a:cubicBezTo>
                    <a:pt x="1454" y="931"/>
                    <a:pt x="1280" y="1105"/>
                    <a:pt x="1047" y="1338"/>
                  </a:cubicBezTo>
                  <a:cubicBezTo>
                    <a:pt x="873" y="1454"/>
                    <a:pt x="756" y="1512"/>
                    <a:pt x="640" y="1629"/>
                  </a:cubicBezTo>
                  <a:cubicBezTo>
                    <a:pt x="524" y="1687"/>
                    <a:pt x="407" y="1803"/>
                    <a:pt x="349" y="1861"/>
                  </a:cubicBezTo>
                  <a:cubicBezTo>
                    <a:pt x="233" y="1920"/>
                    <a:pt x="117" y="1978"/>
                    <a:pt x="58" y="1978"/>
                  </a:cubicBezTo>
                  <a:cubicBezTo>
                    <a:pt x="0" y="2036"/>
                    <a:pt x="0" y="2036"/>
                    <a:pt x="0" y="2036"/>
                  </a:cubicBezTo>
                  <a:cubicBezTo>
                    <a:pt x="0" y="2036"/>
                    <a:pt x="0" y="2036"/>
                    <a:pt x="58" y="2094"/>
                  </a:cubicBezTo>
                  <a:lnTo>
                    <a:pt x="1047" y="2094"/>
                  </a:lnTo>
                  <a:cubicBezTo>
                    <a:pt x="1280" y="2094"/>
                    <a:pt x="1571" y="2094"/>
                    <a:pt x="1745" y="2036"/>
                  </a:cubicBezTo>
                  <a:cubicBezTo>
                    <a:pt x="1978" y="2036"/>
                    <a:pt x="2094" y="1978"/>
                    <a:pt x="2094" y="1978"/>
                  </a:cubicBezTo>
                  <a:cubicBezTo>
                    <a:pt x="2094" y="1978"/>
                    <a:pt x="2152" y="1978"/>
                    <a:pt x="2152" y="1920"/>
                  </a:cubicBezTo>
                  <a:cubicBezTo>
                    <a:pt x="2210" y="1861"/>
                    <a:pt x="2269" y="1803"/>
                    <a:pt x="2385" y="1687"/>
                  </a:cubicBezTo>
                  <a:cubicBezTo>
                    <a:pt x="2443" y="1629"/>
                    <a:pt x="2559" y="1512"/>
                    <a:pt x="2617" y="1396"/>
                  </a:cubicBezTo>
                  <a:cubicBezTo>
                    <a:pt x="2734" y="1280"/>
                    <a:pt x="2792" y="1163"/>
                    <a:pt x="2908" y="1047"/>
                  </a:cubicBezTo>
                  <a:cubicBezTo>
                    <a:pt x="3083" y="756"/>
                    <a:pt x="3257" y="524"/>
                    <a:pt x="3374" y="349"/>
                  </a:cubicBezTo>
                  <a:cubicBezTo>
                    <a:pt x="3432" y="233"/>
                    <a:pt x="3432" y="175"/>
                    <a:pt x="3490" y="117"/>
                  </a:cubicBezTo>
                  <a:lnTo>
                    <a:pt x="3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0"/>
            <p:cNvSpPr/>
            <p:nvPr/>
          </p:nvSpPr>
          <p:spPr>
            <a:xfrm>
              <a:off x="6854050" y="1535025"/>
              <a:ext cx="46550" cy="37825"/>
            </a:xfrm>
            <a:custGeom>
              <a:avLst/>
              <a:gdLst/>
              <a:ahLst/>
              <a:cxnLst/>
              <a:rect l="l" t="t" r="r" b="b"/>
              <a:pathLst>
                <a:path w="1862" h="1513" extrusionOk="0">
                  <a:moveTo>
                    <a:pt x="175" y="1"/>
                  </a:moveTo>
                  <a:lnTo>
                    <a:pt x="0" y="1513"/>
                  </a:lnTo>
                  <a:cubicBezTo>
                    <a:pt x="0" y="1513"/>
                    <a:pt x="0" y="1513"/>
                    <a:pt x="58" y="1455"/>
                  </a:cubicBezTo>
                  <a:cubicBezTo>
                    <a:pt x="175" y="1455"/>
                    <a:pt x="233" y="1397"/>
                    <a:pt x="349" y="1338"/>
                  </a:cubicBezTo>
                  <a:cubicBezTo>
                    <a:pt x="465" y="1280"/>
                    <a:pt x="582" y="1164"/>
                    <a:pt x="698" y="1106"/>
                  </a:cubicBezTo>
                  <a:cubicBezTo>
                    <a:pt x="814" y="989"/>
                    <a:pt x="931" y="931"/>
                    <a:pt x="1047" y="815"/>
                  </a:cubicBezTo>
                  <a:cubicBezTo>
                    <a:pt x="1280" y="640"/>
                    <a:pt x="1454" y="408"/>
                    <a:pt x="1629" y="233"/>
                  </a:cubicBezTo>
                  <a:cubicBezTo>
                    <a:pt x="1745" y="59"/>
                    <a:pt x="1861" y="1"/>
                    <a:pt x="1861" y="1"/>
                  </a:cubicBezTo>
                  <a:lnTo>
                    <a:pt x="1571" y="1"/>
                  </a:lnTo>
                  <a:cubicBezTo>
                    <a:pt x="1454" y="1"/>
                    <a:pt x="1222" y="59"/>
                    <a:pt x="989" y="59"/>
                  </a:cubicBezTo>
                  <a:lnTo>
                    <a:pt x="407" y="59"/>
                  </a:lnTo>
                  <a:cubicBezTo>
                    <a:pt x="349" y="59"/>
                    <a:pt x="291" y="1"/>
                    <a:pt x="233" y="1"/>
                  </a:cubicBezTo>
                  <a:close/>
                </a:path>
              </a:pathLst>
            </a:custGeom>
            <a:solidFill>
              <a:srgbClr val="519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0"/>
            <p:cNvSpPr/>
            <p:nvPr/>
          </p:nvSpPr>
          <p:spPr>
            <a:xfrm>
              <a:off x="6801700" y="1535025"/>
              <a:ext cx="56725" cy="37825"/>
            </a:xfrm>
            <a:custGeom>
              <a:avLst/>
              <a:gdLst/>
              <a:ahLst/>
              <a:cxnLst/>
              <a:rect l="l" t="t" r="r" b="b"/>
              <a:pathLst>
                <a:path w="2269" h="1513" extrusionOk="0">
                  <a:moveTo>
                    <a:pt x="2269" y="1"/>
                  </a:moveTo>
                  <a:cubicBezTo>
                    <a:pt x="2269" y="1"/>
                    <a:pt x="2211" y="59"/>
                    <a:pt x="2152" y="59"/>
                  </a:cubicBezTo>
                  <a:cubicBezTo>
                    <a:pt x="2152" y="117"/>
                    <a:pt x="2036" y="175"/>
                    <a:pt x="1978" y="233"/>
                  </a:cubicBezTo>
                  <a:cubicBezTo>
                    <a:pt x="1745" y="350"/>
                    <a:pt x="1513" y="466"/>
                    <a:pt x="1222" y="582"/>
                  </a:cubicBezTo>
                  <a:cubicBezTo>
                    <a:pt x="931" y="699"/>
                    <a:pt x="640" y="757"/>
                    <a:pt x="408" y="815"/>
                  </a:cubicBezTo>
                  <a:cubicBezTo>
                    <a:pt x="175" y="873"/>
                    <a:pt x="0" y="873"/>
                    <a:pt x="0" y="873"/>
                  </a:cubicBezTo>
                  <a:cubicBezTo>
                    <a:pt x="0" y="873"/>
                    <a:pt x="117" y="989"/>
                    <a:pt x="291" y="1048"/>
                  </a:cubicBezTo>
                  <a:cubicBezTo>
                    <a:pt x="524" y="1164"/>
                    <a:pt x="756" y="1222"/>
                    <a:pt x="1047" y="1338"/>
                  </a:cubicBezTo>
                  <a:cubicBezTo>
                    <a:pt x="1280" y="1397"/>
                    <a:pt x="1571" y="1455"/>
                    <a:pt x="1745" y="1513"/>
                  </a:cubicBezTo>
                  <a:lnTo>
                    <a:pt x="2094" y="1513"/>
                  </a:lnTo>
                  <a:lnTo>
                    <a:pt x="2269" y="1"/>
                  </a:lnTo>
                  <a:close/>
                </a:path>
              </a:pathLst>
            </a:custGeom>
            <a:solidFill>
              <a:srgbClr val="519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0"/>
            <p:cNvSpPr/>
            <p:nvPr/>
          </p:nvSpPr>
          <p:spPr>
            <a:xfrm>
              <a:off x="6759525" y="1521950"/>
              <a:ext cx="98900" cy="34925"/>
            </a:xfrm>
            <a:custGeom>
              <a:avLst/>
              <a:gdLst/>
              <a:ahLst/>
              <a:cxnLst/>
              <a:rect l="l" t="t" r="r" b="b"/>
              <a:pathLst>
                <a:path w="3956" h="1397" extrusionOk="0">
                  <a:moveTo>
                    <a:pt x="1" y="0"/>
                  </a:moveTo>
                  <a:cubicBezTo>
                    <a:pt x="1" y="0"/>
                    <a:pt x="117" y="117"/>
                    <a:pt x="233" y="291"/>
                  </a:cubicBezTo>
                  <a:cubicBezTo>
                    <a:pt x="291" y="349"/>
                    <a:pt x="408" y="407"/>
                    <a:pt x="466" y="524"/>
                  </a:cubicBezTo>
                  <a:cubicBezTo>
                    <a:pt x="582" y="640"/>
                    <a:pt x="699" y="698"/>
                    <a:pt x="757" y="814"/>
                  </a:cubicBezTo>
                  <a:cubicBezTo>
                    <a:pt x="873" y="873"/>
                    <a:pt x="989" y="989"/>
                    <a:pt x="1106" y="1047"/>
                  </a:cubicBezTo>
                  <a:lnTo>
                    <a:pt x="1280" y="1163"/>
                  </a:lnTo>
                  <a:cubicBezTo>
                    <a:pt x="1280" y="1163"/>
                    <a:pt x="1338" y="1222"/>
                    <a:pt x="1397" y="1222"/>
                  </a:cubicBezTo>
                  <a:cubicBezTo>
                    <a:pt x="1513" y="1280"/>
                    <a:pt x="1571" y="1338"/>
                    <a:pt x="1629" y="1396"/>
                  </a:cubicBezTo>
                  <a:lnTo>
                    <a:pt x="1687" y="1396"/>
                  </a:lnTo>
                  <a:cubicBezTo>
                    <a:pt x="1687" y="1396"/>
                    <a:pt x="1862" y="1396"/>
                    <a:pt x="2095" y="1338"/>
                  </a:cubicBezTo>
                  <a:cubicBezTo>
                    <a:pt x="2327" y="1280"/>
                    <a:pt x="2618" y="1222"/>
                    <a:pt x="2909" y="1105"/>
                  </a:cubicBezTo>
                  <a:cubicBezTo>
                    <a:pt x="3200" y="989"/>
                    <a:pt x="3432" y="873"/>
                    <a:pt x="3665" y="756"/>
                  </a:cubicBezTo>
                  <a:cubicBezTo>
                    <a:pt x="3723" y="698"/>
                    <a:pt x="3839" y="640"/>
                    <a:pt x="3839" y="582"/>
                  </a:cubicBezTo>
                  <a:cubicBezTo>
                    <a:pt x="3898" y="582"/>
                    <a:pt x="3956" y="524"/>
                    <a:pt x="3956" y="524"/>
                  </a:cubicBezTo>
                  <a:lnTo>
                    <a:pt x="3665" y="524"/>
                  </a:lnTo>
                  <a:cubicBezTo>
                    <a:pt x="3549" y="465"/>
                    <a:pt x="3316" y="407"/>
                    <a:pt x="3141" y="407"/>
                  </a:cubicBezTo>
                  <a:cubicBezTo>
                    <a:pt x="2967" y="349"/>
                    <a:pt x="2734" y="233"/>
                    <a:pt x="2618" y="175"/>
                  </a:cubicBezTo>
                  <a:cubicBezTo>
                    <a:pt x="2502" y="117"/>
                    <a:pt x="2385" y="58"/>
                    <a:pt x="2385" y="58"/>
                  </a:cubicBezTo>
                  <a:cubicBezTo>
                    <a:pt x="2385" y="58"/>
                    <a:pt x="2385" y="58"/>
                    <a:pt x="2327" y="117"/>
                  </a:cubicBezTo>
                  <a:cubicBezTo>
                    <a:pt x="2269" y="117"/>
                    <a:pt x="2153" y="117"/>
                    <a:pt x="2036" y="175"/>
                  </a:cubicBezTo>
                  <a:lnTo>
                    <a:pt x="1687" y="175"/>
                  </a:lnTo>
                  <a:cubicBezTo>
                    <a:pt x="1571" y="233"/>
                    <a:pt x="1397" y="233"/>
                    <a:pt x="1280" y="233"/>
                  </a:cubicBezTo>
                  <a:cubicBezTo>
                    <a:pt x="1106" y="233"/>
                    <a:pt x="931" y="175"/>
                    <a:pt x="815" y="175"/>
                  </a:cubicBezTo>
                  <a:cubicBezTo>
                    <a:pt x="640" y="175"/>
                    <a:pt x="524" y="117"/>
                    <a:pt x="408" y="117"/>
                  </a:cubicBezTo>
                  <a:cubicBezTo>
                    <a:pt x="175" y="58"/>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0"/>
            <p:cNvSpPr/>
            <p:nvPr/>
          </p:nvSpPr>
          <p:spPr>
            <a:xfrm>
              <a:off x="6759525" y="1498675"/>
              <a:ext cx="59650" cy="29100"/>
            </a:xfrm>
            <a:custGeom>
              <a:avLst/>
              <a:gdLst/>
              <a:ahLst/>
              <a:cxnLst/>
              <a:rect l="l" t="t" r="r" b="b"/>
              <a:pathLst>
                <a:path w="2386" h="1164" extrusionOk="0">
                  <a:moveTo>
                    <a:pt x="1164" y="1"/>
                  </a:moveTo>
                  <a:lnTo>
                    <a:pt x="1" y="931"/>
                  </a:lnTo>
                  <a:cubicBezTo>
                    <a:pt x="1" y="931"/>
                    <a:pt x="175" y="989"/>
                    <a:pt x="408" y="1048"/>
                  </a:cubicBezTo>
                  <a:cubicBezTo>
                    <a:pt x="524" y="1048"/>
                    <a:pt x="640" y="1106"/>
                    <a:pt x="815" y="1106"/>
                  </a:cubicBezTo>
                  <a:cubicBezTo>
                    <a:pt x="931" y="1106"/>
                    <a:pt x="1106" y="1164"/>
                    <a:pt x="1222" y="1164"/>
                  </a:cubicBezTo>
                  <a:cubicBezTo>
                    <a:pt x="1397" y="1164"/>
                    <a:pt x="1513" y="1164"/>
                    <a:pt x="1687" y="1106"/>
                  </a:cubicBezTo>
                  <a:lnTo>
                    <a:pt x="2036" y="1106"/>
                  </a:lnTo>
                  <a:cubicBezTo>
                    <a:pt x="2153" y="1048"/>
                    <a:pt x="2211" y="1048"/>
                    <a:pt x="2269" y="1048"/>
                  </a:cubicBezTo>
                  <a:cubicBezTo>
                    <a:pt x="2327" y="989"/>
                    <a:pt x="2385" y="989"/>
                    <a:pt x="2385" y="989"/>
                  </a:cubicBezTo>
                  <a:lnTo>
                    <a:pt x="2327" y="989"/>
                  </a:lnTo>
                  <a:cubicBezTo>
                    <a:pt x="2269" y="931"/>
                    <a:pt x="2269" y="931"/>
                    <a:pt x="2153" y="873"/>
                  </a:cubicBezTo>
                  <a:cubicBezTo>
                    <a:pt x="2153" y="873"/>
                    <a:pt x="2095" y="815"/>
                    <a:pt x="2095" y="815"/>
                  </a:cubicBezTo>
                  <a:cubicBezTo>
                    <a:pt x="2036" y="815"/>
                    <a:pt x="1978" y="757"/>
                    <a:pt x="1978" y="757"/>
                  </a:cubicBezTo>
                  <a:cubicBezTo>
                    <a:pt x="1862" y="699"/>
                    <a:pt x="1804" y="640"/>
                    <a:pt x="1746" y="582"/>
                  </a:cubicBezTo>
                  <a:cubicBezTo>
                    <a:pt x="1629" y="466"/>
                    <a:pt x="1571" y="408"/>
                    <a:pt x="1513" y="350"/>
                  </a:cubicBezTo>
                  <a:cubicBezTo>
                    <a:pt x="1455" y="291"/>
                    <a:pt x="1397" y="233"/>
                    <a:pt x="1338" y="175"/>
                  </a:cubicBezTo>
                  <a:cubicBezTo>
                    <a:pt x="1222" y="59"/>
                    <a:pt x="1164" y="1"/>
                    <a:pt x="1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6635925" y="1489950"/>
              <a:ext cx="55300" cy="46550"/>
            </a:xfrm>
            <a:custGeom>
              <a:avLst/>
              <a:gdLst/>
              <a:ahLst/>
              <a:cxnLst/>
              <a:rect l="l" t="t" r="r" b="b"/>
              <a:pathLst>
                <a:path w="2212" h="1862" extrusionOk="0">
                  <a:moveTo>
                    <a:pt x="1" y="1"/>
                  </a:moveTo>
                  <a:cubicBezTo>
                    <a:pt x="1" y="1"/>
                    <a:pt x="59" y="117"/>
                    <a:pt x="117" y="291"/>
                  </a:cubicBezTo>
                  <a:cubicBezTo>
                    <a:pt x="175" y="408"/>
                    <a:pt x="234" y="524"/>
                    <a:pt x="292" y="640"/>
                  </a:cubicBezTo>
                  <a:cubicBezTo>
                    <a:pt x="350" y="757"/>
                    <a:pt x="408" y="873"/>
                    <a:pt x="466" y="989"/>
                  </a:cubicBezTo>
                  <a:cubicBezTo>
                    <a:pt x="583" y="1222"/>
                    <a:pt x="699" y="1455"/>
                    <a:pt x="815" y="1629"/>
                  </a:cubicBezTo>
                  <a:cubicBezTo>
                    <a:pt x="990" y="1804"/>
                    <a:pt x="1048" y="1862"/>
                    <a:pt x="1048" y="1862"/>
                  </a:cubicBezTo>
                  <a:lnTo>
                    <a:pt x="2211" y="931"/>
                  </a:lnTo>
                  <a:cubicBezTo>
                    <a:pt x="2211" y="931"/>
                    <a:pt x="2095" y="931"/>
                    <a:pt x="1920" y="873"/>
                  </a:cubicBezTo>
                  <a:cubicBezTo>
                    <a:pt x="1688" y="815"/>
                    <a:pt x="1397" y="757"/>
                    <a:pt x="1106" y="640"/>
                  </a:cubicBezTo>
                  <a:cubicBezTo>
                    <a:pt x="990" y="582"/>
                    <a:pt x="873" y="466"/>
                    <a:pt x="699" y="408"/>
                  </a:cubicBezTo>
                  <a:cubicBezTo>
                    <a:pt x="583" y="350"/>
                    <a:pt x="466" y="291"/>
                    <a:pt x="350" y="233"/>
                  </a:cubicBezTo>
                  <a:cubicBezTo>
                    <a:pt x="175" y="59"/>
                    <a:pt x="59"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6627200" y="1437600"/>
              <a:ext cx="64025" cy="75650"/>
            </a:xfrm>
            <a:custGeom>
              <a:avLst/>
              <a:gdLst/>
              <a:ahLst/>
              <a:cxnLst/>
              <a:rect l="l" t="t" r="r" b="b"/>
              <a:pathLst>
                <a:path w="2561" h="3026" extrusionOk="0">
                  <a:moveTo>
                    <a:pt x="1" y="1"/>
                  </a:moveTo>
                  <a:lnTo>
                    <a:pt x="1" y="59"/>
                  </a:lnTo>
                  <a:cubicBezTo>
                    <a:pt x="1" y="117"/>
                    <a:pt x="1" y="233"/>
                    <a:pt x="1" y="350"/>
                  </a:cubicBezTo>
                  <a:cubicBezTo>
                    <a:pt x="1" y="408"/>
                    <a:pt x="1" y="524"/>
                    <a:pt x="59" y="641"/>
                  </a:cubicBezTo>
                  <a:cubicBezTo>
                    <a:pt x="59" y="757"/>
                    <a:pt x="59" y="931"/>
                    <a:pt x="117" y="1048"/>
                  </a:cubicBezTo>
                  <a:cubicBezTo>
                    <a:pt x="175" y="1571"/>
                    <a:pt x="350" y="2095"/>
                    <a:pt x="350" y="2095"/>
                  </a:cubicBezTo>
                  <a:lnTo>
                    <a:pt x="408" y="2095"/>
                  </a:lnTo>
                  <a:cubicBezTo>
                    <a:pt x="408" y="2095"/>
                    <a:pt x="524" y="2153"/>
                    <a:pt x="699" y="2327"/>
                  </a:cubicBezTo>
                  <a:cubicBezTo>
                    <a:pt x="815" y="2385"/>
                    <a:pt x="932" y="2444"/>
                    <a:pt x="1048" y="2502"/>
                  </a:cubicBezTo>
                  <a:cubicBezTo>
                    <a:pt x="1222" y="2560"/>
                    <a:pt x="1339" y="2676"/>
                    <a:pt x="1455" y="2734"/>
                  </a:cubicBezTo>
                  <a:cubicBezTo>
                    <a:pt x="1746" y="2851"/>
                    <a:pt x="2037" y="2909"/>
                    <a:pt x="2269" y="2967"/>
                  </a:cubicBezTo>
                  <a:cubicBezTo>
                    <a:pt x="2444" y="3025"/>
                    <a:pt x="2560" y="3025"/>
                    <a:pt x="2560" y="3025"/>
                  </a:cubicBezTo>
                  <a:cubicBezTo>
                    <a:pt x="2560" y="3025"/>
                    <a:pt x="2502" y="2967"/>
                    <a:pt x="2444" y="2851"/>
                  </a:cubicBezTo>
                  <a:cubicBezTo>
                    <a:pt x="2327" y="2734"/>
                    <a:pt x="2211" y="2560"/>
                    <a:pt x="2153" y="2327"/>
                  </a:cubicBezTo>
                  <a:cubicBezTo>
                    <a:pt x="2095" y="2269"/>
                    <a:pt x="2037" y="2153"/>
                    <a:pt x="1978" y="2095"/>
                  </a:cubicBezTo>
                  <a:cubicBezTo>
                    <a:pt x="1978" y="1978"/>
                    <a:pt x="1920" y="1920"/>
                    <a:pt x="1920" y="1862"/>
                  </a:cubicBezTo>
                  <a:cubicBezTo>
                    <a:pt x="1862" y="1687"/>
                    <a:pt x="1804" y="1629"/>
                    <a:pt x="1804" y="1629"/>
                  </a:cubicBezTo>
                  <a:cubicBezTo>
                    <a:pt x="1804" y="1629"/>
                    <a:pt x="1804" y="1571"/>
                    <a:pt x="1746" y="1571"/>
                  </a:cubicBezTo>
                  <a:cubicBezTo>
                    <a:pt x="1688" y="1513"/>
                    <a:pt x="1571" y="1455"/>
                    <a:pt x="1513" y="1397"/>
                  </a:cubicBezTo>
                  <a:cubicBezTo>
                    <a:pt x="1397" y="1339"/>
                    <a:pt x="1339" y="1280"/>
                    <a:pt x="1222" y="1222"/>
                  </a:cubicBezTo>
                  <a:cubicBezTo>
                    <a:pt x="1106" y="1106"/>
                    <a:pt x="990" y="990"/>
                    <a:pt x="873" y="931"/>
                  </a:cubicBezTo>
                  <a:cubicBezTo>
                    <a:pt x="757" y="815"/>
                    <a:pt x="641" y="699"/>
                    <a:pt x="524" y="582"/>
                  </a:cubicBezTo>
                  <a:cubicBezTo>
                    <a:pt x="408" y="524"/>
                    <a:pt x="350" y="408"/>
                    <a:pt x="234" y="292"/>
                  </a:cubicBezTo>
                  <a:cubicBezTo>
                    <a:pt x="175" y="233"/>
                    <a:pt x="117" y="117"/>
                    <a:pt x="59" y="59"/>
                  </a:cubicBez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6627200" y="1436150"/>
              <a:ext cx="45100" cy="42200"/>
            </a:xfrm>
            <a:custGeom>
              <a:avLst/>
              <a:gdLst/>
              <a:ahLst/>
              <a:cxnLst/>
              <a:rect l="l" t="t" r="r" b="b"/>
              <a:pathLst>
                <a:path w="1804" h="1688" extrusionOk="0">
                  <a:moveTo>
                    <a:pt x="1513" y="1"/>
                  </a:moveTo>
                  <a:lnTo>
                    <a:pt x="1" y="59"/>
                  </a:lnTo>
                  <a:cubicBezTo>
                    <a:pt x="1" y="59"/>
                    <a:pt x="1" y="59"/>
                    <a:pt x="59" y="117"/>
                  </a:cubicBezTo>
                  <a:cubicBezTo>
                    <a:pt x="117" y="175"/>
                    <a:pt x="175" y="291"/>
                    <a:pt x="234" y="350"/>
                  </a:cubicBezTo>
                  <a:cubicBezTo>
                    <a:pt x="350" y="466"/>
                    <a:pt x="408" y="582"/>
                    <a:pt x="524" y="640"/>
                  </a:cubicBezTo>
                  <a:cubicBezTo>
                    <a:pt x="641" y="757"/>
                    <a:pt x="757" y="873"/>
                    <a:pt x="873" y="989"/>
                  </a:cubicBezTo>
                  <a:cubicBezTo>
                    <a:pt x="990" y="1048"/>
                    <a:pt x="1106" y="1164"/>
                    <a:pt x="1222" y="1280"/>
                  </a:cubicBezTo>
                  <a:cubicBezTo>
                    <a:pt x="1280" y="1338"/>
                    <a:pt x="1397" y="1397"/>
                    <a:pt x="1513" y="1455"/>
                  </a:cubicBezTo>
                  <a:cubicBezTo>
                    <a:pt x="1571" y="1513"/>
                    <a:pt x="1688" y="1571"/>
                    <a:pt x="1746" y="1629"/>
                  </a:cubicBezTo>
                  <a:cubicBezTo>
                    <a:pt x="1773" y="1629"/>
                    <a:pt x="1787" y="1642"/>
                    <a:pt x="1795" y="1655"/>
                  </a:cubicBezTo>
                  <a:lnTo>
                    <a:pt x="1795" y="1655"/>
                  </a:lnTo>
                  <a:cubicBezTo>
                    <a:pt x="1767" y="1551"/>
                    <a:pt x="1678" y="1212"/>
                    <a:pt x="1629" y="873"/>
                  </a:cubicBezTo>
                  <a:cubicBezTo>
                    <a:pt x="1571" y="757"/>
                    <a:pt x="1571" y="640"/>
                    <a:pt x="1571" y="524"/>
                  </a:cubicBezTo>
                  <a:cubicBezTo>
                    <a:pt x="1571" y="408"/>
                    <a:pt x="1513" y="350"/>
                    <a:pt x="1513" y="233"/>
                  </a:cubicBezTo>
                  <a:cubicBezTo>
                    <a:pt x="1513" y="175"/>
                    <a:pt x="1513" y="117"/>
                    <a:pt x="1513" y="59"/>
                  </a:cubicBezTo>
                  <a:lnTo>
                    <a:pt x="1513" y="1"/>
                  </a:lnTo>
                  <a:close/>
                  <a:moveTo>
                    <a:pt x="1795" y="1655"/>
                  </a:moveTo>
                  <a:cubicBezTo>
                    <a:pt x="1801" y="1676"/>
                    <a:pt x="1804" y="1687"/>
                    <a:pt x="1804" y="1687"/>
                  </a:cubicBezTo>
                  <a:cubicBezTo>
                    <a:pt x="1804" y="1687"/>
                    <a:pt x="1804" y="1671"/>
                    <a:pt x="1795" y="16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6627200" y="1386725"/>
              <a:ext cx="37850" cy="50900"/>
            </a:xfrm>
            <a:custGeom>
              <a:avLst/>
              <a:gdLst/>
              <a:ahLst/>
              <a:cxnLst/>
              <a:rect l="l" t="t" r="r" b="b"/>
              <a:pathLst>
                <a:path w="1514" h="2036" extrusionOk="0">
                  <a:moveTo>
                    <a:pt x="117" y="0"/>
                  </a:moveTo>
                  <a:cubicBezTo>
                    <a:pt x="117" y="0"/>
                    <a:pt x="117" y="116"/>
                    <a:pt x="59" y="291"/>
                  </a:cubicBezTo>
                  <a:cubicBezTo>
                    <a:pt x="59" y="465"/>
                    <a:pt x="1" y="756"/>
                    <a:pt x="1" y="989"/>
                  </a:cubicBezTo>
                  <a:cubicBezTo>
                    <a:pt x="1" y="1280"/>
                    <a:pt x="1" y="1512"/>
                    <a:pt x="1" y="1687"/>
                  </a:cubicBezTo>
                  <a:cubicBezTo>
                    <a:pt x="1" y="1919"/>
                    <a:pt x="1" y="2036"/>
                    <a:pt x="1" y="2036"/>
                  </a:cubicBezTo>
                  <a:lnTo>
                    <a:pt x="1513" y="1978"/>
                  </a:lnTo>
                  <a:cubicBezTo>
                    <a:pt x="1513" y="1978"/>
                    <a:pt x="1397" y="1861"/>
                    <a:pt x="1280" y="1687"/>
                  </a:cubicBezTo>
                  <a:cubicBezTo>
                    <a:pt x="1106" y="1512"/>
                    <a:pt x="932" y="1280"/>
                    <a:pt x="757" y="1047"/>
                  </a:cubicBezTo>
                  <a:cubicBezTo>
                    <a:pt x="583" y="814"/>
                    <a:pt x="466" y="524"/>
                    <a:pt x="350" y="349"/>
                  </a:cubicBezTo>
                  <a:cubicBezTo>
                    <a:pt x="234" y="116"/>
                    <a:pt x="117"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6630125" y="1337275"/>
              <a:ext cx="37825" cy="98900"/>
            </a:xfrm>
            <a:custGeom>
              <a:avLst/>
              <a:gdLst/>
              <a:ahLst/>
              <a:cxnLst/>
              <a:rect l="l" t="t" r="r" b="b"/>
              <a:pathLst>
                <a:path w="1513" h="3956" extrusionOk="0">
                  <a:moveTo>
                    <a:pt x="466" y="1"/>
                  </a:moveTo>
                  <a:cubicBezTo>
                    <a:pt x="466" y="1"/>
                    <a:pt x="407" y="117"/>
                    <a:pt x="349" y="291"/>
                  </a:cubicBezTo>
                  <a:cubicBezTo>
                    <a:pt x="291" y="466"/>
                    <a:pt x="233" y="699"/>
                    <a:pt x="175" y="989"/>
                  </a:cubicBezTo>
                  <a:cubicBezTo>
                    <a:pt x="175" y="1106"/>
                    <a:pt x="117" y="1222"/>
                    <a:pt x="117" y="1338"/>
                  </a:cubicBezTo>
                  <a:cubicBezTo>
                    <a:pt x="117" y="1455"/>
                    <a:pt x="58" y="1571"/>
                    <a:pt x="58" y="1629"/>
                  </a:cubicBezTo>
                  <a:cubicBezTo>
                    <a:pt x="58" y="1745"/>
                    <a:pt x="0" y="1804"/>
                    <a:pt x="0" y="1862"/>
                  </a:cubicBezTo>
                  <a:cubicBezTo>
                    <a:pt x="0" y="1920"/>
                    <a:pt x="0" y="1978"/>
                    <a:pt x="0" y="1978"/>
                  </a:cubicBezTo>
                  <a:cubicBezTo>
                    <a:pt x="0" y="1978"/>
                    <a:pt x="117" y="2094"/>
                    <a:pt x="233" y="2327"/>
                  </a:cubicBezTo>
                  <a:cubicBezTo>
                    <a:pt x="349" y="2502"/>
                    <a:pt x="466" y="2792"/>
                    <a:pt x="640" y="3025"/>
                  </a:cubicBezTo>
                  <a:cubicBezTo>
                    <a:pt x="815" y="3258"/>
                    <a:pt x="989" y="3490"/>
                    <a:pt x="1163" y="3665"/>
                  </a:cubicBezTo>
                  <a:cubicBezTo>
                    <a:pt x="1280" y="3839"/>
                    <a:pt x="1396" y="3956"/>
                    <a:pt x="1396" y="3956"/>
                  </a:cubicBezTo>
                  <a:cubicBezTo>
                    <a:pt x="1396" y="3956"/>
                    <a:pt x="1396" y="3839"/>
                    <a:pt x="1396" y="3665"/>
                  </a:cubicBezTo>
                  <a:cubicBezTo>
                    <a:pt x="1396" y="3490"/>
                    <a:pt x="1396" y="3316"/>
                    <a:pt x="1396" y="3083"/>
                  </a:cubicBezTo>
                  <a:cubicBezTo>
                    <a:pt x="1396" y="2851"/>
                    <a:pt x="1454" y="2618"/>
                    <a:pt x="1454" y="2443"/>
                  </a:cubicBezTo>
                  <a:cubicBezTo>
                    <a:pt x="1512" y="2327"/>
                    <a:pt x="1512" y="2211"/>
                    <a:pt x="1512" y="2211"/>
                  </a:cubicBezTo>
                  <a:cubicBezTo>
                    <a:pt x="1512" y="2211"/>
                    <a:pt x="1512" y="2153"/>
                    <a:pt x="1454" y="2094"/>
                  </a:cubicBezTo>
                  <a:cubicBezTo>
                    <a:pt x="1396" y="2036"/>
                    <a:pt x="1396" y="1978"/>
                    <a:pt x="1338" y="1862"/>
                  </a:cubicBezTo>
                  <a:cubicBezTo>
                    <a:pt x="1280" y="1804"/>
                    <a:pt x="1222" y="1687"/>
                    <a:pt x="1163" y="1513"/>
                  </a:cubicBezTo>
                  <a:cubicBezTo>
                    <a:pt x="1105" y="1397"/>
                    <a:pt x="989" y="1280"/>
                    <a:pt x="931" y="1164"/>
                  </a:cubicBezTo>
                  <a:cubicBezTo>
                    <a:pt x="698" y="582"/>
                    <a:pt x="466"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6641750" y="1337275"/>
              <a:ext cx="36375" cy="55275"/>
            </a:xfrm>
            <a:custGeom>
              <a:avLst/>
              <a:gdLst/>
              <a:ahLst/>
              <a:cxnLst/>
              <a:rect l="l" t="t" r="r" b="b"/>
              <a:pathLst>
                <a:path w="1455" h="2211" extrusionOk="0">
                  <a:moveTo>
                    <a:pt x="1" y="1"/>
                  </a:moveTo>
                  <a:cubicBezTo>
                    <a:pt x="1" y="1"/>
                    <a:pt x="233" y="582"/>
                    <a:pt x="466" y="1106"/>
                  </a:cubicBezTo>
                  <a:cubicBezTo>
                    <a:pt x="524" y="1280"/>
                    <a:pt x="640" y="1397"/>
                    <a:pt x="698" y="1513"/>
                  </a:cubicBezTo>
                  <a:cubicBezTo>
                    <a:pt x="757" y="1629"/>
                    <a:pt x="815" y="1745"/>
                    <a:pt x="873" y="1862"/>
                  </a:cubicBezTo>
                  <a:cubicBezTo>
                    <a:pt x="931" y="1978"/>
                    <a:pt x="989" y="2036"/>
                    <a:pt x="989" y="2094"/>
                  </a:cubicBezTo>
                  <a:cubicBezTo>
                    <a:pt x="1047" y="2153"/>
                    <a:pt x="1047" y="2211"/>
                    <a:pt x="1047" y="2211"/>
                  </a:cubicBezTo>
                  <a:cubicBezTo>
                    <a:pt x="1047" y="2211"/>
                    <a:pt x="1047" y="2153"/>
                    <a:pt x="1047" y="2094"/>
                  </a:cubicBezTo>
                  <a:cubicBezTo>
                    <a:pt x="1047" y="2094"/>
                    <a:pt x="1106" y="1978"/>
                    <a:pt x="1106" y="1920"/>
                  </a:cubicBezTo>
                  <a:cubicBezTo>
                    <a:pt x="1106" y="1804"/>
                    <a:pt x="1106" y="1745"/>
                    <a:pt x="1164" y="1629"/>
                  </a:cubicBezTo>
                  <a:cubicBezTo>
                    <a:pt x="1164" y="1513"/>
                    <a:pt x="1164" y="1397"/>
                    <a:pt x="1222" y="1338"/>
                  </a:cubicBezTo>
                  <a:cubicBezTo>
                    <a:pt x="1338" y="873"/>
                    <a:pt x="1455" y="466"/>
                    <a:pt x="1455" y="466"/>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6641750" y="1290750"/>
              <a:ext cx="36375" cy="58175"/>
            </a:xfrm>
            <a:custGeom>
              <a:avLst/>
              <a:gdLst/>
              <a:ahLst/>
              <a:cxnLst/>
              <a:rect l="l" t="t" r="r" b="b"/>
              <a:pathLst>
                <a:path w="1455" h="2327" extrusionOk="0">
                  <a:moveTo>
                    <a:pt x="698" y="0"/>
                  </a:moveTo>
                  <a:cubicBezTo>
                    <a:pt x="698" y="0"/>
                    <a:pt x="524" y="466"/>
                    <a:pt x="350" y="931"/>
                  </a:cubicBezTo>
                  <a:cubicBezTo>
                    <a:pt x="175" y="1396"/>
                    <a:pt x="1" y="1862"/>
                    <a:pt x="1" y="1862"/>
                  </a:cubicBezTo>
                  <a:lnTo>
                    <a:pt x="1455" y="2327"/>
                  </a:lnTo>
                  <a:cubicBezTo>
                    <a:pt x="1455" y="2327"/>
                    <a:pt x="1222" y="1745"/>
                    <a:pt x="1047" y="1164"/>
                  </a:cubicBezTo>
                  <a:cubicBezTo>
                    <a:pt x="815" y="582"/>
                    <a:pt x="698" y="0"/>
                    <a:pt x="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6659200" y="1245675"/>
              <a:ext cx="34925" cy="103250"/>
            </a:xfrm>
            <a:custGeom>
              <a:avLst/>
              <a:gdLst/>
              <a:ahLst/>
              <a:cxnLst/>
              <a:rect l="l" t="t" r="r" b="b"/>
              <a:pathLst>
                <a:path w="1397" h="4130" extrusionOk="0">
                  <a:moveTo>
                    <a:pt x="873" y="0"/>
                  </a:moveTo>
                  <a:cubicBezTo>
                    <a:pt x="873" y="0"/>
                    <a:pt x="640" y="466"/>
                    <a:pt x="408" y="873"/>
                  </a:cubicBezTo>
                  <a:cubicBezTo>
                    <a:pt x="175" y="1338"/>
                    <a:pt x="0" y="1803"/>
                    <a:pt x="0" y="1803"/>
                  </a:cubicBezTo>
                  <a:cubicBezTo>
                    <a:pt x="0" y="1803"/>
                    <a:pt x="117" y="2385"/>
                    <a:pt x="349" y="2967"/>
                  </a:cubicBezTo>
                  <a:cubicBezTo>
                    <a:pt x="524" y="3548"/>
                    <a:pt x="757" y="4130"/>
                    <a:pt x="757" y="4130"/>
                  </a:cubicBezTo>
                  <a:cubicBezTo>
                    <a:pt x="757" y="4130"/>
                    <a:pt x="873" y="3665"/>
                    <a:pt x="1047" y="3257"/>
                  </a:cubicBezTo>
                  <a:cubicBezTo>
                    <a:pt x="1222" y="2792"/>
                    <a:pt x="1396" y="2385"/>
                    <a:pt x="1396" y="2385"/>
                  </a:cubicBezTo>
                  <a:cubicBezTo>
                    <a:pt x="1396" y="2385"/>
                    <a:pt x="1222" y="1803"/>
                    <a:pt x="1106" y="1222"/>
                  </a:cubicBezTo>
                  <a:cubicBezTo>
                    <a:pt x="989" y="640"/>
                    <a:pt x="873"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6681000" y="1245675"/>
              <a:ext cx="33475" cy="59650"/>
            </a:xfrm>
            <a:custGeom>
              <a:avLst/>
              <a:gdLst/>
              <a:ahLst/>
              <a:cxnLst/>
              <a:rect l="l" t="t" r="r" b="b"/>
              <a:pathLst>
                <a:path w="1339" h="2386" extrusionOk="0">
                  <a:moveTo>
                    <a:pt x="1" y="0"/>
                  </a:moveTo>
                  <a:cubicBezTo>
                    <a:pt x="1" y="1"/>
                    <a:pt x="117" y="640"/>
                    <a:pt x="234" y="1222"/>
                  </a:cubicBezTo>
                  <a:cubicBezTo>
                    <a:pt x="350" y="1803"/>
                    <a:pt x="524" y="2385"/>
                    <a:pt x="524" y="2385"/>
                  </a:cubicBezTo>
                  <a:cubicBezTo>
                    <a:pt x="524" y="2385"/>
                    <a:pt x="699" y="1978"/>
                    <a:pt x="873" y="1571"/>
                  </a:cubicBezTo>
                  <a:cubicBezTo>
                    <a:pt x="1106" y="1164"/>
                    <a:pt x="1339" y="757"/>
                    <a:pt x="1339" y="757"/>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6681000" y="1204950"/>
              <a:ext cx="33475" cy="59650"/>
            </a:xfrm>
            <a:custGeom>
              <a:avLst/>
              <a:gdLst/>
              <a:ahLst/>
              <a:cxnLst/>
              <a:rect l="l" t="t" r="r" b="b"/>
              <a:pathLst>
                <a:path w="1339" h="2386" extrusionOk="0">
                  <a:moveTo>
                    <a:pt x="932" y="1"/>
                  </a:moveTo>
                  <a:cubicBezTo>
                    <a:pt x="932" y="1"/>
                    <a:pt x="699" y="408"/>
                    <a:pt x="466" y="815"/>
                  </a:cubicBezTo>
                  <a:cubicBezTo>
                    <a:pt x="234" y="1222"/>
                    <a:pt x="1" y="1629"/>
                    <a:pt x="1" y="1629"/>
                  </a:cubicBezTo>
                  <a:lnTo>
                    <a:pt x="1339" y="2386"/>
                  </a:lnTo>
                  <a:cubicBezTo>
                    <a:pt x="1339" y="2386"/>
                    <a:pt x="1339" y="2327"/>
                    <a:pt x="1339" y="2269"/>
                  </a:cubicBezTo>
                  <a:cubicBezTo>
                    <a:pt x="1280" y="2211"/>
                    <a:pt x="1280" y="2153"/>
                    <a:pt x="1280" y="2037"/>
                  </a:cubicBezTo>
                  <a:cubicBezTo>
                    <a:pt x="1222" y="1804"/>
                    <a:pt x="1164" y="1513"/>
                    <a:pt x="1164" y="1164"/>
                  </a:cubicBezTo>
                  <a:cubicBezTo>
                    <a:pt x="1106" y="873"/>
                    <a:pt x="1048" y="582"/>
                    <a:pt x="990" y="350"/>
                  </a:cubicBezTo>
                  <a:cubicBezTo>
                    <a:pt x="990" y="117"/>
                    <a:pt x="932" y="1"/>
                    <a:pt x="9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6704275" y="1162800"/>
              <a:ext cx="33475" cy="101800"/>
            </a:xfrm>
            <a:custGeom>
              <a:avLst/>
              <a:gdLst/>
              <a:ahLst/>
              <a:cxnLst/>
              <a:rect l="l" t="t" r="r" b="b"/>
              <a:pathLst>
                <a:path w="1339" h="4072" extrusionOk="0">
                  <a:moveTo>
                    <a:pt x="873" y="0"/>
                  </a:moveTo>
                  <a:cubicBezTo>
                    <a:pt x="873" y="0"/>
                    <a:pt x="815" y="116"/>
                    <a:pt x="757" y="291"/>
                  </a:cubicBezTo>
                  <a:cubicBezTo>
                    <a:pt x="640" y="407"/>
                    <a:pt x="582" y="640"/>
                    <a:pt x="466" y="873"/>
                  </a:cubicBezTo>
                  <a:cubicBezTo>
                    <a:pt x="349" y="1047"/>
                    <a:pt x="233" y="1280"/>
                    <a:pt x="117" y="1396"/>
                  </a:cubicBezTo>
                  <a:cubicBezTo>
                    <a:pt x="59" y="1571"/>
                    <a:pt x="1" y="1687"/>
                    <a:pt x="1" y="1687"/>
                  </a:cubicBezTo>
                  <a:cubicBezTo>
                    <a:pt x="1" y="1687"/>
                    <a:pt x="59" y="1803"/>
                    <a:pt x="59" y="2036"/>
                  </a:cubicBezTo>
                  <a:cubicBezTo>
                    <a:pt x="117" y="2268"/>
                    <a:pt x="175" y="2559"/>
                    <a:pt x="233" y="2850"/>
                  </a:cubicBezTo>
                  <a:cubicBezTo>
                    <a:pt x="233" y="3199"/>
                    <a:pt x="291" y="3490"/>
                    <a:pt x="349" y="3723"/>
                  </a:cubicBezTo>
                  <a:cubicBezTo>
                    <a:pt x="349" y="3839"/>
                    <a:pt x="349" y="3897"/>
                    <a:pt x="408" y="3955"/>
                  </a:cubicBezTo>
                  <a:cubicBezTo>
                    <a:pt x="408" y="4013"/>
                    <a:pt x="408" y="4072"/>
                    <a:pt x="408" y="4072"/>
                  </a:cubicBezTo>
                  <a:cubicBezTo>
                    <a:pt x="408" y="4072"/>
                    <a:pt x="640" y="3664"/>
                    <a:pt x="873" y="3257"/>
                  </a:cubicBezTo>
                  <a:cubicBezTo>
                    <a:pt x="1106" y="2850"/>
                    <a:pt x="1338" y="2385"/>
                    <a:pt x="1338" y="2385"/>
                  </a:cubicBezTo>
                  <a:cubicBezTo>
                    <a:pt x="1338" y="2385"/>
                    <a:pt x="1338" y="2268"/>
                    <a:pt x="1280" y="2036"/>
                  </a:cubicBezTo>
                  <a:cubicBezTo>
                    <a:pt x="1222" y="1803"/>
                    <a:pt x="1164" y="1512"/>
                    <a:pt x="1106" y="1222"/>
                  </a:cubicBezTo>
                  <a:cubicBezTo>
                    <a:pt x="1047" y="931"/>
                    <a:pt x="989" y="582"/>
                    <a:pt x="931" y="407"/>
                  </a:cubicBezTo>
                  <a:cubicBezTo>
                    <a:pt x="931" y="175"/>
                    <a:pt x="873"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6726075" y="1162800"/>
              <a:ext cx="34925" cy="61075"/>
            </a:xfrm>
            <a:custGeom>
              <a:avLst/>
              <a:gdLst/>
              <a:ahLst/>
              <a:cxnLst/>
              <a:rect l="l" t="t" r="r" b="b"/>
              <a:pathLst>
                <a:path w="1397" h="2443" extrusionOk="0">
                  <a:moveTo>
                    <a:pt x="1" y="0"/>
                  </a:moveTo>
                  <a:lnTo>
                    <a:pt x="1" y="0"/>
                  </a:lnTo>
                  <a:cubicBezTo>
                    <a:pt x="1" y="0"/>
                    <a:pt x="59" y="175"/>
                    <a:pt x="117" y="407"/>
                  </a:cubicBezTo>
                  <a:cubicBezTo>
                    <a:pt x="117" y="582"/>
                    <a:pt x="175" y="931"/>
                    <a:pt x="234" y="1222"/>
                  </a:cubicBezTo>
                  <a:cubicBezTo>
                    <a:pt x="292" y="1512"/>
                    <a:pt x="350" y="1803"/>
                    <a:pt x="408" y="2036"/>
                  </a:cubicBezTo>
                  <a:cubicBezTo>
                    <a:pt x="466" y="2268"/>
                    <a:pt x="466" y="2443"/>
                    <a:pt x="466" y="2443"/>
                  </a:cubicBezTo>
                  <a:cubicBezTo>
                    <a:pt x="466" y="2443"/>
                    <a:pt x="524" y="2327"/>
                    <a:pt x="583" y="2152"/>
                  </a:cubicBezTo>
                  <a:cubicBezTo>
                    <a:pt x="699" y="1978"/>
                    <a:pt x="815" y="1745"/>
                    <a:pt x="932" y="1571"/>
                  </a:cubicBezTo>
                  <a:cubicBezTo>
                    <a:pt x="1048" y="1338"/>
                    <a:pt x="1164" y="1105"/>
                    <a:pt x="1222" y="931"/>
                  </a:cubicBezTo>
                  <a:cubicBezTo>
                    <a:pt x="1339" y="756"/>
                    <a:pt x="1397" y="698"/>
                    <a:pt x="1397" y="698"/>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6726075" y="1120625"/>
              <a:ext cx="33475" cy="59650"/>
            </a:xfrm>
            <a:custGeom>
              <a:avLst/>
              <a:gdLst/>
              <a:ahLst/>
              <a:cxnLst/>
              <a:rect l="l" t="t" r="r" b="b"/>
              <a:pathLst>
                <a:path w="1339" h="2386" extrusionOk="0">
                  <a:moveTo>
                    <a:pt x="699" y="0"/>
                  </a:moveTo>
                  <a:cubicBezTo>
                    <a:pt x="699" y="0"/>
                    <a:pt x="641" y="117"/>
                    <a:pt x="583" y="291"/>
                  </a:cubicBezTo>
                  <a:cubicBezTo>
                    <a:pt x="524" y="466"/>
                    <a:pt x="466" y="640"/>
                    <a:pt x="350" y="873"/>
                  </a:cubicBezTo>
                  <a:cubicBezTo>
                    <a:pt x="292" y="1106"/>
                    <a:pt x="175" y="1280"/>
                    <a:pt x="117" y="1455"/>
                  </a:cubicBezTo>
                  <a:cubicBezTo>
                    <a:pt x="59" y="1629"/>
                    <a:pt x="1" y="1687"/>
                    <a:pt x="1" y="1687"/>
                  </a:cubicBezTo>
                  <a:lnTo>
                    <a:pt x="1339" y="2385"/>
                  </a:lnTo>
                  <a:cubicBezTo>
                    <a:pt x="1339" y="2385"/>
                    <a:pt x="1339" y="2211"/>
                    <a:pt x="1281" y="1978"/>
                  </a:cubicBezTo>
                  <a:cubicBezTo>
                    <a:pt x="1222" y="1745"/>
                    <a:pt x="1164" y="1455"/>
                    <a:pt x="1048" y="1164"/>
                  </a:cubicBezTo>
                  <a:cubicBezTo>
                    <a:pt x="990" y="873"/>
                    <a:pt x="873" y="582"/>
                    <a:pt x="815" y="349"/>
                  </a:cubicBezTo>
                  <a:cubicBezTo>
                    <a:pt x="757" y="175"/>
                    <a:pt x="699" y="0"/>
                    <a:pt x="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6743525" y="1077000"/>
              <a:ext cx="34925" cy="103275"/>
            </a:xfrm>
            <a:custGeom>
              <a:avLst/>
              <a:gdLst/>
              <a:ahLst/>
              <a:cxnLst/>
              <a:rect l="l" t="t" r="r" b="b"/>
              <a:pathLst>
                <a:path w="1397" h="4131" extrusionOk="0">
                  <a:moveTo>
                    <a:pt x="466" y="1"/>
                  </a:moveTo>
                  <a:cubicBezTo>
                    <a:pt x="466" y="1"/>
                    <a:pt x="466" y="59"/>
                    <a:pt x="466" y="117"/>
                  </a:cubicBezTo>
                  <a:cubicBezTo>
                    <a:pt x="466" y="175"/>
                    <a:pt x="408" y="233"/>
                    <a:pt x="408" y="291"/>
                  </a:cubicBezTo>
                  <a:cubicBezTo>
                    <a:pt x="350" y="466"/>
                    <a:pt x="292" y="699"/>
                    <a:pt x="234" y="873"/>
                  </a:cubicBezTo>
                  <a:cubicBezTo>
                    <a:pt x="175" y="1106"/>
                    <a:pt x="117" y="1338"/>
                    <a:pt x="59" y="1513"/>
                  </a:cubicBezTo>
                  <a:cubicBezTo>
                    <a:pt x="1" y="1629"/>
                    <a:pt x="1" y="1745"/>
                    <a:pt x="1" y="1745"/>
                  </a:cubicBezTo>
                  <a:cubicBezTo>
                    <a:pt x="1" y="1745"/>
                    <a:pt x="59" y="1920"/>
                    <a:pt x="117" y="2094"/>
                  </a:cubicBezTo>
                  <a:cubicBezTo>
                    <a:pt x="175" y="2327"/>
                    <a:pt x="292" y="2618"/>
                    <a:pt x="350" y="2909"/>
                  </a:cubicBezTo>
                  <a:cubicBezTo>
                    <a:pt x="466" y="3200"/>
                    <a:pt x="524" y="3490"/>
                    <a:pt x="583" y="3723"/>
                  </a:cubicBezTo>
                  <a:cubicBezTo>
                    <a:pt x="641" y="3956"/>
                    <a:pt x="641" y="4130"/>
                    <a:pt x="641" y="4130"/>
                  </a:cubicBezTo>
                  <a:cubicBezTo>
                    <a:pt x="641" y="4130"/>
                    <a:pt x="699" y="4014"/>
                    <a:pt x="815" y="3839"/>
                  </a:cubicBezTo>
                  <a:cubicBezTo>
                    <a:pt x="873" y="3665"/>
                    <a:pt x="990" y="3432"/>
                    <a:pt x="1048" y="3200"/>
                  </a:cubicBezTo>
                  <a:cubicBezTo>
                    <a:pt x="1164" y="2967"/>
                    <a:pt x="1280" y="2734"/>
                    <a:pt x="1339" y="2560"/>
                  </a:cubicBezTo>
                  <a:lnTo>
                    <a:pt x="1397" y="2269"/>
                  </a:lnTo>
                  <a:cubicBezTo>
                    <a:pt x="1397" y="2269"/>
                    <a:pt x="1397" y="2094"/>
                    <a:pt x="1280" y="1920"/>
                  </a:cubicBezTo>
                  <a:cubicBezTo>
                    <a:pt x="1222" y="1687"/>
                    <a:pt x="1106" y="1397"/>
                    <a:pt x="990" y="1106"/>
                  </a:cubicBezTo>
                  <a:cubicBezTo>
                    <a:pt x="873" y="815"/>
                    <a:pt x="757" y="524"/>
                    <a:pt x="641" y="350"/>
                  </a:cubicBezTo>
                  <a:cubicBezTo>
                    <a:pt x="583" y="233"/>
                    <a:pt x="524" y="175"/>
                    <a:pt x="524" y="117"/>
                  </a:cubicBezTo>
                  <a:cubicBezTo>
                    <a:pt x="466" y="59"/>
                    <a:pt x="466"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6755175" y="1077000"/>
              <a:ext cx="37825" cy="56725"/>
            </a:xfrm>
            <a:custGeom>
              <a:avLst/>
              <a:gdLst/>
              <a:ahLst/>
              <a:cxnLst/>
              <a:rect l="l" t="t" r="r" b="b"/>
              <a:pathLst>
                <a:path w="1513" h="2269" extrusionOk="0">
                  <a:moveTo>
                    <a:pt x="0" y="1"/>
                  </a:moveTo>
                  <a:lnTo>
                    <a:pt x="0" y="59"/>
                  </a:lnTo>
                  <a:lnTo>
                    <a:pt x="46" y="66"/>
                  </a:lnTo>
                  <a:lnTo>
                    <a:pt x="46" y="66"/>
                  </a:lnTo>
                  <a:cubicBezTo>
                    <a:pt x="28" y="29"/>
                    <a:pt x="0" y="1"/>
                    <a:pt x="0" y="1"/>
                  </a:cubicBezTo>
                  <a:close/>
                  <a:moveTo>
                    <a:pt x="46" y="66"/>
                  </a:moveTo>
                  <a:cubicBezTo>
                    <a:pt x="53" y="82"/>
                    <a:pt x="58" y="99"/>
                    <a:pt x="58" y="117"/>
                  </a:cubicBezTo>
                  <a:cubicBezTo>
                    <a:pt x="117" y="175"/>
                    <a:pt x="175" y="233"/>
                    <a:pt x="175" y="350"/>
                  </a:cubicBezTo>
                  <a:cubicBezTo>
                    <a:pt x="291" y="524"/>
                    <a:pt x="407" y="815"/>
                    <a:pt x="524" y="1106"/>
                  </a:cubicBezTo>
                  <a:cubicBezTo>
                    <a:pt x="640" y="1397"/>
                    <a:pt x="756" y="1687"/>
                    <a:pt x="873" y="1920"/>
                  </a:cubicBezTo>
                  <a:cubicBezTo>
                    <a:pt x="931" y="2094"/>
                    <a:pt x="989" y="2269"/>
                    <a:pt x="989" y="2269"/>
                  </a:cubicBezTo>
                  <a:cubicBezTo>
                    <a:pt x="989" y="2269"/>
                    <a:pt x="989" y="2153"/>
                    <a:pt x="1105" y="1978"/>
                  </a:cubicBezTo>
                  <a:cubicBezTo>
                    <a:pt x="1105" y="1804"/>
                    <a:pt x="1222" y="1571"/>
                    <a:pt x="1280" y="1280"/>
                  </a:cubicBezTo>
                  <a:cubicBezTo>
                    <a:pt x="1338" y="1048"/>
                    <a:pt x="1396" y="815"/>
                    <a:pt x="1454" y="640"/>
                  </a:cubicBezTo>
                  <a:cubicBezTo>
                    <a:pt x="1454" y="524"/>
                    <a:pt x="1454" y="466"/>
                    <a:pt x="1512" y="408"/>
                  </a:cubicBezTo>
                  <a:cubicBezTo>
                    <a:pt x="1512" y="350"/>
                    <a:pt x="1512" y="291"/>
                    <a:pt x="1512" y="291"/>
                  </a:cubicBezTo>
                  <a:lnTo>
                    <a:pt x="46" y="6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6755175" y="1033375"/>
              <a:ext cx="37825" cy="50925"/>
            </a:xfrm>
            <a:custGeom>
              <a:avLst/>
              <a:gdLst/>
              <a:ahLst/>
              <a:cxnLst/>
              <a:rect l="l" t="t" r="r" b="b"/>
              <a:pathLst>
                <a:path w="1513" h="2037" extrusionOk="0">
                  <a:moveTo>
                    <a:pt x="233" y="1"/>
                  </a:moveTo>
                  <a:cubicBezTo>
                    <a:pt x="233" y="1"/>
                    <a:pt x="233" y="117"/>
                    <a:pt x="233" y="233"/>
                  </a:cubicBezTo>
                  <a:cubicBezTo>
                    <a:pt x="175" y="408"/>
                    <a:pt x="175" y="641"/>
                    <a:pt x="117" y="873"/>
                  </a:cubicBezTo>
                  <a:cubicBezTo>
                    <a:pt x="117" y="1106"/>
                    <a:pt x="117" y="1338"/>
                    <a:pt x="58" y="1513"/>
                  </a:cubicBezTo>
                  <a:cubicBezTo>
                    <a:pt x="0" y="1687"/>
                    <a:pt x="0" y="1746"/>
                    <a:pt x="0" y="1746"/>
                  </a:cubicBezTo>
                  <a:lnTo>
                    <a:pt x="1512" y="2036"/>
                  </a:lnTo>
                  <a:cubicBezTo>
                    <a:pt x="1512" y="2036"/>
                    <a:pt x="1396" y="1920"/>
                    <a:pt x="1338" y="1746"/>
                  </a:cubicBezTo>
                  <a:cubicBezTo>
                    <a:pt x="1222" y="1513"/>
                    <a:pt x="1047" y="1222"/>
                    <a:pt x="931" y="990"/>
                  </a:cubicBezTo>
                  <a:cubicBezTo>
                    <a:pt x="756" y="699"/>
                    <a:pt x="582" y="466"/>
                    <a:pt x="465" y="292"/>
                  </a:cubicBezTo>
                  <a:cubicBezTo>
                    <a:pt x="349" y="117"/>
                    <a:pt x="233"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6760975" y="986850"/>
              <a:ext cx="37850" cy="97450"/>
            </a:xfrm>
            <a:custGeom>
              <a:avLst/>
              <a:gdLst/>
              <a:ahLst/>
              <a:cxnLst/>
              <a:rect l="l" t="t" r="r" b="b"/>
              <a:pathLst>
                <a:path w="1514" h="3898" extrusionOk="0">
                  <a:moveTo>
                    <a:pt x="1" y="1"/>
                  </a:moveTo>
                  <a:lnTo>
                    <a:pt x="1" y="117"/>
                  </a:lnTo>
                  <a:lnTo>
                    <a:pt x="1" y="291"/>
                  </a:lnTo>
                  <a:cubicBezTo>
                    <a:pt x="1" y="466"/>
                    <a:pt x="1" y="699"/>
                    <a:pt x="1" y="931"/>
                  </a:cubicBezTo>
                  <a:cubicBezTo>
                    <a:pt x="1" y="1164"/>
                    <a:pt x="1" y="1396"/>
                    <a:pt x="1" y="1571"/>
                  </a:cubicBezTo>
                  <a:lnTo>
                    <a:pt x="1" y="1745"/>
                  </a:lnTo>
                  <a:lnTo>
                    <a:pt x="1" y="1862"/>
                  </a:lnTo>
                  <a:cubicBezTo>
                    <a:pt x="1" y="1862"/>
                    <a:pt x="117" y="1978"/>
                    <a:pt x="233" y="2153"/>
                  </a:cubicBezTo>
                  <a:cubicBezTo>
                    <a:pt x="350" y="2327"/>
                    <a:pt x="524" y="2560"/>
                    <a:pt x="699" y="2851"/>
                  </a:cubicBezTo>
                  <a:cubicBezTo>
                    <a:pt x="815" y="3083"/>
                    <a:pt x="990" y="3374"/>
                    <a:pt x="1106" y="3607"/>
                  </a:cubicBezTo>
                  <a:cubicBezTo>
                    <a:pt x="1164" y="3781"/>
                    <a:pt x="1280" y="3897"/>
                    <a:pt x="1280" y="3897"/>
                  </a:cubicBezTo>
                  <a:cubicBezTo>
                    <a:pt x="1280" y="3897"/>
                    <a:pt x="1280" y="3781"/>
                    <a:pt x="1339" y="3607"/>
                  </a:cubicBezTo>
                  <a:cubicBezTo>
                    <a:pt x="1339" y="3432"/>
                    <a:pt x="1397" y="3199"/>
                    <a:pt x="1397" y="2909"/>
                  </a:cubicBezTo>
                  <a:cubicBezTo>
                    <a:pt x="1455" y="2676"/>
                    <a:pt x="1455" y="2443"/>
                    <a:pt x="1513" y="2269"/>
                  </a:cubicBezTo>
                  <a:cubicBezTo>
                    <a:pt x="1513" y="2036"/>
                    <a:pt x="1513" y="1920"/>
                    <a:pt x="1513" y="1920"/>
                  </a:cubicBezTo>
                  <a:cubicBezTo>
                    <a:pt x="1513" y="1920"/>
                    <a:pt x="1513" y="1920"/>
                    <a:pt x="1455" y="1862"/>
                  </a:cubicBezTo>
                  <a:cubicBezTo>
                    <a:pt x="1397" y="1804"/>
                    <a:pt x="1339" y="1687"/>
                    <a:pt x="1280" y="1629"/>
                  </a:cubicBezTo>
                  <a:cubicBezTo>
                    <a:pt x="1164" y="1396"/>
                    <a:pt x="990" y="1164"/>
                    <a:pt x="815" y="931"/>
                  </a:cubicBezTo>
                  <a:cubicBezTo>
                    <a:pt x="582" y="699"/>
                    <a:pt x="408" y="466"/>
                    <a:pt x="233" y="291"/>
                  </a:cubicBezTo>
                  <a:cubicBezTo>
                    <a:pt x="175" y="233"/>
                    <a:pt x="117" y="117"/>
                    <a:pt x="59" y="117"/>
                  </a:cubicBezTo>
                  <a:cubicBezTo>
                    <a:pt x="1" y="59"/>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6760975" y="985400"/>
              <a:ext cx="37850" cy="50925"/>
            </a:xfrm>
            <a:custGeom>
              <a:avLst/>
              <a:gdLst/>
              <a:ahLst/>
              <a:cxnLst/>
              <a:rect l="l" t="t" r="r" b="b"/>
              <a:pathLst>
                <a:path w="1514" h="2037" extrusionOk="0">
                  <a:moveTo>
                    <a:pt x="1513" y="0"/>
                  </a:moveTo>
                  <a:lnTo>
                    <a:pt x="1" y="59"/>
                  </a:lnTo>
                  <a:lnTo>
                    <a:pt x="1" y="117"/>
                  </a:lnTo>
                  <a:cubicBezTo>
                    <a:pt x="1" y="117"/>
                    <a:pt x="59" y="117"/>
                    <a:pt x="59" y="175"/>
                  </a:cubicBezTo>
                  <a:cubicBezTo>
                    <a:pt x="117" y="233"/>
                    <a:pt x="175" y="291"/>
                    <a:pt x="292" y="349"/>
                  </a:cubicBezTo>
                  <a:cubicBezTo>
                    <a:pt x="408" y="524"/>
                    <a:pt x="641" y="757"/>
                    <a:pt x="815" y="989"/>
                  </a:cubicBezTo>
                  <a:cubicBezTo>
                    <a:pt x="990" y="1280"/>
                    <a:pt x="1164" y="1513"/>
                    <a:pt x="1280" y="1687"/>
                  </a:cubicBezTo>
                  <a:cubicBezTo>
                    <a:pt x="1397" y="1803"/>
                    <a:pt x="1455" y="1862"/>
                    <a:pt x="1455" y="1920"/>
                  </a:cubicBezTo>
                  <a:cubicBezTo>
                    <a:pt x="1513" y="1978"/>
                    <a:pt x="1513" y="2036"/>
                    <a:pt x="1513" y="2036"/>
                  </a:cubicBezTo>
                  <a:lnTo>
                    <a:pt x="1513" y="1920"/>
                  </a:lnTo>
                  <a:lnTo>
                    <a:pt x="1513" y="1687"/>
                  </a:lnTo>
                  <a:cubicBezTo>
                    <a:pt x="1513" y="1513"/>
                    <a:pt x="1513" y="1280"/>
                    <a:pt x="1513" y="989"/>
                  </a:cubicBezTo>
                  <a:cubicBezTo>
                    <a:pt x="1513" y="757"/>
                    <a:pt x="1513" y="524"/>
                    <a:pt x="1513" y="349"/>
                  </a:cubicBezTo>
                  <a:cubicBezTo>
                    <a:pt x="1513" y="233"/>
                    <a:pt x="1513" y="175"/>
                    <a:pt x="1513" y="117"/>
                  </a:cubicBezTo>
                  <a:lnTo>
                    <a:pt x="15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0"/>
            <p:cNvSpPr/>
            <p:nvPr/>
          </p:nvSpPr>
          <p:spPr>
            <a:xfrm>
              <a:off x="6756625" y="941775"/>
              <a:ext cx="42200" cy="45100"/>
            </a:xfrm>
            <a:custGeom>
              <a:avLst/>
              <a:gdLst/>
              <a:ahLst/>
              <a:cxnLst/>
              <a:rect l="l" t="t" r="r" b="b"/>
              <a:pathLst>
                <a:path w="1688" h="1804" extrusionOk="0">
                  <a:moveTo>
                    <a:pt x="0" y="1"/>
                  </a:moveTo>
                  <a:cubicBezTo>
                    <a:pt x="0" y="1"/>
                    <a:pt x="59" y="117"/>
                    <a:pt x="59" y="291"/>
                  </a:cubicBezTo>
                  <a:cubicBezTo>
                    <a:pt x="59" y="466"/>
                    <a:pt x="117" y="698"/>
                    <a:pt x="117" y="931"/>
                  </a:cubicBezTo>
                  <a:cubicBezTo>
                    <a:pt x="175" y="1106"/>
                    <a:pt x="175" y="1338"/>
                    <a:pt x="175" y="1513"/>
                  </a:cubicBezTo>
                  <a:cubicBezTo>
                    <a:pt x="175" y="1687"/>
                    <a:pt x="175" y="1804"/>
                    <a:pt x="175" y="1804"/>
                  </a:cubicBezTo>
                  <a:lnTo>
                    <a:pt x="1687" y="1745"/>
                  </a:lnTo>
                  <a:lnTo>
                    <a:pt x="1454" y="1455"/>
                  </a:lnTo>
                  <a:cubicBezTo>
                    <a:pt x="1280" y="1280"/>
                    <a:pt x="1105" y="1047"/>
                    <a:pt x="873" y="873"/>
                  </a:cubicBezTo>
                  <a:cubicBezTo>
                    <a:pt x="698" y="640"/>
                    <a:pt x="466" y="408"/>
                    <a:pt x="291" y="233"/>
                  </a:cubicBezTo>
                  <a:cubicBezTo>
                    <a:pt x="117" y="117"/>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0"/>
            <p:cNvSpPr/>
            <p:nvPr/>
          </p:nvSpPr>
          <p:spPr>
            <a:xfrm>
              <a:off x="6749350" y="895250"/>
              <a:ext cx="49475" cy="90175"/>
            </a:xfrm>
            <a:custGeom>
              <a:avLst/>
              <a:gdLst/>
              <a:ahLst/>
              <a:cxnLst/>
              <a:rect l="l" t="t" r="r" b="b"/>
              <a:pathLst>
                <a:path w="1979" h="3607" extrusionOk="0">
                  <a:moveTo>
                    <a:pt x="1" y="0"/>
                  </a:moveTo>
                  <a:cubicBezTo>
                    <a:pt x="1" y="0"/>
                    <a:pt x="59" y="466"/>
                    <a:pt x="175" y="931"/>
                  </a:cubicBezTo>
                  <a:cubicBezTo>
                    <a:pt x="233" y="1396"/>
                    <a:pt x="291" y="1862"/>
                    <a:pt x="291" y="1862"/>
                  </a:cubicBezTo>
                  <a:cubicBezTo>
                    <a:pt x="291" y="1862"/>
                    <a:pt x="408" y="1978"/>
                    <a:pt x="582" y="2094"/>
                  </a:cubicBezTo>
                  <a:cubicBezTo>
                    <a:pt x="757" y="2269"/>
                    <a:pt x="989" y="2501"/>
                    <a:pt x="1164" y="2734"/>
                  </a:cubicBezTo>
                  <a:cubicBezTo>
                    <a:pt x="1396" y="2908"/>
                    <a:pt x="1571" y="3141"/>
                    <a:pt x="1745" y="3316"/>
                  </a:cubicBezTo>
                  <a:lnTo>
                    <a:pt x="1978" y="3606"/>
                  </a:lnTo>
                  <a:cubicBezTo>
                    <a:pt x="1978" y="3606"/>
                    <a:pt x="1978" y="3490"/>
                    <a:pt x="1978" y="3316"/>
                  </a:cubicBezTo>
                  <a:cubicBezTo>
                    <a:pt x="1978" y="3141"/>
                    <a:pt x="1978" y="2908"/>
                    <a:pt x="1920" y="2618"/>
                  </a:cubicBezTo>
                  <a:cubicBezTo>
                    <a:pt x="1920" y="2385"/>
                    <a:pt x="1862" y="2152"/>
                    <a:pt x="1862" y="1978"/>
                  </a:cubicBezTo>
                  <a:cubicBezTo>
                    <a:pt x="1862" y="1803"/>
                    <a:pt x="1804" y="1629"/>
                    <a:pt x="1804" y="1629"/>
                  </a:cubicBezTo>
                  <a:cubicBezTo>
                    <a:pt x="1804" y="1629"/>
                    <a:pt x="1687" y="1571"/>
                    <a:pt x="1513" y="1396"/>
                  </a:cubicBezTo>
                  <a:cubicBezTo>
                    <a:pt x="1396" y="1222"/>
                    <a:pt x="1164" y="1047"/>
                    <a:pt x="931" y="815"/>
                  </a:cubicBezTo>
                  <a:cubicBezTo>
                    <a:pt x="466" y="408"/>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0"/>
            <p:cNvSpPr/>
            <p:nvPr/>
          </p:nvSpPr>
          <p:spPr>
            <a:xfrm>
              <a:off x="6749350" y="889425"/>
              <a:ext cx="45100" cy="46550"/>
            </a:xfrm>
            <a:custGeom>
              <a:avLst/>
              <a:gdLst/>
              <a:ahLst/>
              <a:cxnLst/>
              <a:rect l="l" t="t" r="r" b="b"/>
              <a:pathLst>
                <a:path w="1804" h="1862" extrusionOk="0">
                  <a:moveTo>
                    <a:pt x="1513" y="1"/>
                  </a:moveTo>
                  <a:lnTo>
                    <a:pt x="1" y="233"/>
                  </a:lnTo>
                  <a:cubicBezTo>
                    <a:pt x="1" y="233"/>
                    <a:pt x="466" y="640"/>
                    <a:pt x="931" y="1048"/>
                  </a:cubicBezTo>
                  <a:cubicBezTo>
                    <a:pt x="1164" y="1222"/>
                    <a:pt x="1396" y="1455"/>
                    <a:pt x="1513" y="1629"/>
                  </a:cubicBezTo>
                  <a:cubicBezTo>
                    <a:pt x="1687" y="1746"/>
                    <a:pt x="1804" y="1862"/>
                    <a:pt x="1804" y="1862"/>
                  </a:cubicBezTo>
                  <a:cubicBezTo>
                    <a:pt x="1804" y="1862"/>
                    <a:pt x="1745" y="1397"/>
                    <a:pt x="1687" y="931"/>
                  </a:cubicBezTo>
                  <a:cubicBezTo>
                    <a:pt x="1571" y="466"/>
                    <a:pt x="1513" y="1"/>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0"/>
            <p:cNvSpPr/>
            <p:nvPr/>
          </p:nvSpPr>
          <p:spPr>
            <a:xfrm>
              <a:off x="6742075" y="845800"/>
              <a:ext cx="45100" cy="49475"/>
            </a:xfrm>
            <a:custGeom>
              <a:avLst/>
              <a:gdLst/>
              <a:ahLst/>
              <a:cxnLst/>
              <a:rect l="l" t="t" r="r" b="b"/>
              <a:pathLst>
                <a:path w="1804" h="1979" extrusionOk="0">
                  <a:moveTo>
                    <a:pt x="1" y="1"/>
                  </a:moveTo>
                  <a:lnTo>
                    <a:pt x="1" y="117"/>
                  </a:lnTo>
                  <a:cubicBezTo>
                    <a:pt x="59" y="175"/>
                    <a:pt x="59" y="234"/>
                    <a:pt x="59" y="350"/>
                  </a:cubicBezTo>
                  <a:cubicBezTo>
                    <a:pt x="59" y="524"/>
                    <a:pt x="117" y="757"/>
                    <a:pt x="117" y="990"/>
                  </a:cubicBezTo>
                  <a:cubicBezTo>
                    <a:pt x="233" y="1513"/>
                    <a:pt x="292" y="1978"/>
                    <a:pt x="292" y="1978"/>
                  </a:cubicBezTo>
                  <a:lnTo>
                    <a:pt x="1804" y="1746"/>
                  </a:lnTo>
                  <a:cubicBezTo>
                    <a:pt x="1804" y="1746"/>
                    <a:pt x="1687" y="1629"/>
                    <a:pt x="1513" y="1455"/>
                  </a:cubicBezTo>
                  <a:cubicBezTo>
                    <a:pt x="1338" y="1339"/>
                    <a:pt x="1106" y="1106"/>
                    <a:pt x="873" y="931"/>
                  </a:cubicBezTo>
                  <a:cubicBezTo>
                    <a:pt x="699" y="699"/>
                    <a:pt x="466" y="466"/>
                    <a:pt x="292" y="292"/>
                  </a:cubicBezTo>
                  <a:cubicBezTo>
                    <a:pt x="233" y="234"/>
                    <a:pt x="117" y="175"/>
                    <a:pt x="117" y="117"/>
                  </a:cubicBezTo>
                  <a:cubicBezTo>
                    <a:pt x="59" y="59"/>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0"/>
            <p:cNvSpPr/>
            <p:nvPr/>
          </p:nvSpPr>
          <p:spPr>
            <a:xfrm>
              <a:off x="6742075" y="794925"/>
              <a:ext cx="45100" cy="94525"/>
            </a:xfrm>
            <a:custGeom>
              <a:avLst/>
              <a:gdLst/>
              <a:ahLst/>
              <a:cxnLst/>
              <a:rect l="l" t="t" r="r" b="b"/>
              <a:pathLst>
                <a:path w="1804" h="3781" extrusionOk="0">
                  <a:moveTo>
                    <a:pt x="59" y="0"/>
                  </a:moveTo>
                  <a:cubicBezTo>
                    <a:pt x="59" y="0"/>
                    <a:pt x="59" y="0"/>
                    <a:pt x="59" y="58"/>
                  </a:cubicBezTo>
                  <a:cubicBezTo>
                    <a:pt x="59" y="117"/>
                    <a:pt x="1" y="233"/>
                    <a:pt x="1" y="291"/>
                  </a:cubicBezTo>
                  <a:cubicBezTo>
                    <a:pt x="1" y="407"/>
                    <a:pt x="1" y="524"/>
                    <a:pt x="1" y="640"/>
                  </a:cubicBezTo>
                  <a:cubicBezTo>
                    <a:pt x="1" y="756"/>
                    <a:pt x="1" y="873"/>
                    <a:pt x="1" y="1047"/>
                  </a:cubicBezTo>
                  <a:lnTo>
                    <a:pt x="1" y="1396"/>
                  </a:lnTo>
                  <a:cubicBezTo>
                    <a:pt x="1" y="1512"/>
                    <a:pt x="1" y="1629"/>
                    <a:pt x="1" y="1745"/>
                  </a:cubicBezTo>
                  <a:cubicBezTo>
                    <a:pt x="1" y="1920"/>
                    <a:pt x="1" y="2036"/>
                    <a:pt x="1" y="2036"/>
                  </a:cubicBezTo>
                  <a:cubicBezTo>
                    <a:pt x="1" y="2036"/>
                    <a:pt x="59" y="2094"/>
                    <a:pt x="117" y="2152"/>
                  </a:cubicBezTo>
                  <a:cubicBezTo>
                    <a:pt x="117" y="2210"/>
                    <a:pt x="233" y="2269"/>
                    <a:pt x="292" y="2327"/>
                  </a:cubicBezTo>
                  <a:cubicBezTo>
                    <a:pt x="466" y="2501"/>
                    <a:pt x="699" y="2734"/>
                    <a:pt x="873" y="2966"/>
                  </a:cubicBezTo>
                  <a:cubicBezTo>
                    <a:pt x="1106" y="3141"/>
                    <a:pt x="1338" y="3374"/>
                    <a:pt x="1513" y="3490"/>
                  </a:cubicBezTo>
                  <a:cubicBezTo>
                    <a:pt x="1687" y="3664"/>
                    <a:pt x="1804" y="3781"/>
                    <a:pt x="1804" y="3781"/>
                  </a:cubicBezTo>
                  <a:cubicBezTo>
                    <a:pt x="1804" y="3781"/>
                    <a:pt x="1687" y="3315"/>
                    <a:pt x="1629" y="2850"/>
                  </a:cubicBezTo>
                  <a:cubicBezTo>
                    <a:pt x="1629" y="2617"/>
                    <a:pt x="1571" y="2385"/>
                    <a:pt x="1571" y="2210"/>
                  </a:cubicBezTo>
                  <a:cubicBezTo>
                    <a:pt x="1571" y="2152"/>
                    <a:pt x="1571" y="2036"/>
                    <a:pt x="1513" y="2036"/>
                  </a:cubicBezTo>
                  <a:lnTo>
                    <a:pt x="1513" y="1920"/>
                  </a:lnTo>
                  <a:cubicBezTo>
                    <a:pt x="1513" y="1920"/>
                    <a:pt x="1455" y="1803"/>
                    <a:pt x="1280" y="1687"/>
                  </a:cubicBezTo>
                  <a:cubicBezTo>
                    <a:pt x="1222" y="1571"/>
                    <a:pt x="1106" y="1512"/>
                    <a:pt x="1048" y="1396"/>
                  </a:cubicBezTo>
                  <a:cubicBezTo>
                    <a:pt x="931" y="1280"/>
                    <a:pt x="815" y="1163"/>
                    <a:pt x="757" y="1047"/>
                  </a:cubicBezTo>
                  <a:cubicBezTo>
                    <a:pt x="641" y="931"/>
                    <a:pt x="582" y="814"/>
                    <a:pt x="466" y="698"/>
                  </a:cubicBezTo>
                  <a:cubicBezTo>
                    <a:pt x="408" y="582"/>
                    <a:pt x="350" y="465"/>
                    <a:pt x="233" y="349"/>
                  </a:cubicBezTo>
                  <a:cubicBezTo>
                    <a:pt x="175" y="233"/>
                    <a:pt x="117" y="175"/>
                    <a:pt x="117" y="117"/>
                  </a:cubicBezTo>
                  <a:cubicBezTo>
                    <a:pt x="59" y="58"/>
                    <a:pt x="59"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0"/>
            <p:cNvSpPr/>
            <p:nvPr/>
          </p:nvSpPr>
          <p:spPr>
            <a:xfrm>
              <a:off x="6743525" y="794925"/>
              <a:ext cx="37850" cy="48000"/>
            </a:xfrm>
            <a:custGeom>
              <a:avLst/>
              <a:gdLst/>
              <a:ahLst/>
              <a:cxnLst/>
              <a:rect l="l" t="t" r="r" b="b"/>
              <a:pathLst>
                <a:path w="1514" h="1920" extrusionOk="0">
                  <a:moveTo>
                    <a:pt x="1" y="0"/>
                  </a:moveTo>
                  <a:cubicBezTo>
                    <a:pt x="1" y="0"/>
                    <a:pt x="1" y="58"/>
                    <a:pt x="59" y="117"/>
                  </a:cubicBezTo>
                  <a:cubicBezTo>
                    <a:pt x="59" y="175"/>
                    <a:pt x="117" y="233"/>
                    <a:pt x="175" y="349"/>
                  </a:cubicBezTo>
                  <a:cubicBezTo>
                    <a:pt x="234" y="465"/>
                    <a:pt x="292" y="582"/>
                    <a:pt x="408" y="698"/>
                  </a:cubicBezTo>
                  <a:cubicBezTo>
                    <a:pt x="524" y="814"/>
                    <a:pt x="583" y="931"/>
                    <a:pt x="699" y="1047"/>
                  </a:cubicBezTo>
                  <a:cubicBezTo>
                    <a:pt x="757" y="1163"/>
                    <a:pt x="873" y="1280"/>
                    <a:pt x="931" y="1396"/>
                  </a:cubicBezTo>
                  <a:cubicBezTo>
                    <a:pt x="1048" y="1512"/>
                    <a:pt x="1106" y="1571"/>
                    <a:pt x="1222" y="1687"/>
                  </a:cubicBezTo>
                  <a:cubicBezTo>
                    <a:pt x="1397" y="1803"/>
                    <a:pt x="1455" y="1920"/>
                    <a:pt x="1455" y="1920"/>
                  </a:cubicBezTo>
                  <a:cubicBezTo>
                    <a:pt x="1455" y="1920"/>
                    <a:pt x="1455" y="1803"/>
                    <a:pt x="1455" y="1687"/>
                  </a:cubicBezTo>
                  <a:cubicBezTo>
                    <a:pt x="1455" y="1571"/>
                    <a:pt x="1455" y="1454"/>
                    <a:pt x="1455" y="1396"/>
                  </a:cubicBezTo>
                  <a:lnTo>
                    <a:pt x="1455" y="1047"/>
                  </a:lnTo>
                  <a:cubicBezTo>
                    <a:pt x="1455" y="931"/>
                    <a:pt x="1455" y="814"/>
                    <a:pt x="1455" y="756"/>
                  </a:cubicBezTo>
                  <a:cubicBezTo>
                    <a:pt x="1455" y="640"/>
                    <a:pt x="1455" y="524"/>
                    <a:pt x="1455" y="465"/>
                  </a:cubicBezTo>
                  <a:cubicBezTo>
                    <a:pt x="1455" y="349"/>
                    <a:pt x="1513" y="291"/>
                    <a:pt x="1513" y="233"/>
                  </a:cubicBezTo>
                  <a:cubicBezTo>
                    <a:pt x="1513" y="233"/>
                    <a:pt x="1513" y="175"/>
                    <a:pt x="1513" y="175"/>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0"/>
            <p:cNvSpPr/>
            <p:nvPr/>
          </p:nvSpPr>
          <p:spPr>
            <a:xfrm>
              <a:off x="6743525" y="745475"/>
              <a:ext cx="37850" cy="53825"/>
            </a:xfrm>
            <a:custGeom>
              <a:avLst/>
              <a:gdLst/>
              <a:ahLst/>
              <a:cxnLst/>
              <a:rect l="l" t="t" r="r" b="b"/>
              <a:pathLst>
                <a:path w="1514" h="2153" extrusionOk="0">
                  <a:moveTo>
                    <a:pt x="408" y="1"/>
                  </a:moveTo>
                  <a:cubicBezTo>
                    <a:pt x="408" y="18"/>
                    <a:pt x="408" y="39"/>
                    <a:pt x="408" y="59"/>
                  </a:cubicBezTo>
                  <a:cubicBezTo>
                    <a:pt x="350" y="117"/>
                    <a:pt x="350" y="175"/>
                    <a:pt x="292" y="291"/>
                  </a:cubicBezTo>
                  <a:cubicBezTo>
                    <a:pt x="292" y="350"/>
                    <a:pt x="234" y="466"/>
                    <a:pt x="234" y="582"/>
                  </a:cubicBezTo>
                  <a:cubicBezTo>
                    <a:pt x="175" y="699"/>
                    <a:pt x="175" y="815"/>
                    <a:pt x="117" y="989"/>
                  </a:cubicBezTo>
                  <a:cubicBezTo>
                    <a:pt x="117" y="1222"/>
                    <a:pt x="59" y="1455"/>
                    <a:pt x="1" y="1687"/>
                  </a:cubicBezTo>
                  <a:cubicBezTo>
                    <a:pt x="1" y="1862"/>
                    <a:pt x="1" y="1978"/>
                    <a:pt x="1" y="1978"/>
                  </a:cubicBezTo>
                  <a:lnTo>
                    <a:pt x="1513" y="2153"/>
                  </a:lnTo>
                  <a:cubicBezTo>
                    <a:pt x="1513" y="2153"/>
                    <a:pt x="1397" y="2036"/>
                    <a:pt x="1280" y="1862"/>
                  </a:cubicBezTo>
                  <a:cubicBezTo>
                    <a:pt x="1164" y="1629"/>
                    <a:pt x="1048" y="1397"/>
                    <a:pt x="873" y="1106"/>
                  </a:cubicBezTo>
                  <a:cubicBezTo>
                    <a:pt x="815" y="989"/>
                    <a:pt x="757" y="873"/>
                    <a:pt x="699" y="699"/>
                  </a:cubicBezTo>
                  <a:cubicBezTo>
                    <a:pt x="641" y="582"/>
                    <a:pt x="583" y="466"/>
                    <a:pt x="524" y="350"/>
                  </a:cubicBezTo>
                  <a:cubicBezTo>
                    <a:pt x="524" y="233"/>
                    <a:pt x="466" y="175"/>
                    <a:pt x="466" y="59"/>
                  </a:cubicBezTo>
                  <a:lnTo>
                    <a:pt x="4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0"/>
            <p:cNvSpPr/>
            <p:nvPr/>
          </p:nvSpPr>
          <p:spPr>
            <a:xfrm>
              <a:off x="6753725" y="697500"/>
              <a:ext cx="36375" cy="101800"/>
            </a:xfrm>
            <a:custGeom>
              <a:avLst/>
              <a:gdLst/>
              <a:ahLst/>
              <a:cxnLst/>
              <a:rect l="l" t="t" r="r" b="b"/>
              <a:pathLst>
                <a:path w="1455" h="4072" extrusionOk="0">
                  <a:moveTo>
                    <a:pt x="814" y="0"/>
                  </a:moveTo>
                  <a:cubicBezTo>
                    <a:pt x="814" y="0"/>
                    <a:pt x="756" y="117"/>
                    <a:pt x="640" y="291"/>
                  </a:cubicBezTo>
                  <a:cubicBezTo>
                    <a:pt x="582" y="407"/>
                    <a:pt x="582" y="466"/>
                    <a:pt x="523" y="582"/>
                  </a:cubicBezTo>
                  <a:cubicBezTo>
                    <a:pt x="465" y="698"/>
                    <a:pt x="407" y="815"/>
                    <a:pt x="349" y="931"/>
                  </a:cubicBezTo>
                  <a:cubicBezTo>
                    <a:pt x="233" y="1164"/>
                    <a:pt x="175" y="1396"/>
                    <a:pt x="116" y="1571"/>
                  </a:cubicBezTo>
                  <a:cubicBezTo>
                    <a:pt x="58" y="1745"/>
                    <a:pt x="0" y="1920"/>
                    <a:pt x="0" y="1920"/>
                  </a:cubicBezTo>
                  <a:lnTo>
                    <a:pt x="58" y="1978"/>
                  </a:lnTo>
                  <a:cubicBezTo>
                    <a:pt x="58" y="2094"/>
                    <a:pt x="116" y="2152"/>
                    <a:pt x="116" y="2269"/>
                  </a:cubicBezTo>
                  <a:cubicBezTo>
                    <a:pt x="175" y="2385"/>
                    <a:pt x="233" y="2501"/>
                    <a:pt x="291" y="2618"/>
                  </a:cubicBezTo>
                  <a:cubicBezTo>
                    <a:pt x="349" y="2792"/>
                    <a:pt x="407" y="2908"/>
                    <a:pt x="465" y="3025"/>
                  </a:cubicBezTo>
                  <a:cubicBezTo>
                    <a:pt x="640" y="3316"/>
                    <a:pt x="756" y="3548"/>
                    <a:pt x="872" y="3781"/>
                  </a:cubicBezTo>
                  <a:cubicBezTo>
                    <a:pt x="989" y="3955"/>
                    <a:pt x="1105" y="4072"/>
                    <a:pt x="1105" y="4072"/>
                  </a:cubicBezTo>
                  <a:cubicBezTo>
                    <a:pt x="1105" y="4072"/>
                    <a:pt x="1105" y="3955"/>
                    <a:pt x="1105" y="3781"/>
                  </a:cubicBezTo>
                  <a:cubicBezTo>
                    <a:pt x="1105" y="3665"/>
                    <a:pt x="1163" y="3432"/>
                    <a:pt x="1221" y="3199"/>
                  </a:cubicBezTo>
                  <a:cubicBezTo>
                    <a:pt x="1221" y="3083"/>
                    <a:pt x="1280" y="3025"/>
                    <a:pt x="1280" y="2908"/>
                  </a:cubicBezTo>
                  <a:cubicBezTo>
                    <a:pt x="1338" y="2792"/>
                    <a:pt x="1338" y="2676"/>
                    <a:pt x="1338" y="2618"/>
                  </a:cubicBezTo>
                  <a:cubicBezTo>
                    <a:pt x="1396" y="2559"/>
                    <a:pt x="1396" y="2501"/>
                    <a:pt x="1396" y="2443"/>
                  </a:cubicBezTo>
                  <a:cubicBezTo>
                    <a:pt x="1454" y="2385"/>
                    <a:pt x="1454" y="2385"/>
                    <a:pt x="1454" y="2385"/>
                  </a:cubicBezTo>
                  <a:cubicBezTo>
                    <a:pt x="1454" y="2385"/>
                    <a:pt x="1396" y="2210"/>
                    <a:pt x="1280" y="2036"/>
                  </a:cubicBezTo>
                  <a:cubicBezTo>
                    <a:pt x="1221" y="1803"/>
                    <a:pt x="1105" y="1513"/>
                    <a:pt x="1047" y="1222"/>
                  </a:cubicBezTo>
                  <a:cubicBezTo>
                    <a:pt x="989" y="1105"/>
                    <a:pt x="989" y="931"/>
                    <a:pt x="931" y="815"/>
                  </a:cubicBezTo>
                  <a:cubicBezTo>
                    <a:pt x="931" y="640"/>
                    <a:pt x="872" y="524"/>
                    <a:pt x="872" y="407"/>
                  </a:cubicBezTo>
                  <a:cubicBezTo>
                    <a:pt x="814" y="175"/>
                    <a:pt x="814" y="0"/>
                    <a:pt x="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0"/>
            <p:cNvSpPr/>
            <p:nvPr/>
          </p:nvSpPr>
          <p:spPr>
            <a:xfrm>
              <a:off x="6774075" y="697500"/>
              <a:ext cx="33450" cy="58175"/>
            </a:xfrm>
            <a:custGeom>
              <a:avLst/>
              <a:gdLst/>
              <a:ahLst/>
              <a:cxnLst/>
              <a:rect l="l" t="t" r="r" b="b"/>
              <a:pathLst>
                <a:path w="1338" h="2327" extrusionOk="0">
                  <a:moveTo>
                    <a:pt x="0" y="0"/>
                  </a:moveTo>
                  <a:cubicBezTo>
                    <a:pt x="0" y="0"/>
                    <a:pt x="0" y="175"/>
                    <a:pt x="58" y="407"/>
                  </a:cubicBezTo>
                  <a:cubicBezTo>
                    <a:pt x="58" y="524"/>
                    <a:pt x="117" y="640"/>
                    <a:pt x="117" y="756"/>
                  </a:cubicBezTo>
                  <a:cubicBezTo>
                    <a:pt x="175" y="931"/>
                    <a:pt x="175" y="1047"/>
                    <a:pt x="233" y="1222"/>
                  </a:cubicBezTo>
                  <a:cubicBezTo>
                    <a:pt x="291" y="1513"/>
                    <a:pt x="407" y="1803"/>
                    <a:pt x="466" y="1978"/>
                  </a:cubicBezTo>
                  <a:cubicBezTo>
                    <a:pt x="582" y="2210"/>
                    <a:pt x="640" y="2327"/>
                    <a:pt x="640" y="2327"/>
                  </a:cubicBezTo>
                  <a:cubicBezTo>
                    <a:pt x="640" y="2327"/>
                    <a:pt x="640" y="2269"/>
                    <a:pt x="698" y="2094"/>
                  </a:cubicBezTo>
                  <a:cubicBezTo>
                    <a:pt x="756" y="1920"/>
                    <a:pt x="873" y="1745"/>
                    <a:pt x="931" y="1513"/>
                  </a:cubicBezTo>
                  <a:cubicBezTo>
                    <a:pt x="989" y="1396"/>
                    <a:pt x="1047" y="1338"/>
                    <a:pt x="1047" y="1222"/>
                  </a:cubicBezTo>
                  <a:cubicBezTo>
                    <a:pt x="1105" y="1105"/>
                    <a:pt x="1164" y="1047"/>
                    <a:pt x="1164" y="989"/>
                  </a:cubicBezTo>
                  <a:lnTo>
                    <a:pt x="1338" y="69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0"/>
            <p:cNvSpPr/>
            <p:nvPr/>
          </p:nvSpPr>
          <p:spPr>
            <a:xfrm>
              <a:off x="6774075" y="655325"/>
              <a:ext cx="33450" cy="59650"/>
            </a:xfrm>
            <a:custGeom>
              <a:avLst/>
              <a:gdLst/>
              <a:ahLst/>
              <a:cxnLst/>
              <a:rect l="l" t="t" r="r" b="b"/>
              <a:pathLst>
                <a:path w="1338" h="2386" extrusionOk="0">
                  <a:moveTo>
                    <a:pt x="1105" y="1"/>
                  </a:moveTo>
                  <a:cubicBezTo>
                    <a:pt x="1105" y="1"/>
                    <a:pt x="989" y="59"/>
                    <a:pt x="873" y="233"/>
                  </a:cubicBezTo>
                  <a:cubicBezTo>
                    <a:pt x="756" y="408"/>
                    <a:pt x="640" y="582"/>
                    <a:pt x="466" y="815"/>
                  </a:cubicBezTo>
                  <a:cubicBezTo>
                    <a:pt x="407" y="931"/>
                    <a:pt x="349" y="1048"/>
                    <a:pt x="291" y="1106"/>
                  </a:cubicBezTo>
                  <a:cubicBezTo>
                    <a:pt x="233" y="1222"/>
                    <a:pt x="175" y="1338"/>
                    <a:pt x="117" y="1397"/>
                  </a:cubicBezTo>
                  <a:cubicBezTo>
                    <a:pt x="58" y="1571"/>
                    <a:pt x="0" y="1687"/>
                    <a:pt x="0" y="1687"/>
                  </a:cubicBezTo>
                  <a:lnTo>
                    <a:pt x="1338" y="2385"/>
                  </a:lnTo>
                  <a:cubicBezTo>
                    <a:pt x="1338" y="2385"/>
                    <a:pt x="1280" y="2269"/>
                    <a:pt x="1222" y="2036"/>
                  </a:cubicBezTo>
                  <a:cubicBezTo>
                    <a:pt x="1222" y="1920"/>
                    <a:pt x="1222" y="1804"/>
                    <a:pt x="1164" y="1687"/>
                  </a:cubicBezTo>
                  <a:cubicBezTo>
                    <a:pt x="1164" y="1513"/>
                    <a:pt x="1164" y="1397"/>
                    <a:pt x="1164" y="1222"/>
                  </a:cubicBezTo>
                  <a:cubicBezTo>
                    <a:pt x="1105" y="931"/>
                    <a:pt x="1105" y="640"/>
                    <a:pt x="1105" y="408"/>
                  </a:cubicBezTo>
                  <a:lnTo>
                    <a:pt x="1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0"/>
            <p:cNvSpPr/>
            <p:nvPr/>
          </p:nvSpPr>
          <p:spPr>
            <a:xfrm>
              <a:off x="6801700" y="617525"/>
              <a:ext cx="36375" cy="97450"/>
            </a:xfrm>
            <a:custGeom>
              <a:avLst/>
              <a:gdLst/>
              <a:ahLst/>
              <a:cxnLst/>
              <a:rect l="l" t="t" r="r" b="b"/>
              <a:pathLst>
                <a:path w="1455" h="3898" extrusionOk="0">
                  <a:moveTo>
                    <a:pt x="1454" y="0"/>
                  </a:moveTo>
                  <a:cubicBezTo>
                    <a:pt x="1454" y="0"/>
                    <a:pt x="1338" y="117"/>
                    <a:pt x="1222" y="233"/>
                  </a:cubicBezTo>
                  <a:cubicBezTo>
                    <a:pt x="1047" y="349"/>
                    <a:pt x="873" y="524"/>
                    <a:pt x="698" y="698"/>
                  </a:cubicBezTo>
                  <a:cubicBezTo>
                    <a:pt x="582" y="815"/>
                    <a:pt x="524" y="931"/>
                    <a:pt x="408" y="989"/>
                  </a:cubicBezTo>
                  <a:cubicBezTo>
                    <a:pt x="349" y="1105"/>
                    <a:pt x="233" y="1164"/>
                    <a:pt x="175" y="1222"/>
                  </a:cubicBezTo>
                  <a:cubicBezTo>
                    <a:pt x="117" y="1338"/>
                    <a:pt x="59" y="1396"/>
                    <a:pt x="59" y="1454"/>
                  </a:cubicBezTo>
                  <a:cubicBezTo>
                    <a:pt x="0" y="1454"/>
                    <a:pt x="0" y="1513"/>
                    <a:pt x="0" y="1513"/>
                  </a:cubicBezTo>
                  <a:lnTo>
                    <a:pt x="0" y="1920"/>
                  </a:lnTo>
                  <a:cubicBezTo>
                    <a:pt x="0" y="2152"/>
                    <a:pt x="0" y="2443"/>
                    <a:pt x="59" y="2734"/>
                  </a:cubicBezTo>
                  <a:cubicBezTo>
                    <a:pt x="59" y="2909"/>
                    <a:pt x="59" y="3025"/>
                    <a:pt x="59" y="3199"/>
                  </a:cubicBezTo>
                  <a:cubicBezTo>
                    <a:pt x="117" y="3316"/>
                    <a:pt x="117" y="3432"/>
                    <a:pt x="117" y="3548"/>
                  </a:cubicBezTo>
                  <a:cubicBezTo>
                    <a:pt x="175" y="3781"/>
                    <a:pt x="233" y="3897"/>
                    <a:pt x="233" y="3897"/>
                  </a:cubicBezTo>
                  <a:cubicBezTo>
                    <a:pt x="233" y="3897"/>
                    <a:pt x="291" y="3839"/>
                    <a:pt x="349" y="3665"/>
                  </a:cubicBezTo>
                  <a:cubicBezTo>
                    <a:pt x="408" y="3606"/>
                    <a:pt x="408" y="3548"/>
                    <a:pt x="466" y="3432"/>
                  </a:cubicBezTo>
                  <a:cubicBezTo>
                    <a:pt x="524" y="3374"/>
                    <a:pt x="582" y="3257"/>
                    <a:pt x="640" y="3141"/>
                  </a:cubicBezTo>
                  <a:cubicBezTo>
                    <a:pt x="756" y="2967"/>
                    <a:pt x="931" y="2792"/>
                    <a:pt x="989" y="2676"/>
                  </a:cubicBezTo>
                  <a:cubicBezTo>
                    <a:pt x="1105" y="2501"/>
                    <a:pt x="1164" y="2443"/>
                    <a:pt x="1164" y="2443"/>
                  </a:cubicBezTo>
                  <a:cubicBezTo>
                    <a:pt x="1164" y="2443"/>
                    <a:pt x="1164" y="1862"/>
                    <a:pt x="1222" y="1280"/>
                  </a:cubicBezTo>
                  <a:cubicBezTo>
                    <a:pt x="1222" y="931"/>
                    <a:pt x="1280" y="640"/>
                    <a:pt x="1338" y="408"/>
                  </a:cubicBezTo>
                  <a:cubicBezTo>
                    <a:pt x="1396" y="175"/>
                    <a:pt x="1454" y="1"/>
                    <a:pt x="1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0"/>
            <p:cNvSpPr/>
            <p:nvPr/>
          </p:nvSpPr>
          <p:spPr>
            <a:xfrm>
              <a:off x="6830775" y="617525"/>
              <a:ext cx="30550" cy="61100"/>
            </a:xfrm>
            <a:custGeom>
              <a:avLst/>
              <a:gdLst/>
              <a:ahLst/>
              <a:cxnLst/>
              <a:rect l="l" t="t" r="r" b="b"/>
              <a:pathLst>
                <a:path w="1222" h="2444" extrusionOk="0">
                  <a:moveTo>
                    <a:pt x="291" y="0"/>
                  </a:moveTo>
                  <a:cubicBezTo>
                    <a:pt x="291" y="0"/>
                    <a:pt x="233" y="175"/>
                    <a:pt x="175" y="408"/>
                  </a:cubicBezTo>
                  <a:cubicBezTo>
                    <a:pt x="117" y="640"/>
                    <a:pt x="59" y="931"/>
                    <a:pt x="59" y="1280"/>
                  </a:cubicBezTo>
                  <a:cubicBezTo>
                    <a:pt x="1" y="1862"/>
                    <a:pt x="1" y="2443"/>
                    <a:pt x="1" y="2443"/>
                  </a:cubicBezTo>
                  <a:cubicBezTo>
                    <a:pt x="1" y="2443"/>
                    <a:pt x="59" y="2443"/>
                    <a:pt x="59" y="2385"/>
                  </a:cubicBezTo>
                  <a:cubicBezTo>
                    <a:pt x="117" y="2327"/>
                    <a:pt x="117" y="2269"/>
                    <a:pt x="175" y="2211"/>
                  </a:cubicBezTo>
                  <a:cubicBezTo>
                    <a:pt x="233" y="2152"/>
                    <a:pt x="291" y="2094"/>
                    <a:pt x="350" y="2036"/>
                  </a:cubicBezTo>
                  <a:cubicBezTo>
                    <a:pt x="466" y="1920"/>
                    <a:pt x="524" y="1862"/>
                    <a:pt x="582" y="1803"/>
                  </a:cubicBezTo>
                  <a:cubicBezTo>
                    <a:pt x="757" y="1629"/>
                    <a:pt x="931" y="1454"/>
                    <a:pt x="1048" y="1396"/>
                  </a:cubicBezTo>
                  <a:cubicBezTo>
                    <a:pt x="1164" y="1280"/>
                    <a:pt x="1222" y="1222"/>
                    <a:pt x="1222" y="1222"/>
                  </a:cubicBez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0"/>
            <p:cNvSpPr/>
            <p:nvPr/>
          </p:nvSpPr>
          <p:spPr>
            <a:xfrm>
              <a:off x="6838050" y="589900"/>
              <a:ext cx="45100" cy="58175"/>
            </a:xfrm>
            <a:custGeom>
              <a:avLst/>
              <a:gdLst/>
              <a:ahLst/>
              <a:cxnLst/>
              <a:rect l="l" t="t" r="r" b="b"/>
              <a:pathLst>
                <a:path w="1804" h="2327" extrusionOk="0">
                  <a:moveTo>
                    <a:pt x="1803" y="0"/>
                  </a:moveTo>
                  <a:lnTo>
                    <a:pt x="1803" y="0"/>
                  </a:lnTo>
                  <a:cubicBezTo>
                    <a:pt x="1803" y="1"/>
                    <a:pt x="1745" y="59"/>
                    <a:pt x="1687" y="59"/>
                  </a:cubicBezTo>
                  <a:cubicBezTo>
                    <a:pt x="1629" y="59"/>
                    <a:pt x="1571" y="117"/>
                    <a:pt x="1454" y="175"/>
                  </a:cubicBezTo>
                  <a:cubicBezTo>
                    <a:pt x="1454" y="175"/>
                    <a:pt x="1396" y="175"/>
                    <a:pt x="1338" y="233"/>
                  </a:cubicBezTo>
                  <a:cubicBezTo>
                    <a:pt x="1280" y="233"/>
                    <a:pt x="1222" y="291"/>
                    <a:pt x="1164" y="291"/>
                  </a:cubicBezTo>
                  <a:cubicBezTo>
                    <a:pt x="1047" y="349"/>
                    <a:pt x="931" y="466"/>
                    <a:pt x="815" y="524"/>
                  </a:cubicBezTo>
                  <a:cubicBezTo>
                    <a:pt x="408" y="815"/>
                    <a:pt x="0" y="1105"/>
                    <a:pt x="0" y="1105"/>
                  </a:cubicBezTo>
                  <a:lnTo>
                    <a:pt x="931" y="2327"/>
                  </a:lnTo>
                  <a:cubicBezTo>
                    <a:pt x="931" y="2327"/>
                    <a:pt x="1047" y="1745"/>
                    <a:pt x="1222" y="1164"/>
                  </a:cubicBezTo>
                  <a:cubicBezTo>
                    <a:pt x="1280" y="989"/>
                    <a:pt x="1338" y="873"/>
                    <a:pt x="1396" y="756"/>
                  </a:cubicBezTo>
                  <a:cubicBezTo>
                    <a:pt x="1454" y="640"/>
                    <a:pt x="1454" y="582"/>
                    <a:pt x="1513" y="524"/>
                  </a:cubicBezTo>
                  <a:cubicBezTo>
                    <a:pt x="1513" y="466"/>
                    <a:pt x="1571" y="407"/>
                    <a:pt x="1571" y="349"/>
                  </a:cubicBezTo>
                  <a:cubicBezTo>
                    <a:pt x="1629" y="291"/>
                    <a:pt x="1687" y="175"/>
                    <a:pt x="1745" y="117"/>
                  </a:cubicBezTo>
                  <a:cubicBezTo>
                    <a:pt x="1745" y="59"/>
                    <a:pt x="1803" y="1"/>
                    <a:pt x="1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0"/>
            <p:cNvSpPr/>
            <p:nvPr/>
          </p:nvSpPr>
          <p:spPr>
            <a:xfrm>
              <a:off x="6861325" y="578275"/>
              <a:ext cx="74175" cy="69800"/>
            </a:xfrm>
            <a:custGeom>
              <a:avLst/>
              <a:gdLst/>
              <a:ahLst/>
              <a:cxnLst/>
              <a:rect l="l" t="t" r="r" b="b"/>
              <a:pathLst>
                <a:path w="2967" h="2792" extrusionOk="0">
                  <a:moveTo>
                    <a:pt x="2617" y="0"/>
                  </a:moveTo>
                  <a:cubicBezTo>
                    <a:pt x="2501" y="0"/>
                    <a:pt x="2385" y="58"/>
                    <a:pt x="2268" y="58"/>
                  </a:cubicBezTo>
                  <a:cubicBezTo>
                    <a:pt x="2152" y="58"/>
                    <a:pt x="2036" y="116"/>
                    <a:pt x="1861" y="116"/>
                  </a:cubicBezTo>
                  <a:cubicBezTo>
                    <a:pt x="1745" y="175"/>
                    <a:pt x="1629" y="233"/>
                    <a:pt x="1512" y="233"/>
                  </a:cubicBezTo>
                  <a:cubicBezTo>
                    <a:pt x="1396" y="291"/>
                    <a:pt x="1280" y="349"/>
                    <a:pt x="1163" y="349"/>
                  </a:cubicBezTo>
                  <a:cubicBezTo>
                    <a:pt x="1105" y="407"/>
                    <a:pt x="989" y="407"/>
                    <a:pt x="931" y="465"/>
                  </a:cubicBezTo>
                  <a:lnTo>
                    <a:pt x="872" y="465"/>
                  </a:lnTo>
                  <a:cubicBezTo>
                    <a:pt x="872" y="465"/>
                    <a:pt x="814" y="524"/>
                    <a:pt x="814" y="582"/>
                  </a:cubicBezTo>
                  <a:cubicBezTo>
                    <a:pt x="756" y="640"/>
                    <a:pt x="698" y="756"/>
                    <a:pt x="640" y="814"/>
                  </a:cubicBezTo>
                  <a:cubicBezTo>
                    <a:pt x="640" y="872"/>
                    <a:pt x="582" y="931"/>
                    <a:pt x="582" y="989"/>
                  </a:cubicBezTo>
                  <a:cubicBezTo>
                    <a:pt x="523" y="1047"/>
                    <a:pt x="523" y="1105"/>
                    <a:pt x="465" y="1221"/>
                  </a:cubicBezTo>
                  <a:cubicBezTo>
                    <a:pt x="407" y="1338"/>
                    <a:pt x="349" y="1454"/>
                    <a:pt x="291" y="1629"/>
                  </a:cubicBezTo>
                  <a:cubicBezTo>
                    <a:pt x="116" y="2210"/>
                    <a:pt x="0" y="2792"/>
                    <a:pt x="0" y="2792"/>
                  </a:cubicBezTo>
                  <a:cubicBezTo>
                    <a:pt x="0" y="2792"/>
                    <a:pt x="349" y="2501"/>
                    <a:pt x="698" y="2268"/>
                  </a:cubicBezTo>
                  <a:cubicBezTo>
                    <a:pt x="814" y="2210"/>
                    <a:pt x="872" y="2152"/>
                    <a:pt x="989" y="2094"/>
                  </a:cubicBezTo>
                  <a:cubicBezTo>
                    <a:pt x="989" y="2094"/>
                    <a:pt x="1047" y="2094"/>
                    <a:pt x="1105" y="2036"/>
                  </a:cubicBezTo>
                  <a:cubicBezTo>
                    <a:pt x="1163" y="2036"/>
                    <a:pt x="1163" y="2036"/>
                    <a:pt x="1221" y="1978"/>
                  </a:cubicBezTo>
                  <a:cubicBezTo>
                    <a:pt x="1280" y="1978"/>
                    <a:pt x="1338" y="1919"/>
                    <a:pt x="1396" y="1919"/>
                  </a:cubicBezTo>
                  <a:cubicBezTo>
                    <a:pt x="1454" y="1919"/>
                    <a:pt x="1454" y="1861"/>
                    <a:pt x="1454" y="1861"/>
                  </a:cubicBezTo>
                  <a:lnTo>
                    <a:pt x="1512" y="1803"/>
                  </a:lnTo>
                  <a:cubicBezTo>
                    <a:pt x="1512" y="1745"/>
                    <a:pt x="1570" y="1629"/>
                    <a:pt x="1629" y="1570"/>
                  </a:cubicBezTo>
                  <a:cubicBezTo>
                    <a:pt x="1687" y="1454"/>
                    <a:pt x="1745" y="1338"/>
                    <a:pt x="1803" y="1221"/>
                  </a:cubicBezTo>
                  <a:cubicBezTo>
                    <a:pt x="1861" y="1105"/>
                    <a:pt x="1978" y="989"/>
                    <a:pt x="2036" y="872"/>
                  </a:cubicBezTo>
                  <a:cubicBezTo>
                    <a:pt x="2152" y="756"/>
                    <a:pt x="2268" y="640"/>
                    <a:pt x="2326" y="524"/>
                  </a:cubicBezTo>
                  <a:cubicBezTo>
                    <a:pt x="2443" y="465"/>
                    <a:pt x="2559" y="349"/>
                    <a:pt x="2675" y="233"/>
                  </a:cubicBezTo>
                  <a:cubicBezTo>
                    <a:pt x="2850" y="116"/>
                    <a:pt x="2966" y="0"/>
                    <a:pt x="29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0"/>
            <p:cNvSpPr/>
            <p:nvPr/>
          </p:nvSpPr>
          <p:spPr>
            <a:xfrm>
              <a:off x="6897675" y="578275"/>
              <a:ext cx="39275" cy="48000"/>
            </a:xfrm>
            <a:custGeom>
              <a:avLst/>
              <a:gdLst/>
              <a:ahLst/>
              <a:cxnLst/>
              <a:rect l="l" t="t" r="r" b="b"/>
              <a:pathLst>
                <a:path w="1571" h="1920" extrusionOk="0">
                  <a:moveTo>
                    <a:pt x="1512" y="0"/>
                  </a:moveTo>
                  <a:cubicBezTo>
                    <a:pt x="1512" y="0"/>
                    <a:pt x="1396" y="116"/>
                    <a:pt x="1221" y="291"/>
                  </a:cubicBezTo>
                  <a:cubicBezTo>
                    <a:pt x="1105" y="349"/>
                    <a:pt x="989" y="465"/>
                    <a:pt x="931" y="524"/>
                  </a:cubicBezTo>
                  <a:cubicBezTo>
                    <a:pt x="814" y="640"/>
                    <a:pt x="698" y="756"/>
                    <a:pt x="582" y="872"/>
                  </a:cubicBezTo>
                  <a:cubicBezTo>
                    <a:pt x="524" y="989"/>
                    <a:pt x="407" y="1163"/>
                    <a:pt x="349" y="1221"/>
                  </a:cubicBezTo>
                  <a:cubicBezTo>
                    <a:pt x="291" y="1338"/>
                    <a:pt x="233" y="1454"/>
                    <a:pt x="175" y="1570"/>
                  </a:cubicBezTo>
                  <a:cubicBezTo>
                    <a:pt x="116" y="1687"/>
                    <a:pt x="58" y="1745"/>
                    <a:pt x="58" y="1803"/>
                  </a:cubicBezTo>
                  <a:lnTo>
                    <a:pt x="25" y="1870"/>
                  </a:lnTo>
                  <a:cubicBezTo>
                    <a:pt x="33" y="1865"/>
                    <a:pt x="44" y="1861"/>
                    <a:pt x="58" y="1861"/>
                  </a:cubicBezTo>
                  <a:cubicBezTo>
                    <a:pt x="116" y="1861"/>
                    <a:pt x="175" y="1803"/>
                    <a:pt x="233" y="1803"/>
                  </a:cubicBezTo>
                  <a:cubicBezTo>
                    <a:pt x="291" y="1745"/>
                    <a:pt x="407" y="1745"/>
                    <a:pt x="465" y="1687"/>
                  </a:cubicBezTo>
                  <a:cubicBezTo>
                    <a:pt x="582" y="1687"/>
                    <a:pt x="698" y="1629"/>
                    <a:pt x="756" y="1629"/>
                  </a:cubicBezTo>
                  <a:cubicBezTo>
                    <a:pt x="872" y="1570"/>
                    <a:pt x="989" y="1570"/>
                    <a:pt x="1047" y="1570"/>
                  </a:cubicBezTo>
                  <a:cubicBezTo>
                    <a:pt x="1163" y="1570"/>
                    <a:pt x="1280" y="1512"/>
                    <a:pt x="1338" y="1512"/>
                  </a:cubicBezTo>
                  <a:lnTo>
                    <a:pt x="1570" y="1512"/>
                  </a:lnTo>
                  <a:lnTo>
                    <a:pt x="1512" y="0"/>
                  </a:lnTo>
                  <a:close/>
                  <a:moveTo>
                    <a:pt x="25" y="1870"/>
                  </a:moveTo>
                  <a:cubicBezTo>
                    <a:pt x="0" y="1887"/>
                    <a:pt x="0" y="1919"/>
                    <a:pt x="0" y="1919"/>
                  </a:cubicBezTo>
                  <a:lnTo>
                    <a:pt x="25" y="18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0"/>
            <p:cNvSpPr/>
            <p:nvPr/>
          </p:nvSpPr>
          <p:spPr>
            <a:xfrm>
              <a:off x="6935475" y="578275"/>
              <a:ext cx="55275" cy="37825"/>
            </a:xfrm>
            <a:custGeom>
              <a:avLst/>
              <a:gdLst/>
              <a:ahLst/>
              <a:cxnLst/>
              <a:rect l="l" t="t" r="r" b="b"/>
              <a:pathLst>
                <a:path w="2211" h="1513" extrusionOk="0">
                  <a:moveTo>
                    <a:pt x="0" y="0"/>
                  </a:moveTo>
                  <a:lnTo>
                    <a:pt x="58" y="1512"/>
                  </a:lnTo>
                  <a:cubicBezTo>
                    <a:pt x="58" y="1512"/>
                    <a:pt x="117" y="1454"/>
                    <a:pt x="117" y="1454"/>
                  </a:cubicBezTo>
                  <a:cubicBezTo>
                    <a:pt x="175" y="1396"/>
                    <a:pt x="233" y="1338"/>
                    <a:pt x="349" y="1280"/>
                  </a:cubicBezTo>
                  <a:cubicBezTo>
                    <a:pt x="466" y="1163"/>
                    <a:pt x="698" y="989"/>
                    <a:pt x="989" y="814"/>
                  </a:cubicBezTo>
                  <a:cubicBezTo>
                    <a:pt x="1105" y="756"/>
                    <a:pt x="1280" y="698"/>
                    <a:pt x="1396" y="640"/>
                  </a:cubicBezTo>
                  <a:cubicBezTo>
                    <a:pt x="1512" y="582"/>
                    <a:pt x="1687" y="524"/>
                    <a:pt x="1803" y="465"/>
                  </a:cubicBezTo>
                  <a:cubicBezTo>
                    <a:pt x="1920" y="465"/>
                    <a:pt x="1978" y="407"/>
                    <a:pt x="2036" y="407"/>
                  </a:cubicBezTo>
                  <a:cubicBezTo>
                    <a:pt x="2152" y="349"/>
                    <a:pt x="2152" y="349"/>
                    <a:pt x="2152" y="349"/>
                  </a:cubicBezTo>
                  <a:lnTo>
                    <a:pt x="2210" y="349"/>
                  </a:lnTo>
                  <a:cubicBezTo>
                    <a:pt x="2210" y="349"/>
                    <a:pt x="2152" y="349"/>
                    <a:pt x="2094" y="291"/>
                  </a:cubicBezTo>
                  <a:cubicBezTo>
                    <a:pt x="2036" y="291"/>
                    <a:pt x="1978" y="291"/>
                    <a:pt x="1861" y="233"/>
                  </a:cubicBezTo>
                  <a:cubicBezTo>
                    <a:pt x="1745" y="233"/>
                    <a:pt x="1629" y="175"/>
                    <a:pt x="1512" y="116"/>
                  </a:cubicBezTo>
                  <a:cubicBezTo>
                    <a:pt x="1396" y="116"/>
                    <a:pt x="1280" y="58"/>
                    <a:pt x="1105" y="58"/>
                  </a:cubicBezTo>
                  <a:cubicBezTo>
                    <a:pt x="873" y="0"/>
                    <a:pt x="582"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0"/>
            <p:cNvSpPr/>
            <p:nvPr/>
          </p:nvSpPr>
          <p:spPr>
            <a:xfrm>
              <a:off x="6936925" y="587000"/>
              <a:ext cx="98900" cy="36375"/>
            </a:xfrm>
            <a:custGeom>
              <a:avLst/>
              <a:gdLst/>
              <a:ahLst/>
              <a:cxnLst/>
              <a:rect l="l" t="t" r="r" b="b"/>
              <a:pathLst>
                <a:path w="3956" h="1455" extrusionOk="0">
                  <a:moveTo>
                    <a:pt x="2094" y="0"/>
                  </a:moveTo>
                  <a:cubicBezTo>
                    <a:pt x="2094" y="0"/>
                    <a:pt x="2094" y="0"/>
                    <a:pt x="1978" y="58"/>
                  </a:cubicBezTo>
                  <a:cubicBezTo>
                    <a:pt x="1920" y="58"/>
                    <a:pt x="1862" y="116"/>
                    <a:pt x="1745" y="116"/>
                  </a:cubicBezTo>
                  <a:cubicBezTo>
                    <a:pt x="1629" y="175"/>
                    <a:pt x="1454" y="233"/>
                    <a:pt x="1338" y="291"/>
                  </a:cubicBezTo>
                  <a:cubicBezTo>
                    <a:pt x="1222" y="349"/>
                    <a:pt x="1047" y="407"/>
                    <a:pt x="931" y="465"/>
                  </a:cubicBezTo>
                  <a:cubicBezTo>
                    <a:pt x="640" y="640"/>
                    <a:pt x="408" y="814"/>
                    <a:pt x="291" y="931"/>
                  </a:cubicBezTo>
                  <a:cubicBezTo>
                    <a:pt x="175" y="989"/>
                    <a:pt x="117" y="1047"/>
                    <a:pt x="59" y="1105"/>
                  </a:cubicBezTo>
                  <a:cubicBezTo>
                    <a:pt x="59" y="1105"/>
                    <a:pt x="0" y="1163"/>
                    <a:pt x="0" y="1163"/>
                  </a:cubicBezTo>
                  <a:lnTo>
                    <a:pt x="233" y="1163"/>
                  </a:lnTo>
                  <a:cubicBezTo>
                    <a:pt x="408" y="1163"/>
                    <a:pt x="582" y="1163"/>
                    <a:pt x="815" y="1221"/>
                  </a:cubicBezTo>
                  <a:cubicBezTo>
                    <a:pt x="931" y="1221"/>
                    <a:pt x="989" y="1221"/>
                    <a:pt x="1106" y="1280"/>
                  </a:cubicBezTo>
                  <a:cubicBezTo>
                    <a:pt x="1164" y="1280"/>
                    <a:pt x="1280" y="1338"/>
                    <a:pt x="1338" y="1338"/>
                  </a:cubicBezTo>
                  <a:cubicBezTo>
                    <a:pt x="1396" y="1338"/>
                    <a:pt x="1454" y="1396"/>
                    <a:pt x="1513" y="1396"/>
                  </a:cubicBezTo>
                  <a:cubicBezTo>
                    <a:pt x="1571" y="1396"/>
                    <a:pt x="1571" y="1454"/>
                    <a:pt x="1571" y="1454"/>
                  </a:cubicBezTo>
                  <a:cubicBezTo>
                    <a:pt x="1571" y="1454"/>
                    <a:pt x="1687" y="1396"/>
                    <a:pt x="1920" y="1280"/>
                  </a:cubicBezTo>
                  <a:cubicBezTo>
                    <a:pt x="2036" y="1280"/>
                    <a:pt x="2152" y="1221"/>
                    <a:pt x="2269" y="1221"/>
                  </a:cubicBezTo>
                  <a:cubicBezTo>
                    <a:pt x="2385" y="1163"/>
                    <a:pt x="2560" y="1163"/>
                    <a:pt x="2676" y="1163"/>
                  </a:cubicBezTo>
                  <a:cubicBezTo>
                    <a:pt x="2967" y="1105"/>
                    <a:pt x="3316" y="1105"/>
                    <a:pt x="3548" y="1105"/>
                  </a:cubicBezTo>
                  <a:lnTo>
                    <a:pt x="3955" y="1105"/>
                  </a:lnTo>
                  <a:cubicBezTo>
                    <a:pt x="3955" y="1105"/>
                    <a:pt x="3955" y="1047"/>
                    <a:pt x="3897" y="1047"/>
                  </a:cubicBezTo>
                  <a:cubicBezTo>
                    <a:pt x="3839" y="989"/>
                    <a:pt x="3781" y="931"/>
                    <a:pt x="3665" y="872"/>
                  </a:cubicBezTo>
                  <a:cubicBezTo>
                    <a:pt x="3548" y="756"/>
                    <a:pt x="3316" y="640"/>
                    <a:pt x="3083" y="465"/>
                  </a:cubicBezTo>
                  <a:cubicBezTo>
                    <a:pt x="2967" y="407"/>
                    <a:pt x="2850" y="349"/>
                    <a:pt x="2734" y="291"/>
                  </a:cubicBezTo>
                  <a:cubicBezTo>
                    <a:pt x="2618" y="233"/>
                    <a:pt x="2501" y="175"/>
                    <a:pt x="2443" y="116"/>
                  </a:cubicBezTo>
                  <a:cubicBezTo>
                    <a:pt x="2211" y="58"/>
                    <a:pt x="2094" y="0"/>
                    <a:pt x="2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0"/>
            <p:cNvSpPr/>
            <p:nvPr/>
          </p:nvSpPr>
          <p:spPr>
            <a:xfrm>
              <a:off x="6976175" y="613975"/>
              <a:ext cx="59650" cy="29750"/>
            </a:xfrm>
            <a:custGeom>
              <a:avLst/>
              <a:gdLst/>
              <a:ahLst/>
              <a:cxnLst/>
              <a:rect l="l" t="t" r="r" b="b"/>
              <a:pathLst>
                <a:path w="2386" h="1190" extrusionOk="0">
                  <a:moveTo>
                    <a:pt x="1726" y="0"/>
                  </a:moveTo>
                  <a:cubicBezTo>
                    <a:pt x="1545" y="0"/>
                    <a:pt x="1339" y="26"/>
                    <a:pt x="1106" y="26"/>
                  </a:cubicBezTo>
                  <a:cubicBezTo>
                    <a:pt x="990" y="84"/>
                    <a:pt x="815" y="84"/>
                    <a:pt x="699" y="142"/>
                  </a:cubicBezTo>
                  <a:cubicBezTo>
                    <a:pt x="582" y="142"/>
                    <a:pt x="466" y="201"/>
                    <a:pt x="350" y="201"/>
                  </a:cubicBezTo>
                  <a:cubicBezTo>
                    <a:pt x="117" y="259"/>
                    <a:pt x="1" y="317"/>
                    <a:pt x="1" y="317"/>
                  </a:cubicBezTo>
                  <a:cubicBezTo>
                    <a:pt x="1" y="317"/>
                    <a:pt x="117" y="375"/>
                    <a:pt x="233" y="433"/>
                  </a:cubicBezTo>
                  <a:cubicBezTo>
                    <a:pt x="292" y="491"/>
                    <a:pt x="408" y="491"/>
                    <a:pt x="466" y="550"/>
                  </a:cubicBezTo>
                  <a:cubicBezTo>
                    <a:pt x="582" y="608"/>
                    <a:pt x="641" y="666"/>
                    <a:pt x="757" y="724"/>
                  </a:cubicBezTo>
                  <a:cubicBezTo>
                    <a:pt x="931" y="782"/>
                    <a:pt x="1106" y="899"/>
                    <a:pt x="1222" y="1015"/>
                  </a:cubicBezTo>
                  <a:cubicBezTo>
                    <a:pt x="1280" y="1073"/>
                    <a:pt x="1339" y="1131"/>
                    <a:pt x="1397" y="1131"/>
                  </a:cubicBezTo>
                  <a:cubicBezTo>
                    <a:pt x="1397" y="1189"/>
                    <a:pt x="1455" y="1189"/>
                    <a:pt x="1455" y="1189"/>
                  </a:cubicBezTo>
                  <a:lnTo>
                    <a:pt x="2385" y="26"/>
                  </a:lnTo>
                  <a:lnTo>
                    <a:pt x="1978" y="26"/>
                  </a:lnTo>
                  <a:cubicBezTo>
                    <a:pt x="1901" y="7"/>
                    <a:pt x="1817" y="0"/>
                    <a:pt x="1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0"/>
            <p:cNvSpPr/>
            <p:nvPr/>
          </p:nvSpPr>
          <p:spPr>
            <a:xfrm>
              <a:off x="7011075" y="614625"/>
              <a:ext cx="61100" cy="37825"/>
            </a:xfrm>
            <a:custGeom>
              <a:avLst/>
              <a:gdLst/>
              <a:ahLst/>
              <a:cxnLst/>
              <a:rect l="l" t="t" r="r" b="b"/>
              <a:pathLst>
                <a:path w="2444" h="1513" extrusionOk="0">
                  <a:moveTo>
                    <a:pt x="989" y="0"/>
                  </a:moveTo>
                  <a:lnTo>
                    <a:pt x="1" y="1163"/>
                  </a:lnTo>
                  <a:lnTo>
                    <a:pt x="408" y="1163"/>
                  </a:lnTo>
                  <a:cubicBezTo>
                    <a:pt x="582" y="1163"/>
                    <a:pt x="873" y="1163"/>
                    <a:pt x="1222" y="1221"/>
                  </a:cubicBezTo>
                  <a:cubicBezTo>
                    <a:pt x="1338" y="1221"/>
                    <a:pt x="1513" y="1280"/>
                    <a:pt x="1629" y="1280"/>
                  </a:cubicBezTo>
                  <a:cubicBezTo>
                    <a:pt x="1804" y="1338"/>
                    <a:pt x="1920" y="1396"/>
                    <a:pt x="2036" y="1396"/>
                  </a:cubicBezTo>
                  <a:cubicBezTo>
                    <a:pt x="2269" y="1454"/>
                    <a:pt x="2444" y="1512"/>
                    <a:pt x="2444" y="1512"/>
                  </a:cubicBezTo>
                  <a:cubicBezTo>
                    <a:pt x="2444" y="1512"/>
                    <a:pt x="2327" y="1396"/>
                    <a:pt x="2211" y="1221"/>
                  </a:cubicBezTo>
                  <a:cubicBezTo>
                    <a:pt x="2153" y="1163"/>
                    <a:pt x="2095" y="1105"/>
                    <a:pt x="2036" y="989"/>
                  </a:cubicBezTo>
                  <a:cubicBezTo>
                    <a:pt x="1920" y="873"/>
                    <a:pt x="1862" y="814"/>
                    <a:pt x="1746" y="698"/>
                  </a:cubicBezTo>
                  <a:cubicBezTo>
                    <a:pt x="1571" y="524"/>
                    <a:pt x="1397" y="349"/>
                    <a:pt x="1222" y="175"/>
                  </a:cubicBezTo>
                  <a:cubicBezTo>
                    <a:pt x="1106" y="58"/>
                    <a:pt x="989" y="0"/>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0"/>
            <p:cNvSpPr/>
            <p:nvPr/>
          </p:nvSpPr>
          <p:spPr>
            <a:xfrm>
              <a:off x="7011075" y="643700"/>
              <a:ext cx="85825" cy="52375"/>
            </a:xfrm>
            <a:custGeom>
              <a:avLst/>
              <a:gdLst/>
              <a:ahLst/>
              <a:cxnLst/>
              <a:rect l="l" t="t" r="r" b="b"/>
              <a:pathLst>
                <a:path w="3433" h="2095" extrusionOk="0">
                  <a:moveTo>
                    <a:pt x="1" y="0"/>
                  </a:moveTo>
                  <a:cubicBezTo>
                    <a:pt x="1" y="0"/>
                    <a:pt x="117" y="58"/>
                    <a:pt x="233" y="175"/>
                  </a:cubicBezTo>
                  <a:cubicBezTo>
                    <a:pt x="350" y="291"/>
                    <a:pt x="524" y="407"/>
                    <a:pt x="640" y="582"/>
                  </a:cubicBezTo>
                  <a:cubicBezTo>
                    <a:pt x="699" y="640"/>
                    <a:pt x="815" y="756"/>
                    <a:pt x="873" y="815"/>
                  </a:cubicBezTo>
                  <a:cubicBezTo>
                    <a:pt x="931" y="873"/>
                    <a:pt x="989" y="989"/>
                    <a:pt x="1048" y="1047"/>
                  </a:cubicBezTo>
                  <a:cubicBezTo>
                    <a:pt x="1106" y="1164"/>
                    <a:pt x="1222" y="1280"/>
                    <a:pt x="1222" y="1280"/>
                  </a:cubicBezTo>
                  <a:cubicBezTo>
                    <a:pt x="1222" y="1280"/>
                    <a:pt x="1338" y="1280"/>
                    <a:pt x="1571" y="1338"/>
                  </a:cubicBezTo>
                  <a:cubicBezTo>
                    <a:pt x="1629" y="1338"/>
                    <a:pt x="1804" y="1396"/>
                    <a:pt x="1920" y="1454"/>
                  </a:cubicBezTo>
                  <a:cubicBezTo>
                    <a:pt x="2036" y="1513"/>
                    <a:pt x="2211" y="1571"/>
                    <a:pt x="2327" y="1571"/>
                  </a:cubicBezTo>
                  <a:cubicBezTo>
                    <a:pt x="2618" y="1687"/>
                    <a:pt x="2909" y="1803"/>
                    <a:pt x="3083" y="1920"/>
                  </a:cubicBezTo>
                  <a:cubicBezTo>
                    <a:pt x="3316" y="2036"/>
                    <a:pt x="3432" y="2094"/>
                    <a:pt x="3432" y="2094"/>
                  </a:cubicBezTo>
                  <a:cubicBezTo>
                    <a:pt x="3432" y="2094"/>
                    <a:pt x="3374" y="1978"/>
                    <a:pt x="3316" y="1803"/>
                  </a:cubicBezTo>
                  <a:cubicBezTo>
                    <a:pt x="3258" y="1629"/>
                    <a:pt x="3083" y="1396"/>
                    <a:pt x="2967" y="1222"/>
                  </a:cubicBezTo>
                  <a:cubicBezTo>
                    <a:pt x="2909" y="1105"/>
                    <a:pt x="2851" y="989"/>
                    <a:pt x="2792" y="873"/>
                  </a:cubicBezTo>
                  <a:cubicBezTo>
                    <a:pt x="2734" y="756"/>
                    <a:pt x="2676" y="698"/>
                    <a:pt x="2618" y="582"/>
                  </a:cubicBezTo>
                  <a:cubicBezTo>
                    <a:pt x="2502" y="466"/>
                    <a:pt x="2385" y="349"/>
                    <a:pt x="2385" y="349"/>
                  </a:cubicBezTo>
                  <a:lnTo>
                    <a:pt x="2444" y="349"/>
                  </a:lnTo>
                  <a:cubicBezTo>
                    <a:pt x="2444" y="349"/>
                    <a:pt x="2269" y="291"/>
                    <a:pt x="2036" y="233"/>
                  </a:cubicBezTo>
                  <a:cubicBezTo>
                    <a:pt x="1920" y="233"/>
                    <a:pt x="1804" y="175"/>
                    <a:pt x="1629" y="117"/>
                  </a:cubicBezTo>
                  <a:cubicBezTo>
                    <a:pt x="1513" y="117"/>
                    <a:pt x="1338" y="58"/>
                    <a:pt x="1222" y="58"/>
                  </a:cubicBezTo>
                  <a:cubicBezTo>
                    <a:pt x="873" y="0"/>
                    <a:pt x="582"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a:off x="7041625" y="674225"/>
              <a:ext cx="56725" cy="37825"/>
            </a:xfrm>
            <a:custGeom>
              <a:avLst/>
              <a:gdLst/>
              <a:ahLst/>
              <a:cxnLst/>
              <a:rect l="l" t="t" r="r" b="b"/>
              <a:pathLst>
                <a:path w="2269" h="1513" extrusionOk="0">
                  <a:moveTo>
                    <a:pt x="0" y="1"/>
                  </a:moveTo>
                  <a:cubicBezTo>
                    <a:pt x="0" y="1"/>
                    <a:pt x="58" y="117"/>
                    <a:pt x="175" y="233"/>
                  </a:cubicBezTo>
                  <a:cubicBezTo>
                    <a:pt x="175" y="292"/>
                    <a:pt x="233" y="408"/>
                    <a:pt x="291" y="466"/>
                  </a:cubicBezTo>
                  <a:cubicBezTo>
                    <a:pt x="349" y="582"/>
                    <a:pt x="407" y="641"/>
                    <a:pt x="465" y="757"/>
                  </a:cubicBezTo>
                  <a:cubicBezTo>
                    <a:pt x="582" y="931"/>
                    <a:pt x="698" y="1164"/>
                    <a:pt x="756" y="1280"/>
                  </a:cubicBezTo>
                  <a:lnTo>
                    <a:pt x="873" y="1513"/>
                  </a:lnTo>
                  <a:lnTo>
                    <a:pt x="2268" y="873"/>
                  </a:lnTo>
                  <a:cubicBezTo>
                    <a:pt x="2268" y="873"/>
                    <a:pt x="2094" y="815"/>
                    <a:pt x="1919" y="699"/>
                  </a:cubicBezTo>
                  <a:cubicBezTo>
                    <a:pt x="1687" y="582"/>
                    <a:pt x="1396" y="466"/>
                    <a:pt x="1105" y="350"/>
                  </a:cubicBezTo>
                  <a:cubicBezTo>
                    <a:pt x="989" y="292"/>
                    <a:pt x="814" y="292"/>
                    <a:pt x="698" y="233"/>
                  </a:cubicBezTo>
                  <a:cubicBezTo>
                    <a:pt x="582" y="175"/>
                    <a:pt x="465" y="117"/>
                    <a:pt x="349" y="117"/>
                  </a:cubicBezTo>
                  <a:cubicBezTo>
                    <a:pt x="117" y="59"/>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a:off x="7063425" y="696050"/>
              <a:ext cx="52375" cy="48000"/>
            </a:xfrm>
            <a:custGeom>
              <a:avLst/>
              <a:gdLst/>
              <a:ahLst/>
              <a:cxnLst/>
              <a:rect l="l" t="t" r="r" b="b"/>
              <a:pathLst>
                <a:path w="2095" h="1920" extrusionOk="0">
                  <a:moveTo>
                    <a:pt x="1396" y="0"/>
                  </a:moveTo>
                  <a:lnTo>
                    <a:pt x="1" y="640"/>
                  </a:lnTo>
                  <a:cubicBezTo>
                    <a:pt x="1" y="640"/>
                    <a:pt x="59" y="698"/>
                    <a:pt x="117" y="698"/>
                  </a:cubicBezTo>
                  <a:cubicBezTo>
                    <a:pt x="175" y="756"/>
                    <a:pt x="233" y="756"/>
                    <a:pt x="350" y="814"/>
                  </a:cubicBezTo>
                  <a:cubicBezTo>
                    <a:pt x="466" y="873"/>
                    <a:pt x="582" y="931"/>
                    <a:pt x="698" y="989"/>
                  </a:cubicBezTo>
                  <a:cubicBezTo>
                    <a:pt x="815" y="1047"/>
                    <a:pt x="931" y="1163"/>
                    <a:pt x="1047" y="1222"/>
                  </a:cubicBezTo>
                  <a:cubicBezTo>
                    <a:pt x="1338" y="1396"/>
                    <a:pt x="1571" y="1571"/>
                    <a:pt x="1804" y="1687"/>
                  </a:cubicBezTo>
                  <a:cubicBezTo>
                    <a:pt x="1978" y="1803"/>
                    <a:pt x="2094" y="1920"/>
                    <a:pt x="2094" y="1920"/>
                  </a:cubicBezTo>
                  <a:lnTo>
                    <a:pt x="2094" y="1861"/>
                  </a:lnTo>
                  <a:cubicBezTo>
                    <a:pt x="2094" y="1861"/>
                    <a:pt x="2036" y="1745"/>
                    <a:pt x="1978" y="1571"/>
                  </a:cubicBezTo>
                  <a:cubicBezTo>
                    <a:pt x="1978" y="1396"/>
                    <a:pt x="1862" y="1163"/>
                    <a:pt x="1804" y="931"/>
                  </a:cubicBezTo>
                  <a:cubicBezTo>
                    <a:pt x="1745" y="814"/>
                    <a:pt x="1687" y="698"/>
                    <a:pt x="1629" y="582"/>
                  </a:cubicBezTo>
                  <a:cubicBezTo>
                    <a:pt x="1571" y="465"/>
                    <a:pt x="1571" y="407"/>
                    <a:pt x="1513" y="291"/>
                  </a:cubicBezTo>
                  <a:cubicBezTo>
                    <a:pt x="1455" y="233"/>
                    <a:pt x="1455" y="116"/>
                    <a:pt x="1396" y="58"/>
                  </a:cubicBezTo>
                  <a:cubicBezTo>
                    <a:pt x="1396" y="58"/>
                    <a:pt x="1396" y="0"/>
                    <a:pt x="1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0"/>
            <p:cNvSpPr/>
            <p:nvPr/>
          </p:nvSpPr>
          <p:spPr>
            <a:xfrm>
              <a:off x="7063425" y="712025"/>
              <a:ext cx="64000" cy="80000"/>
            </a:xfrm>
            <a:custGeom>
              <a:avLst/>
              <a:gdLst/>
              <a:ahLst/>
              <a:cxnLst/>
              <a:rect l="l" t="t" r="r" b="b"/>
              <a:pathLst>
                <a:path w="2560" h="3200" extrusionOk="0">
                  <a:moveTo>
                    <a:pt x="1" y="1"/>
                  </a:moveTo>
                  <a:cubicBezTo>
                    <a:pt x="1" y="1"/>
                    <a:pt x="1" y="59"/>
                    <a:pt x="59" y="59"/>
                  </a:cubicBezTo>
                  <a:cubicBezTo>
                    <a:pt x="59" y="117"/>
                    <a:pt x="117" y="175"/>
                    <a:pt x="117" y="292"/>
                  </a:cubicBezTo>
                  <a:cubicBezTo>
                    <a:pt x="175" y="350"/>
                    <a:pt x="175" y="408"/>
                    <a:pt x="233" y="524"/>
                  </a:cubicBezTo>
                  <a:cubicBezTo>
                    <a:pt x="291" y="641"/>
                    <a:pt x="291" y="757"/>
                    <a:pt x="350" y="815"/>
                  </a:cubicBezTo>
                  <a:cubicBezTo>
                    <a:pt x="466" y="1048"/>
                    <a:pt x="524" y="1281"/>
                    <a:pt x="582" y="1397"/>
                  </a:cubicBezTo>
                  <a:cubicBezTo>
                    <a:pt x="640" y="1571"/>
                    <a:pt x="640" y="1688"/>
                    <a:pt x="640" y="1688"/>
                  </a:cubicBezTo>
                  <a:cubicBezTo>
                    <a:pt x="640" y="1688"/>
                    <a:pt x="757" y="1746"/>
                    <a:pt x="931" y="1920"/>
                  </a:cubicBezTo>
                  <a:cubicBezTo>
                    <a:pt x="1164" y="2037"/>
                    <a:pt x="1396" y="2211"/>
                    <a:pt x="1629" y="2386"/>
                  </a:cubicBezTo>
                  <a:cubicBezTo>
                    <a:pt x="2094" y="2735"/>
                    <a:pt x="2560" y="3200"/>
                    <a:pt x="2560" y="3200"/>
                  </a:cubicBezTo>
                  <a:cubicBezTo>
                    <a:pt x="2560" y="3200"/>
                    <a:pt x="2502" y="2676"/>
                    <a:pt x="2385" y="2211"/>
                  </a:cubicBezTo>
                  <a:cubicBezTo>
                    <a:pt x="2327" y="1978"/>
                    <a:pt x="2211" y="1746"/>
                    <a:pt x="2211" y="1571"/>
                  </a:cubicBezTo>
                  <a:cubicBezTo>
                    <a:pt x="2153" y="1397"/>
                    <a:pt x="2094" y="1281"/>
                    <a:pt x="2094" y="1281"/>
                  </a:cubicBezTo>
                  <a:cubicBezTo>
                    <a:pt x="2094" y="1281"/>
                    <a:pt x="1978" y="1164"/>
                    <a:pt x="1804" y="1048"/>
                  </a:cubicBezTo>
                  <a:cubicBezTo>
                    <a:pt x="1571" y="932"/>
                    <a:pt x="1338" y="757"/>
                    <a:pt x="1047" y="583"/>
                  </a:cubicBezTo>
                  <a:cubicBezTo>
                    <a:pt x="931" y="524"/>
                    <a:pt x="815" y="408"/>
                    <a:pt x="698" y="350"/>
                  </a:cubicBezTo>
                  <a:cubicBezTo>
                    <a:pt x="582" y="292"/>
                    <a:pt x="466" y="234"/>
                    <a:pt x="350" y="175"/>
                  </a:cubicBezTo>
                  <a:cubicBezTo>
                    <a:pt x="233" y="117"/>
                    <a:pt x="175" y="117"/>
                    <a:pt x="117" y="59"/>
                  </a:cubicBezTo>
                  <a:cubicBezTo>
                    <a:pt x="59" y="59"/>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0"/>
            <p:cNvSpPr/>
            <p:nvPr/>
          </p:nvSpPr>
          <p:spPr>
            <a:xfrm>
              <a:off x="7079425" y="754200"/>
              <a:ext cx="48000" cy="45100"/>
            </a:xfrm>
            <a:custGeom>
              <a:avLst/>
              <a:gdLst/>
              <a:ahLst/>
              <a:cxnLst/>
              <a:rect l="l" t="t" r="r" b="b"/>
              <a:pathLst>
                <a:path w="1920" h="1804" extrusionOk="0">
                  <a:moveTo>
                    <a:pt x="0" y="1"/>
                  </a:moveTo>
                  <a:cubicBezTo>
                    <a:pt x="0" y="1"/>
                    <a:pt x="59" y="117"/>
                    <a:pt x="117" y="291"/>
                  </a:cubicBezTo>
                  <a:cubicBezTo>
                    <a:pt x="117" y="466"/>
                    <a:pt x="175" y="640"/>
                    <a:pt x="233" y="873"/>
                  </a:cubicBezTo>
                  <a:cubicBezTo>
                    <a:pt x="349" y="1338"/>
                    <a:pt x="466" y="1804"/>
                    <a:pt x="466" y="1804"/>
                  </a:cubicBezTo>
                  <a:lnTo>
                    <a:pt x="1920" y="1513"/>
                  </a:lnTo>
                  <a:cubicBezTo>
                    <a:pt x="1920" y="1513"/>
                    <a:pt x="1454" y="1106"/>
                    <a:pt x="989" y="699"/>
                  </a:cubicBezTo>
                  <a:cubicBezTo>
                    <a:pt x="756" y="524"/>
                    <a:pt x="524" y="350"/>
                    <a:pt x="291" y="233"/>
                  </a:cubicBezTo>
                  <a:cubicBezTo>
                    <a:pt x="117" y="117"/>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0"/>
            <p:cNvSpPr/>
            <p:nvPr/>
          </p:nvSpPr>
          <p:spPr>
            <a:xfrm>
              <a:off x="7091050" y="792000"/>
              <a:ext cx="43650" cy="48025"/>
            </a:xfrm>
            <a:custGeom>
              <a:avLst/>
              <a:gdLst/>
              <a:ahLst/>
              <a:cxnLst/>
              <a:rect l="l" t="t" r="r" b="b"/>
              <a:pathLst>
                <a:path w="1746" h="1921" extrusionOk="0">
                  <a:moveTo>
                    <a:pt x="1455" y="1"/>
                  </a:moveTo>
                  <a:lnTo>
                    <a:pt x="1" y="292"/>
                  </a:lnTo>
                  <a:cubicBezTo>
                    <a:pt x="1" y="292"/>
                    <a:pt x="117" y="408"/>
                    <a:pt x="291" y="524"/>
                  </a:cubicBezTo>
                  <a:cubicBezTo>
                    <a:pt x="408" y="699"/>
                    <a:pt x="640" y="873"/>
                    <a:pt x="873" y="1106"/>
                  </a:cubicBezTo>
                  <a:cubicBezTo>
                    <a:pt x="1338" y="1513"/>
                    <a:pt x="1745" y="1920"/>
                    <a:pt x="1745" y="1920"/>
                  </a:cubicBezTo>
                  <a:cubicBezTo>
                    <a:pt x="1745" y="1920"/>
                    <a:pt x="1687" y="1455"/>
                    <a:pt x="1629" y="990"/>
                  </a:cubicBezTo>
                  <a:cubicBezTo>
                    <a:pt x="1629" y="757"/>
                    <a:pt x="1571" y="466"/>
                    <a:pt x="1513" y="292"/>
                  </a:cubicBezTo>
                  <a:cubicBezTo>
                    <a:pt x="1513" y="117"/>
                    <a:pt x="1455" y="1"/>
                    <a:pt x="1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0"/>
            <p:cNvSpPr/>
            <p:nvPr/>
          </p:nvSpPr>
          <p:spPr>
            <a:xfrm>
              <a:off x="7091050" y="799275"/>
              <a:ext cx="49475" cy="90175"/>
            </a:xfrm>
            <a:custGeom>
              <a:avLst/>
              <a:gdLst/>
              <a:ahLst/>
              <a:cxnLst/>
              <a:rect l="l" t="t" r="r" b="b"/>
              <a:pathLst>
                <a:path w="1979" h="3607" extrusionOk="0">
                  <a:moveTo>
                    <a:pt x="1" y="1"/>
                  </a:moveTo>
                  <a:cubicBezTo>
                    <a:pt x="1" y="1"/>
                    <a:pt x="1" y="117"/>
                    <a:pt x="59" y="291"/>
                  </a:cubicBezTo>
                  <a:cubicBezTo>
                    <a:pt x="59" y="466"/>
                    <a:pt x="117" y="699"/>
                    <a:pt x="117" y="931"/>
                  </a:cubicBezTo>
                  <a:cubicBezTo>
                    <a:pt x="175" y="1338"/>
                    <a:pt x="233" y="1804"/>
                    <a:pt x="233" y="1804"/>
                  </a:cubicBezTo>
                  <a:cubicBezTo>
                    <a:pt x="233" y="1804"/>
                    <a:pt x="699" y="2269"/>
                    <a:pt x="1106" y="2676"/>
                  </a:cubicBezTo>
                  <a:cubicBezTo>
                    <a:pt x="1338" y="2909"/>
                    <a:pt x="1513" y="3141"/>
                    <a:pt x="1687" y="3316"/>
                  </a:cubicBezTo>
                  <a:cubicBezTo>
                    <a:pt x="1862" y="3490"/>
                    <a:pt x="1978" y="3607"/>
                    <a:pt x="1978" y="3607"/>
                  </a:cubicBezTo>
                  <a:cubicBezTo>
                    <a:pt x="1978" y="3607"/>
                    <a:pt x="1920" y="3083"/>
                    <a:pt x="1862" y="2618"/>
                  </a:cubicBezTo>
                  <a:cubicBezTo>
                    <a:pt x="1804" y="2153"/>
                    <a:pt x="1745" y="1629"/>
                    <a:pt x="1745" y="1629"/>
                  </a:cubicBezTo>
                  <a:cubicBezTo>
                    <a:pt x="1745" y="1629"/>
                    <a:pt x="1338" y="1222"/>
                    <a:pt x="873" y="815"/>
                  </a:cubicBezTo>
                  <a:cubicBezTo>
                    <a:pt x="640" y="582"/>
                    <a:pt x="408" y="408"/>
                    <a:pt x="291" y="233"/>
                  </a:cubicBezTo>
                  <a:cubicBezTo>
                    <a:pt x="117" y="117"/>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0"/>
            <p:cNvSpPr/>
            <p:nvPr/>
          </p:nvSpPr>
          <p:spPr>
            <a:xfrm>
              <a:off x="7096875" y="844350"/>
              <a:ext cx="43650" cy="46550"/>
            </a:xfrm>
            <a:custGeom>
              <a:avLst/>
              <a:gdLst/>
              <a:ahLst/>
              <a:cxnLst/>
              <a:rect l="l" t="t" r="r" b="b"/>
              <a:pathLst>
                <a:path w="1746" h="1862" extrusionOk="0">
                  <a:moveTo>
                    <a:pt x="0" y="1"/>
                  </a:moveTo>
                  <a:cubicBezTo>
                    <a:pt x="0" y="1"/>
                    <a:pt x="58" y="466"/>
                    <a:pt x="117" y="931"/>
                  </a:cubicBezTo>
                  <a:cubicBezTo>
                    <a:pt x="175" y="1397"/>
                    <a:pt x="233" y="1862"/>
                    <a:pt x="233" y="1862"/>
                  </a:cubicBezTo>
                  <a:lnTo>
                    <a:pt x="1745" y="1746"/>
                  </a:lnTo>
                  <a:cubicBezTo>
                    <a:pt x="1745" y="1746"/>
                    <a:pt x="1629" y="1629"/>
                    <a:pt x="1454" y="1513"/>
                  </a:cubicBezTo>
                  <a:cubicBezTo>
                    <a:pt x="1280" y="1338"/>
                    <a:pt x="1105" y="1106"/>
                    <a:pt x="873" y="873"/>
                  </a:cubicBezTo>
                  <a:cubicBezTo>
                    <a:pt x="466" y="408"/>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0"/>
            <p:cNvSpPr/>
            <p:nvPr/>
          </p:nvSpPr>
          <p:spPr>
            <a:xfrm>
              <a:off x="7102675" y="887975"/>
              <a:ext cx="40750" cy="48000"/>
            </a:xfrm>
            <a:custGeom>
              <a:avLst/>
              <a:gdLst/>
              <a:ahLst/>
              <a:cxnLst/>
              <a:rect l="l" t="t" r="r" b="b"/>
              <a:pathLst>
                <a:path w="1630" h="1920" extrusionOk="0">
                  <a:moveTo>
                    <a:pt x="1513" y="1"/>
                  </a:moveTo>
                  <a:lnTo>
                    <a:pt x="1" y="117"/>
                  </a:lnTo>
                  <a:cubicBezTo>
                    <a:pt x="1" y="117"/>
                    <a:pt x="59" y="233"/>
                    <a:pt x="234" y="408"/>
                  </a:cubicBezTo>
                  <a:cubicBezTo>
                    <a:pt x="408" y="582"/>
                    <a:pt x="583" y="815"/>
                    <a:pt x="815" y="1047"/>
                  </a:cubicBezTo>
                  <a:cubicBezTo>
                    <a:pt x="990" y="1280"/>
                    <a:pt x="1222" y="1455"/>
                    <a:pt x="1339" y="1629"/>
                  </a:cubicBezTo>
                  <a:lnTo>
                    <a:pt x="1629" y="1920"/>
                  </a:lnTo>
                  <a:cubicBezTo>
                    <a:pt x="1629" y="1920"/>
                    <a:pt x="1571" y="1804"/>
                    <a:pt x="1571" y="1629"/>
                  </a:cubicBezTo>
                  <a:cubicBezTo>
                    <a:pt x="1571" y="1455"/>
                    <a:pt x="1571" y="1222"/>
                    <a:pt x="1571" y="989"/>
                  </a:cubicBezTo>
                  <a:cubicBezTo>
                    <a:pt x="1513" y="757"/>
                    <a:pt x="1513" y="524"/>
                    <a:pt x="1513" y="291"/>
                  </a:cubicBezTo>
                  <a:cubicBezTo>
                    <a:pt x="1513" y="117"/>
                    <a:pt x="1513" y="1"/>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0"/>
            <p:cNvSpPr/>
            <p:nvPr/>
          </p:nvSpPr>
          <p:spPr>
            <a:xfrm>
              <a:off x="7102675" y="890875"/>
              <a:ext cx="42200" cy="94550"/>
            </a:xfrm>
            <a:custGeom>
              <a:avLst/>
              <a:gdLst/>
              <a:ahLst/>
              <a:cxnLst/>
              <a:rect l="l" t="t" r="r" b="b"/>
              <a:pathLst>
                <a:path w="1688" h="3782" extrusionOk="0">
                  <a:moveTo>
                    <a:pt x="1" y="1"/>
                  </a:moveTo>
                  <a:cubicBezTo>
                    <a:pt x="1" y="1"/>
                    <a:pt x="1" y="117"/>
                    <a:pt x="1" y="292"/>
                  </a:cubicBezTo>
                  <a:cubicBezTo>
                    <a:pt x="1" y="466"/>
                    <a:pt x="1" y="699"/>
                    <a:pt x="59" y="990"/>
                  </a:cubicBezTo>
                  <a:cubicBezTo>
                    <a:pt x="59" y="1222"/>
                    <a:pt x="59" y="1455"/>
                    <a:pt x="59" y="1629"/>
                  </a:cubicBezTo>
                  <a:cubicBezTo>
                    <a:pt x="59" y="1804"/>
                    <a:pt x="117" y="1920"/>
                    <a:pt x="117" y="1920"/>
                  </a:cubicBezTo>
                  <a:cubicBezTo>
                    <a:pt x="117" y="1920"/>
                    <a:pt x="175" y="2037"/>
                    <a:pt x="350" y="2211"/>
                  </a:cubicBezTo>
                  <a:cubicBezTo>
                    <a:pt x="466" y="2386"/>
                    <a:pt x="699" y="2560"/>
                    <a:pt x="873" y="2793"/>
                  </a:cubicBezTo>
                  <a:cubicBezTo>
                    <a:pt x="1106" y="3025"/>
                    <a:pt x="1280" y="3258"/>
                    <a:pt x="1397" y="3491"/>
                  </a:cubicBezTo>
                  <a:cubicBezTo>
                    <a:pt x="1571" y="3665"/>
                    <a:pt x="1629" y="3781"/>
                    <a:pt x="1629" y="3781"/>
                  </a:cubicBezTo>
                  <a:lnTo>
                    <a:pt x="1688" y="3781"/>
                  </a:lnTo>
                  <a:lnTo>
                    <a:pt x="1688" y="3432"/>
                  </a:lnTo>
                  <a:cubicBezTo>
                    <a:pt x="1688" y="3258"/>
                    <a:pt x="1688" y="3025"/>
                    <a:pt x="1629" y="2793"/>
                  </a:cubicBezTo>
                  <a:cubicBezTo>
                    <a:pt x="1629" y="2560"/>
                    <a:pt x="1629" y="2327"/>
                    <a:pt x="1629" y="2095"/>
                  </a:cubicBezTo>
                  <a:cubicBezTo>
                    <a:pt x="1629" y="1920"/>
                    <a:pt x="1629" y="1804"/>
                    <a:pt x="1629" y="1804"/>
                  </a:cubicBezTo>
                  <a:lnTo>
                    <a:pt x="1339" y="1513"/>
                  </a:lnTo>
                  <a:cubicBezTo>
                    <a:pt x="1222" y="1339"/>
                    <a:pt x="990" y="1164"/>
                    <a:pt x="815" y="931"/>
                  </a:cubicBezTo>
                  <a:cubicBezTo>
                    <a:pt x="583" y="699"/>
                    <a:pt x="408" y="466"/>
                    <a:pt x="234" y="292"/>
                  </a:cubicBezTo>
                  <a:cubicBezTo>
                    <a:pt x="59" y="117"/>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0"/>
            <p:cNvSpPr/>
            <p:nvPr/>
          </p:nvSpPr>
          <p:spPr>
            <a:xfrm>
              <a:off x="7105600" y="938875"/>
              <a:ext cx="39275" cy="46550"/>
            </a:xfrm>
            <a:custGeom>
              <a:avLst/>
              <a:gdLst/>
              <a:ahLst/>
              <a:cxnLst/>
              <a:rect l="l" t="t" r="r" b="b"/>
              <a:pathLst>
                <a:path w="1571" h="1862" extrusionOk="0">
                  <a:moveTo>
                    <a:pt x="0" y="0"/>
                  </a:moveTo>
                  <a:cubicBezTo>
                    <a:pt x="0" y="0"/>
                    <a:pt x="0" y="117"/>
                    <a:pt x="0" y="291"/>
                  </a:cubicBezTo>
                  <a:cubicBezTo>
                    <a:pt x="0" y="466"/>
                    <a:pt x="0" y="698"/>
                    <a:pt x="0" y="931"/>
                  </a:cubicBezTo>
                  <a:cubicBezTo>
                    <a:pt x="58" y="1163"/>
                    <a:pt x="58" y="1396"/>
                    <a:pt x="58" y="1571"/>
                  </a:cubicBezTo>
                  <a:lnTo>
                    <a:pt x="58" y="1861"/>
                  </a:lnTo>
                  <a:lnTo>
                    <a:pt x="1571" y="1861"/>
                  </a:lnTo>
                  <a:cubicBezTo>
                    <a:pt x="1571" y="1861"/>
                    <a:pt x="1454" y="1745"/>
                    <a:pt x="1338" y="1571"/>
                  </a:cubicBezTo>
                  <a:cubicBezTo>
                    <a:pt x="1163" y="1396"/>
                    <a:pt x="989" y="1163"/>
                    <a:pt x="756" y="931"/>
                  </a:cubicBezTo>
                  <a:cubicBezTo>
                    <a:pt x="582" y="698"/>
                    <a:pt x="407" y="466"/>
                    <a:pt x="233" y="291"/>
                  </a:cubicBezTo>
                  <a:cubicBezTo>
                    <a:pt x="117" y="11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0"/>
            <p:cNvSpPr/>
            <p:nvPr/>
          </p:nvSpPr>
          <p:spPr>
            <a:xfrm>
              <a:off x="7107050" y="985400"/>
              <a:ext cx="37825" cy="48000"/>
            </a:xfrm>
            <a:custGeom>
              <a:avLst/>
              <a:gdLst/>
              <a:ahLst/>
              <a:cxnLst/>
              <a:rect l="l" t="t" r="r" b="b"/>
              <a:pathLst>
                <a:path w="1513" h="1920" extrusionOk="0">
                  <a:moveTo>
                    <a:pt x="0" y="0"/>
                  </a:moveTo>
                  <a:cubicBezTo>
                    <a:pt x="0" y="0"/>
                    <a:pt x="0" y="0"/>
                    <a:pt x="59" y="59"/>
                  </a:cubicBezTo>
                  <a:cubicBezTo>
                    <a:pt x="117" y="117"/>
                    <a:pt x="175" y="175"/>
                    <a:pt x="233" y="291"/>
                  </a:cubicBezTo>
                  <a:cubicBezTo>
                    <a:pt x="349" y="466"/>
                    <a:pt x="582" y="698"/>
                    <a:pt x="757" y="931"/>
                  </a:cubicBezTo>
                  <a:cubicBezTo>
                    <a:pt x="931" y="1164"/>
                    <a:pt x="1105" y="1454"/>
                    <a:pt x="1280" y="1629"/>
                  </a:cubicBezTo>
                  <a:cubicBezTo>
                    <a:pt x="1396" y="1803"/>
                    <a:pt x="1454" y="1920"/>
                    <a:pt x="1454" y="1920"/>
                  </a:cubicBezTo>
                  <a:lnTo>
                    <a:pt x="1513" y="1920"/>
                  </a:lnTo>
                  <a:cubicBezTo>
                    <a:pt x="1513" y="1920"/>
                    <a:pt x="1513" y="1803"/>
                    <a:pt x="1513" y="1629"/>
                  </a:cubicBezTo>
                  <a:cubicBezTo>
                    <a:pt x="1513" y="1454"/>
                    <a:pt x="1513" y="1164"/>
                    <a:pt x="1513" y="931"/>
                  </a:cubicBezTo>
                  <a:lnTo>
                    <a:pt x="1513" y="291"/>
                  </a:lnTo>
                  <a:lnTo>
                    <a:pt x="1513" y="59"/>
                  </a:lnTo>
                  <a:lnTo>
                    <a:pt x="15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0"/>
            <p:cNvSpPr/>
            <p:nvPr/>
          </p:nvSpPr>
          <p:spPr>
            <a:xfrm>
              <a:off x="7105600" y="985400"/>
              <a:ext cx="37825" cy="96000"/>
            </a:xfrm>
            <a:custGeom>
              <a:avLst/>
              <a:gdLst/>
              <a:ahLst/>
              <a:cxnLst/>
              <a:rect l="l" t="t" r="r" b="b"/>
              <a:pathLst>
                <a:path w="1513" h="3840" extrusionOk="0">
                  <a:moveTo>
                    <a:pt x="58" y="0"/>
                  </a:moveTo>
                  <a:lnTo>
                    <a:pt x="58" y="59"/>
                  </a:lnTo>
                  <a:lnTo>
                    <a:pt x="58" y="291"/>
                  </a:lnTo>
                  <a:lnTo>
                    <a:pt x="58" y="931"/>
                  </a:lnTo>
                  <a:cubicBezTo>
                    <a:pt x="58" y="1164"/>
                    <a:pt x="58" y="1396"/>
                    <a:pt x="58" y="1571"/>
                  </a:cubicBezTo>
                  <a:cubicBezTo>
                    <a:pt x="58" y="1745"/>
                    <a:pt x="0" y="1862"/>
                    <a:pt x="0" y="1862"/>
                  </a:cubicBezTo>
                  <a:cubicBezTo>
                    <a:pt x="0" y="1862"/>
                    <a:pt x="117" y="1978"/>
                    <a:pt x="233" y="2152"/>
                  </a:cubicBezTo>
                  <a:cubicBezTo>
                    <a:pt x="407" y="2385"/>
                    <a:pt x="582" y="2618"/>
                    <a:pt x="756" y="2850"/>
                  </a:cubicBezTo>
                  <a:cubicBezTo>
                    <a:pt x="931" y="3083"/>
                    <a:pt x="1105" y="3374"/>
                    <a:pt x="1222" y="3548"/>
                  </a:cubicBezTo>
                  <a:cubicBezTo>
                    <a:pt x="1338" y="3723"/>
                    <a:pt x="1396" y="3839"/>
                    <a:pt x="1396" y="3839"/>
                  </a:cubicBezTo>
                  <a:lnTo>
                    <a:pt x="1454" y="3839"/>
                  </a:lnTo>
                  <a:cubicBezTo>
                    <a:pt x="1454" y="3839"/>
                    <a:pt x="1454" y="3723"/>
                    <a:pt x="1454" y="3548"/>
                  </a:cubicBezTo>
                  <a:cubicBezTo>
                    <a:pt x="1454" y="3374"/>
                    <a:pt x="1512" y="3141"/>
                    <a:pt x="1512" y="2909"/>
                  </a:cubicBezTo>
                  <a:cubicBezTo>
                    <a:pt x="1512" y="2676"/>
                    <a:pt x="1512" y="2385"/>
                    <a:pt x="1512" y="2211"/>
                  </a:cubicBezTo>
                  <a:cubicBezTo>
                    <a:pt x="1512" y="2036"/>
                    <a:pt x="1512" y="1920"/>
                    <a:pt x="1512" y="1920"/>
                  </a:cubicBezTo>
                  <a:cubicBezTo>
                    <a:pt x="1512" y="1920"/>
                    <a:pt x="1454" y="1803"/>
                    <a:pt x="1338" y="1629"/>
                  </a:cubicBezTo>
                  <a:cubicBezTo>
                    <a:pt x="1163" y="1454"/>
                    <a:pt x="989" y="1164"/>
                    <a:pt x="815" y="931"/>
                  </a:cubicBezTo>
                  <a:cubicBezTo>
                    <a:pt x="640" y="698"/>
                    <a:pt x="407" y="466"/>
                    <a:pt x="291" y="291"/>
                  </a:cubicBezTo>
                  <a:cubicBezTo>
                    <a:pt x="233" y="175"/>
                    <a:pt x="175" y="117"/>
                    <a:pt x="117" y="59"/>
                  </a:cubicBezTo>
                  <a:cubicBezTo>
                    <a:pt x="58" y="0"/>
                    <a:pt x="58"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0"/>
            <p:cNvSpPr/>
            <p:nvPr/>
          </p:nvSpPr>
          <p:spPr>
            <a:xfrm>
              <a:off x="7104150" y="1031925"/>
              <a:ext cx="36375" cy="50925"/>
            </a:xfrm>
            <a:custGeom>
              <a:avLst/>
              <a:gdLst/>
              <a:ahLst/>
              <a:cxnLst/>
              <a:rect l="l" t="t" r="r" b="b"/>
              <a:pathLst>
                <a:path w="1455" h="2037" extrusionOk="0">
                  <a:moveTo>
                    <a:pt x="58" y="1"/>
                  </a:moveTo>
                  <a:cubicBezTo>
                    <a:pt x="58" y="1"/>
                    <a:pt x="58" y="117"/>
                    <a:pt x="58" y="291"/>
                  </a:cubicBezTo>
                  <a:cubicBezTo>
                    <a:pt x="58" y="466"/>
                    <a:pt x="58" y="699"/>
                    <a:pt x="58" y="931"/>
                  </a:cubicBezTo>
                  <a:cubicBezTo>
                    <a:pt x="58" y="1164"/>
                    <a:pt x="0" y="1396"/>
                    <a:pt x="0" y="1571"/>
                  </a:cubicBezTo>
                  <a:cubicBezTo>
                    <a:pt x="0" y="1745"/>
                    <a:pt x="0" y="1862"/>
                    <a:pt x="0" y="1862"/>
                  </a:cubicBezTo>
                  <a:lnTo>
                    <a:pt x="1431" y="1976"/>
                  </a:lnTo>
                  <a:lnTo>
                    <a:pt x="1431" y="1976"/>
                  </a:lnTo>
                  <a:cubicBezTo>
                    <a:pt x="1405" y="1910"/>
                    <a:pt x="1354" y="1799"/>
                    <a:pt x="1280" y="1687"/>
                  </a:cubicBezTo>
                  <a:cubicBezTo>
                    <a:pt x="1105" y="1513"/>
                    <a:pt x="989" y="1222"/>
                    <a:pt x="814" y="989"/>
                  </a:cubicBezTo>
                  <a:cubicBezTo>
                    <a:pt x="640" y="757"/>
                    <a:pt x="407" y="524"/>
                    <a:pt x="291" y="350"/>
                  </a:cubicBezTo>
                  <a:cubicBezTo>
                    <a:pt x="175" y="117"/>
                    <a:pt x="58" y="1"/>
                    <a:pt x="58" y="1"/>
                  </a:cubicBezTo>
                  <a:close/>
                  <a:moveTo>
                    <a:pt x="1431" y="1976"/>
                  </a:moveTo>
                  <a:cubicBezTo>
                    <a:pt x="1447" y="2014"/>
                    <a:pt x="1454" y="2036"/>
                    <a:pt x="1454" y="2036"/>
                  </a:cubicBezTo>
                  <a:lnTo>
                    <a:pt x="1454" y="1978"/>
                  </a:lnTo>
                  <a:lnTo>
                    <a:pt x="1431" y="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0"/>
            <p:cNvSpPr/>
            <p:nvPr/>
          </p:nvSpPr>
          <p:spPr>
            <a:xfrm>
              <a:off x="7104150" y="1078450"/>
              <a:ext cx="37825" cy="52375"/>
            </a:xfrm>
            <a:custGeom>
              <a:avLst/>
              <a:gdLst/>
              <a:ahLst/>
              <a:cxnLst/>
              <a:rect l="l" t="t" r="r" b="b"/>
              <a:pathLst>
                <a:path w="1513" h="2095" extrusionOk="0">
                  <a:moveTo>
                    <a:pt x="0" y="1"/>
                  </a:moveTo>
                  <a:cubicBezTo>
                    <a:pt x="0" y="1"/>
                    <a:pt x="58" y="175"/>
                    <a:pt x="175" y="350"/>
                  </a:cubicBezTo>
                  <a:cubicBezTo>
                    <a:pt x="291" y="524"/>
                    <a:pt x="465" y="757"/>
                    <a:pt x="640" y="1048"/>
                  </a:cubicBezTo>
                  <a:cubicBezTo>
                    <a:pt x="814" y="1280"/>
                    <a:pt x="931" y="1571"/>
                    <a:pt x="1105" y="1746"/>
                  </a:cubicBezTo>
                  <a:cubicBezTo>
                    <a:pt x="1221" y="1978"/>
                    <a:pt x="1280" y="2095"/>
                    <a:pt x="1280" y="2095"/>
                  </a:cubicBezTo>
                  <a:cubicBezTo>
                    <a:pt x="1280" y="2095"/>
                    <a:pt x="1280" y="1978"/>
                    <a:pt x="1338" y="1804"/>
                  </a:cubicBezTo>
                  <a:cubicBezTo>
                    <a:pt x="1338" y="1629"/>
                    <a:pt x="1396" y="1339"/>
                    <a:pt x="1396" y="1106"/>
                  </a:cubicBezTo>
                  <a:cubicBezTo>
                    <a:pt x="1396" y="873"/>
                    <a:pt x="1454" y="641"/>
                    <a:pt x="1454" y="466"/>
                  </a:cubicBezTo>
                  <a:cubicBezTo>
                    <a:pt x="1512" y="292"/>
                    <a:pt x="1512" y="175"/>
                    <a:pt x="1512" y="17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0"/>
            <p:cNvSpPr/>
            <p:nvPr/>
          </p:nvSpPr>
          <p:spPr>
            <a:xfrm>
              <a:off x="7098325" y="1078450"/>
              <a:ext cx="37825" cy="100350"/>
            </a:xfrm>
            <a:custGeom>
              <a:avLst/>
              <a:gdLst/>
              <a:ahLst/>
              <a:cxnLst/>
              <a:rect l="l" t="t" r="r" b="b"/>
              <a:pathLst>
                <a:path w="1513" h="4014" extrusionOk="0">
                  <a:moveTo>
                    <a:pt x="233" y="1"/>
                  </a:moveTo>
                  <a:cubicBezTo>
                    <a:pt x="233" y="1"/>
                    <a:pt x="233" y="117"/>
                    <a:pt x="175" y="292"/>
                  </a:cubicBezTo>
                  <a:cubicBezTo>
                    <a:pt x="175" y="466"/>
                    <a:pt x="175" y="699"/>
                    <a:pt x="117" y="931"/>
                  </a:cubicBezTo>
                  <a:cubicBezTo>
                    <a:pt x="117" y="1164"/>
                    <a:pt x="59" y="1397"/>
                    <a:pt x="59" y="1571"/>
                  </a:cubicBezTo>
                  <a:lnTo>
                    <a:pt x="0" y="1862"/>
                  </a:lnTo>
                  <a:cubicBezTo>
                    <a:pt x="0" y="1862"/>
                    <a:pt x="117" y="2036"/>
                    <a:pt x="233" y="2211"/>
                  </a:cubicBezTo>
                  <a:cubicBezTo>
                    <a:pt x="349" y="2385"/>
                    <a:pt x="466" y="2676"/>
                    <a:pt x="640" y="2909"/>
                  </a:cubicBezTo>
                  <a:cubicBezTo>
                    <a:pt x="757" y="3200"/>
                    <a:pt x="931" y="3490"/>
                    <a:pt x="1047" y="3665"/>
                  </a:cubicBezTo>
                  <a:cubicBezTo>
                    <a:pt x="1106" y="3898"/>
                    <a:pt x="1222" y="4014"/>
                    <a:pt x="1222" y="4014"/>
                  </a:cubicBezTo>
                  <a:cubicBezTo>
                    <a:pt x="1222" y="4014"/>
                    <a:pt x="1222" y="3898"/>
                    <a:pt x="1280" y="3723"/>
                  </a:cubicBezTo>
                  <a:cubicBezTo>
                    <a:pt x="1280" y="3549"/>
                    <a:pt x="1338" y="3316"/>
                    <a:pt x="1396" y="3025"/>
                  </a:cubicBezTo>
                  <a:cubicBezTo>
                    <a:pt x="1396" y="2793"/>
                    <a:pt x="1454" y="2560"/>
                    <a:pt x="1454" y="2385"/>
                  </a:cubicBezTo>
                  <a:cubicBezTo>
                    <a:pt x="1513" y="2211"/>
                    <a:pt x="1513" y="2095"/>
                    <a:pt x="1513" y="2095"/>
                  </a:cubicBezTo>
                  <a:cubicBezTo>
                    <a:pt x="1513" y="2095"/>
                    <a:pt x="1454" y="1978"/>
                    <a:pt x="1338" y="1746"/>
                  </a:cubicBezTo>
                  <a:cubicBezTo>
                    <a:pt x="1164" y="1571"/>
                    <a:pt x="1047" y="1280"/>
                    <a:pt x="873" y="1048"/>
                  </a:cubicBezTo>
                  <a:cubicBezTo>
                    <a:pt x="698" y="757"/>
                    <a:pt x="524" y="524"/>
                    <a:pt x="408" y="350"/>
                  </a:cubicBezTo>
                  <a:cubicBezTo>
                    <a:pt x="291" y="175"/>
                    <a:pt x="233" y="1"/>
                    <a:pt x="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0"/>
            <p:cNvSpPr/>
            <p:nvPr/>
          </p:nvSpPr>
          <p:spPr>
            <a:xfrm>
              <a:off x="7091050" y="1124975"/>
              <a:ext cx="37825" cy="53825"/>
            </a:xfrm>
            <a:custGeom>
              <a:avLst/>
              <a:gdLst/>
              <a:ahLst/>
              <a:cxnLst/>
              <a:rect l="l" t="t" r="r" b="b"/>
              <a:pathLst>
                <a:path w="1513" h="2153" extrusionOk="0">
                  <a:moveTo>
                    <a:pt x="291" y="1"/>
                  </a:moveTo>
                  <a:cubicBezTo>
                    <a:pt x="291" y="1"/>
                    <a:pt x="291" y="117"/>
                    <a:pt x="233" y="292"/>
                  </a:cubicBezTo>
                  <a:cubicBezTo>
                    <a:pt x="233" y="466"/>
                    <a:pt x="175" y="699"/>
                    <a:pt x="175" y="932"/>
                  </a:cubicBezTo>
                  <a:cubicBezTo>
                    <a:pt x="117" y="1164"/>
                    <a:pt x="59" y="1397"/>
                    <a:pt x="59" y="1571"/>
                  </a:cubicBezTo>
                  <a:cubicBezTo>
                    <a:pt x="1" y="1746"/>
                    <a:pt x="1" y="1862"/>
                    <a:pt x="1" y="1862"/>
                  </a:cubicBezTo>
                  <a:lnTo>
                    <a:pt x="1513" y="2153"/>
                  </a:lnTo>
                  <a:cubicBezTo>
                    <a:pt x="1513" y="2153"/>
                    <a:pt x="1397" y="2037"/>
                    <a:pt x="1280" y="1804"/>
                  </a:cubicBezTo>
                  <a:cubicBezTo>
                    <a:pt x="1222" y="1629"/>
                    <a:pt x="1048" y="1339"/>
                    <a:pt x="931" y="1048"/>
                  </a:cubicBezTo>
                  <a:cubicBezTo>
                    <a:pt x="757" y="815"/>
                    <a:pt x="582" y="524"/>
                    <a:pt x="466" y="350"/>
                  </a:cubicBezTo>
                  <a:cubicBezTo>
                    <a:pt x="350" y="175"/>
                    <a:pt x="291"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0"/>
            <p:cNvSpPr/>
            <p:nvPr/>
          </p:nvSpPr>
          <p:spPr>
            <a:xfrm>
              <a:off x="7091050" y="1171525"/>
              <a:ext cx="37825" cy="55275"/>
            </a:xfrm>
            <a:custGeom>
              <a:avLst/>
              <a:gdLst/>
              <a:ahLst/>
              <a:cxnLst/>
              <a:rect l="l" t="t" r="r" b="b"/>
              <a:pathLst>
                <a:path w="1513" h="2211" extrusionOk="0">
                  <a:moveTo>
                    <a:pt x="1" y="0"/>
                  </a:moveTo>
                  <a:cubicBezTo>
                    <a:pt x="1" y="0"/>
                    <a:pt x="1" y="58"/>
                    <a:pt x="59" y="116"/>
                  </a:cubicBezTo>
                  <a:cubicBezTo>
                    <a:pt x="59" y="116"/>
                    <a:pt x="117" y="233"/>
                    <a:pt x="175" y="349"/>
                  </a:cubicBezTo>
                  <a:cubicBezTo>
                    <a:pt x="291" y="524"/>
                    <a:pt x="408" y="814"/>
                    <a:pt x="582" y="1047"/>
                  </a:cubicBezTo>
                  <a:cubicBezTo>
                    <a:pt x="815" y="1629"/>
                    <a:pt x="1048" y="2210"/>
                    <a:pt x="1048" y="2210"/>
                  </a:cubicBezTo>
                  <a:lnTo>
                    <a:pt x="1048" y="2152"/>
                  </a:lnTo>
                  <a:cubicBezTo>
                    <a:pt x="1048" y="2152"/>
                    <a:pt x="1164" y="1687"/>
                    <a:pt x="1280" y="1222"/>
                  </a:cubicBezTo>
                  <a:cubicBezTo>
                    <a:pt x="1338" y="989"/>
                    <a:pt x="1397" y="756"/>
                    <a:pt x="1455" y="582"/>
                  </a:cubicBezTo>
                  <a:cubicBezTo>
                    <a:pt x="1455" y="465"/>
                    <a:pt x="1455" y="407"/>
                    <a:pt x="1455" y="349"/>
                  </a:cubicBezTo>
                  <a:cubicBezTo>
                    <a:pt x="1513" y="291"/>
                    <a:pt x="1513" y="291"/>
                    <a:pt x="1513" y="291"/>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0"/>
            <p:cNvSpPr/>
            <p:nvPr/>
          </p:nvSpPr>
          <p:spPr>
            <a:xfrm>
              <a:off x="7080875" y="1171525"/>
              <a:ext cx="36375" cy="101800"/>
            </a:xfrm>
            <a:custGeom>
              <a:avLst/>
              <a:gdLst/>
              <a:ahLst/>
              <a:cxnLst/>
              <a:rect l="l" t="t" r="r" b="b"/>
              <a:pathLst>
                <a:path w="1455" h="4072" extrusionOk="0">
                  <a:moveTo>
                    <a:pt x="408" y="0"/>
                  </a:moveTo>
                  <a:cubicBezTo>
                    <a:pt x="408" y="0"/>
                    <a:pt x="408" y="0"/>
                    <a:pt x="408" y="58"/>
                  </a:cubicBezTo>
                  <a:cubicBezTo>
                    <a:pt x="408" y="116"/>
                    <a:pt x="349" y="175"/>
                    <a:pt x="349" y="291"/>
                  </a:cubicBezTo>
                  <a:cubicBezTo>
                    <a:pt x="291" y="465"/>
                    <a:pt x="291" y="698"/>
                    <a:pt x="233" y="873"/>
                  </a:cubicBezTo>
                  <a:lnTo>
                    <a:pt x="0" y="1803"/>
                  </a:lnTo>
                  <a:cubicBezTo>
                    <a:pt x="0" y="1803"/>
                    <a:pt x="59" y="1919"/>
                    <a:pt x="175" y="2152"/>
                  </a:cubicBezTo>
                  <a:cubicBezTo>
                    <a:pt x="233" y="2327"/>
                    <a:pt x="349" y="2617"/>
                    <a:pt x="466" y="2908"/>
                  </a:cubicBezTo>
                  <a:cubicBezTo>
                    <a:pt x="698" y="3490"/>
                    <a:pt x="931" y="4071"/>
                    <a:pt x="931" y="4071"/>
                  </a:cubicBezTo>
                  <a:lnTo>
                    <a:pt x="1222" y="3141"/>
                  </a:lnTo>
                  <a:cubicBezTo>
                    <a:pt x="1280" y="2908"/>
                    <a:pt x="1338" y="2676"/>
                    <a:pt x="1396" y="2501"/>
                  </a:cubicBezTo>
                  <a:cubicBezTo>
                    <a:pt x="1435" y="2385"/>
                    <a:pt x="1448" y="2270"/>
                    <a:pt x="1452" y="2205"/>
                  </a:cubicBezTo>
                  <a:lnTo>
                    <a:pt x="1452" y="2205"/>
                  </a:lnTo>
                  <a:cubicBezTo>
                    <a:pt x="1454" y="2208"/>
                    <a:pt x="1455" y="2210"/>
                    <a:pt x="1455" y="2210"/>
                  </a:cubicBezTo>
                  <a:lnTo>
                    <a:pt x="1455" y="2152"/>
                  </a:lnTo>
                  <a:cubicBezTo>
                    <a:pt x="1455" y="2152"/>
                    <a:pt x="1455" y="2172"/>
                    <a:pt x="1452" y="2205"/>
                  </a:cubicBezTo>
                  <a:lnTo>
                    <a:pt x="1452" y="2205"/>
                  </a:lnTo>
                  <a:cubicBezTo>
                    <a:pt x="1428" y="2144"/>
                    <a:pt x="1209" y="1596"/>
                    <a:pt x="989" y="1047"/>
                  </a:cubicBezTo>
                  <a:cubicBezTo>
                    <a:pt x="815" y="814"/>
                    <a:pt x="698" y="524"/>
                    <a:pt x="582" y="349"/>
                  </a:cubicBezTo>
                  <a:cubicBezTo>
                    <a:pt x="524" y="233"/>
                    <a:pt x="466" y="116"/>
                    <a:pt x="466" y="116"/>
                  </a:cubicBezTo>
                  <a:cubicBezTo>
                    <a:pt x="408" y="58"/>
                    <a:pt x="408"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0"/>
            <p:cNvSpPr/>
            <p:nvPr/>
          </p:nvSpPr>
          <p:spPr>
            <a:xfrm>
              <a:off x="7067800" y="1216600"/>
              <a:ext cx="36375" cy="56725"/>
            </a:xfrm>
            <a:custGeom>
              <a:avLst/>
              <a:gdLst/>
              <a:ahLst/>
              <a:cxnLst/>
              <a:rect l="l" t="t" r="r" b="b"/>
              <a:pathLst>
                <a:path w="1455" h="2269" extrusionOk="0">
                  <a:moveTo>
                    <a:pt x="523" y="0"/>
                  </a:moveTo>
                  <a:cubicBezTo>
                    <a:pt x="523" y="0"/>
                    <a:pt x="523" y="116"/>
                    <a:pt x="465" y="291"/>
                  </a:cubicBezTo>
                  <a:cubicBezTo>
                    <a:pt x="407" y="465"/>
                    <a:pt x="349" y="698"/>
                    <a:pt x="291" y="931"/>
                  </a:cubicBezTo>
                  <a:lnTo>
                    <a:pt x="0" y="1803"/>
                  </a:lnTo>
                  <a:lnTo>
                    <a:pt x="1454" y="2268"/>
                  </a:lnTo>
                  <a:cubicBezTo>
                    <a:pt x="1454" y="2268"/>
                    <a:pt x="1221" y="1687"/>
                    <a:pt x="989" y="1105"/>
                  </a:cubicBezTo>
                  <a:cubicBezTo>
                    <a:pt x="872" y="814"/>
                    <a:pt x="756" y="524"/>
                    <a:pt x="698" y="349"/>
                  </a:cubicBezTo>
                  <a:cubicBezTo>
                    <a:pt x="582" y="116"/>
                    <a:pt x="523" y="0"/>
                    <a:pt x="5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0"/>
            <p:cNvSpPr/>
            <p:nvPr/>
          </p:nvSpPr>
          <p:spPr>
            <a:xfrm>
              <a:off x="7067800" y="1261675"/>
              <a:ext cx="36375" cy="58175"/>
            </a:xfrm>
            <a:custGeom>
              <a:avLst/>
              <a:gdLst/>
              <a:ahLst/>
              <a:cxnLst/>
              <a:rect l="l" t="t" r="r" b="b"/>
              <a:pathLst>
                <a:path w="1455" h="2327" extrusionOk="0">
                  <a:moveTo>
                    <a:pt x="0" y="0"/>
                  </a:moveTo>
                  <a:cubicBezTo>
                    <a:pt x="0" y="0"/>
                    <a:pt x="233" y="524"/>
                    <a:pt x="407" y="1105"/>
                  </a:cubicBezTo>
                  <a:cubicBezTo>
                    <a:pt x="465" y="1396"/>
                    <a:pt x="582" y="1687"/>
                    <a:pt x="640" y="1920"/>
                  </a:cubicBezTo>
                  <a:cubicBezTo>
                    <a:pt x="698" y="2036"/>
                    <a:pt x="698" y="2152"/>
                    <a:pt x="698" y="2210"/>
                  </a:cubicBezTo>
                  <a:cubicBezTo>
                    <a:pt x="756" y="2269"/>
                    <a:pt x="756" y="2327"/>
                    <a:pt x="756" y="2327"/>
                  </a:cubicBezTo>
                  <a:lnTo>
                    <a:pt x="756" y="2269"/>
                  </a:lnTo>
                  <a:cubicBezTo>
                    <a:pt x="756" y="2269"/>
                    <a:pt x="756" y="2269"/>
                    <a:pt x="814" y="2210"/>
                  </a:cubicBezTo>
                  <a:cubicBezTo>
                    <a:pt x="814" y="2152"/>
                    <a:pt x="814" y="2094"/>
                    <a:pt x="872" y="2036"/>
                  </a:cubicBezTo>
                  <a:cubicBezTo>
                    <a:pt x="931" y="1861"/>
                    <a:pt x="1047" y="1629"/>
                    <a:pt x="1105" y="1396"/>
                  </a:cubicBezTo>
                  <a:cubicBezTo>
                    <a:pt x="1280" y="931"/>
                    <a:pt x="1454" y="465"/>
                    <a:pt x="1454" y="46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0"/>
            <p:cNvSpPr/>
            <p:nvPr/>
          </p:nvSpPr>
          <p:spPr>
            <a:xfrm>
              <a:off x="7051800" y="1261675"/>
              <a:ext cx="34925" cy="101800"/>
            </a:xfrm>
            <a:custGeom>
              <a:avLst/>
              <a:gdLst/>
              <a:ahLst/>
              <a:cxnLst/>
              <a:rect l="l" t="t" r="r" b="b"/>
              <a:pathLst>
                <a:path w="1397" h="4072" extrusionOk="0">
                  <a:moveTo>
                    <a:pt x="640" y="0"/>
                  </a:moveTo>
                  <a:lnTo>
                    <a:pt x="349" y="873"/>
                  </a:lnTo>
                  <a:cubicBezTo>
                    <a:pt x="233" y="1047"/>
                    <a:pt x="175" y="1280"/>
                    <a:pt x="117" y="1454"/>
                  </a:cubicBezTo>
                  <a:cubicBezTo>
                    <a:pt x="58" y="1512"/>
                    <a:pt x="58" y="1571"/>
                    <a:pt x="0" y="1629"/>
                  </a:cubicBezTo>
                  <a:cubicBezTo>
                    <a:pt x="0" y="1687"/>
                    <a:pt x="0" y="1687"/>
                    <a:pt x="0" y="1687"/>
                  </a:cubicBezTo>
                  <a:cubicBezTo>
                    <a:pt x="0" y="1687"/>
                    <a:pt x="58" y="1861"/>
                    <a:pt x="117" y="2094"/>
                  </a:cubicBezTo>
                  <a:cubicBezTo>
                    <a:pt x="175" y="2269"/>
                    <a:pt x="233" y="2559"/>
                    <a:pt x="291" y="2850"/>
                  </a:cubicBezTo>
                  <a:cubicBezTo>
                    <a:pt x="349" y="3141"/>
                    <a:pt x="407" y="3490"/>
                    <a:pt x="466" y="3723"/>
                  </a:cubicBezTo>
                  <a:cubicBezTo>
                    <a:pt x="524" y="3839"/>
                    <a:pt x="524" y="3897"/>
                    <a:pt x="524" y="3955"/>
                  </a:cubicBezTo>
                  <a:cubicBezTo>
                    <a:pt x="524" y="4013"/>
                    <a:pt x="524" y="4072"/>
                    <a:pt x="524" y="4072"/>
                  </a:cubicBezTo>
                  <a:lnTo>
                    <a:pt x="582" y="4072"/>
                  </a:lnTo>
                  <a:cubicBezTo>
                    <a:pt x="582" y="4072"/>
                    <a:pt x="582" y="4072"/>
                    <a:pt x="582" y="4013"/>
                  </a:cubicBezTo>
                  <a:cubicBezTo>
                    <a:pt x="640" y="3955"/>
                    <a:pt x="640" y="3897"/>
                    <a:pt x="698" y="3781"/>
                  </a:cubicBezTo>
                  <a:cubicBezTo>
                    <a:pt x="756" y="3606"/>
                    <a:pt x="873" y="3432"/>
                    <a:pt x="989" y="3199"/>
                  </a:cubicBezTo>
                  <a:lnTo>
                    <a:pt x="1388" y="2287"/>
                  </a:lnTo>
                  <a:lnTo>
                    <a:pt x="1388" y="2287"/>
                  </a:lnTo>
                  <a:cubicBezTo>
                    <a:pt x="1396" y="2311"/>
                    <a:pt x="1396" y="2327"/>
                    <a:pt x="1396" y="2327"/>
                  </a:cubicBezTo>
                  <a:lnTo>
                    <a:pt x="1396" y="2269"/>
                  </a:lnTo>
                  <a:lnTo>
                    <a:pt x="1388" y="2287"/>
                  </a:lnTo>
                  <a:lnTo>
                    <a:pt x="1388" y="2287"/>
                  </a:lnTo>
                  <a:cubicBezTo>
                    <a:pt x="1380" y="2266"/>
                    <a:pt x="1366" y="2238"/>
                    <a:pt x="1338" y="2210"/>
                  </a:cubicBezTo>
                  <a:cubicBezTo>
                    <a:pt x="1338" y="2152"/>
                    <a:pt x="1338" y="2036"/>
                    <a:pt x="1280" y="1920"/>
                  </a:cubicBezTo>
                  <a:cubicBezTo>
                    <a:pt x="1222" y="1687"/>
                    <a:pt x="1105" y="1396"/>
                    <a:pt x="1047" y="1105"/>
                  </a:cubicBezTo>
                  <a:cubicBezTo>
                    <a:pt x="873" y="524"/>
                    <a:pt x="640" y="0"/>
                    <a:pt x="6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0"/>
            <p:cNvSpPr/>
            <p:nvPr/>
          </p:nvSpPr>
          <p:spPr>
            <a:xfrm>
              <a:off x="7031425" y="1305300"/>
              <a:ext cx="34925" cy="58175"/>
            </a:xfrm>
            <a:custGeom>
              <a:avLst/>
              <a:gdLst/>
              <a:ahLst/>
              <a:cxnLst/>
              <a:rect l="l" t="t" r="r" b="b"/>
              <a:pathLst>
                <a:path w="1397" h="2327" extrusionOk="0">
                  <a:moveTo>
                    <a:pt x="815" y="0"/>
                  </a:moveTo>
                  <a:cubicBezTo>
                    <a:pt x="815" y="0"/>
                    <a:pt x="641" y="407"/>
                    <a:pt x="408" y="814"/>
                  </a:cubicBezTo>
                  <a:cubicBezTo>
                    <a:pt x="350" y="1047"/>
                    <a:pt x="234" y="1221"/>
                    <a:pt x="175" y="1396"/>
                  </a:cubicBezTo>
                  <a:cubicBezTo>
                    <a:pt x="117" y="1454"/>
                    <a:pt x="59" y="1512"/>
                    <a:pt x="59" y="1570"/>
                  </a:cubicBezTo>
                  <a:cubicBezTo>
                    <a:pt x="59" y="1629"/>
                    <a:pt x="1" y="1629"/>
                    <a:pt x="1" y="1629"/>
                  </a:cubicBezTo>
                  <a:lnTo>
                    <a:pt x="1339" y="2297"/>
                  </a:lnTo>
                  <a:lnTo>
                    <a:pt x="1339" y="2297"/>
                  </a:lnTo>
                  <a:cubicBezTo>
                    <a:pt x="1339" y="2280"/>
                    <a:pt x="1339" y="2253"/>
                    <a:pt x="1339" y="2210"/>
                  </a:cubicBezTo>
                  <a:cubicBezTo>
                    <a:pt x="1339" y="2152"/>
                    <a:pt x="1281" y="2094"/>
                    <a:pt x="1281" y="1978"/>
                  </a:cubicBezTo>
                  <a:cubicBezTo>
                    <a:pt x="1222" y="1745"/>
                    <a:pt x="1164" y="1454"/>
                    <a:pt x="1106" y="1163"/>
                  </a:cubicBezTo>
                  <a:cubicBezTo>
                    <a:pt x="1048" y="814"/>
                    <a:pt x="932" y="524"/>
                    <a:pt x="873" y="349"/>
                  </a:cubicBezTo>
                  <a:cubicBezTo>
                    <a:pt x="815" y="116"/>
                    <a:pt x="815" y="0"/>
                    <a:pt x="815" y="0"/>
                  </a:cubicBezTo>
                  <a:close/>
                  <a:moveTo>
                    <a:pt x="1339" y="2297"/>
                  </a:moveTo>
                  <a:cubicBezTo>
                    <a:pt x="1339" y="2327"/>
                    <a:pt x="1339" y="2327"/>
                    <a:pt x="1339" y="2327"/>
                  </a:cubicBezTo>
                  <a:lnTo>
                    <a:pt x="1397" y="2327"/>
                  </a:lnTo>
                  <a:lnTo>
                    <a:pt x="1339" y="2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0"/>
            <p:cNvSpPr/>
            <p:nvPr/>
          </p:nvSpPr>
          <p:spPr>
            <a:xfrm>
              <a:off x="7032900" y="1346000"/>
              <a:ext cx="33450" cy="61100"/>
            </a:xfrm>
            <a:custGeom>
              <a:avLst/>
              <a:gdLst/>
              <a:ahLst/>
              <a:cxnLst/>
              <a:rect l="l" t="t" r="r" b="b"/>
              <a:pathLst>
                <a:path w="1338" h="2444" extrusionOk="0">
                  <a:moveTo>
                    <a:pt x="0" y="1"/>
                  </a:moveTo>
                  <a:lnTo>
                    <a:pt x="58" y="408"/>
                  </a:lnTo>
                  <a:cubicBezTo>
                    <a:pt x="116" y="582"/>
                    <a:pt x="175" y="931"/>
                    <a:pt x="175" y="1222"/>
                  </a:cubicBezTo>
                  <a:cubicBezTo>
                    <a:pt x="233" y="1513"/>
                    <a:pt x="291" y="1804"/>
                    <a:pt x="291" y="2036"/>
                  </a:cubicBezTo>
                  <a:cubicBezTo>
                    <a:pt x="291" y="2153"/>
                    <a:pt x="349" y="2269"/>
                    <a:pt x="349" y="2327"/>
                  </a:cubicBezTo>
                  <a:cubicBezTo>
                    <a:pt x="349" y="2385"/>
                    <a:pt x="349" y="2443"/>
                    <a:pt x="349" y="2443"/>
                  </a:cubicBezTo>
                  <a:cubicBezTo>
                    <a:pt x="349" y="2443"/>
                    <a:pt x="349" y="2385"/>
                    <a:pt x="407" y="2327"/>
                  </a:cubicBezTo>
                  <a:cubicBezTo>
                    <a:pt x="407" y="2327"/>
                    <a:pt x="465" y="2269"/>
                    <a:pt x="524" y="2153"/>
                  </a:cubicBezTo>
                  <a:cubicBezTo>
                    <a:pt x="582" y="1978"/>
                    <a:pt x="756" y="1804"/>
                    <a:pt x="873" y="1571"/>
                  </a:cubicBezTo>
                  <a:cubicBezTo>
                    <a:pt x="989" y="1396"/>
                    <a:pt x="1105" y="1164"/>
                    <a:pt x="1163" y="989"/>
                  </a:cubicBezTo>
                  <a:cubicBezTo>
                    <a:pt x="1280" y="815"/>
                    <a:pt x="1338" y="699"/>
                    <a:pt x="1338" y="69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0"/>
            <p:cNvSpPr/>
            <p:nvPr/>
          </p:nvSpPr>
          <p:spPr>
            <a:xfrm>
              <a:off x="7009625" y="1346000"/>
              <a:ext cx="32025" cy="101800"/>
            </a:xfrm>
            <a:custGeom>
              <a:avLst/>
              <a:gdLst/>
              <a:ahLst/>
              <a:cxnLst/>
              <a:rect l="l" t="t" r="r" b="b"/>
              <a:pathLst>
                <a:path w="1281" h="4072" extrusionOk="0">
                  <a:moveTo>
                    <a:pt x="931" y="1"/>
                  </a:moveTo>
                  <a:cubicBezTo>
                    <a:pt x="931" y="1"/>
                    <a:pt x="873" y="117"/>
                    <a:pt x="757" y="291"/>
                  </a:cubicBezTo>
                  <a:cubicBezTo>
                    <a:pt x="698" y="408"/>
                    <a:pt x="582" y="640"/>
                    <a:pt x="466" y="815"/>
                  </a:cubicBezTo>
                  <a:cubicBezTo>
                    <a:pt x="350" y="1048"/>
                    <a:pt x="233" y="1222"/>
                    <a:pt x="117" y="1396"/>
                  </a:cubicBezTo>
                  <a:cubicBezTo>
                    <a:pt x="117" y="1455"/>
                    <a:pt x="59" y="1513"/>
                    <a:pt x="59" y="1571"/>
                  </a:cubicBezTo>
                  <a:lnTo>
                    <a:pt x="1" y="1629"/>
                  </a:lnTo>
                  <a:cubicBezTo>
                    <a:pt x="1" y="1629"/>
                    <a:pt x="1" y="1745"/>
                    <a:pt x="59" y="1978"/>
                  </a:cubicBezTo>
                  <a:cubicBezTo>
                    <a:pt x="59" y="2211"/>
                    <a:pt x="117" y="2502"/>
                    <a:pt x="117" y="2851"/>
                  </a:cubicBezTo>
                  <a:cubicBezTo>
                    <a:pt x="117" y="3141"/>
                    <a:pt x="117" y="3432"/>
                    <a:pt x="117" y="3665"/>
                  </a:cubicBezTo>
                  <a:lnTo>
                    <a:pt x="117" y="4072"/>
                  </a:lnTo>
                  <a:lnTo>
                    <a:pt x="175" y="4072"/>
                  </a:lnTo>
                  <a:cubicBezTo>
                    <a:pt x="175" y="4072"/>
                    <a:pt x="233" y="3956"/>
                    <a:pt x="350" y="3839"/>
                  </a:cubicBezTo>
                  <a:cubicBezTo>
                    <a:pt x="466" y="3665"/>
                    <a:pt x="582" y="3432"/>
                    <a:pt x="757" y="3258"/>
                  </a:cubicBezTo>
                  <a:cubicBezTo>
                    <a:pt x="873" y="3083"/>
                    <a:pt x="989" y="2851"/>
                    <a:pt x="1106" y="2676"/>
                  </a:cubicBezTo>
                  <a:cubicBezTo>
                    <a:pt x="1222" y="2560"/>
                    <a:pt x="1280" y="2443"/>
                    <a:pt x="1280" y="2443"/>
                  </a:cubicBezTo>
                  <a:cubicBezTo>
                    <a:pt x="1280" y="2443"/>
                    <a:pt x="1280" y="2385"/>
                    <a:pt x="1280" y="2327"/>
                  </a:cubicBezTo>
                  <a:cubicBezTo>
                    <a:pt x="1280" y="2269"/>
                    <a:pt x="1222" y="2153"/>
                    <a:pt x="1222" y="2036"/>
                  </a:cubicBezTo>
                  <a:cubicBezTo>
                    <a:pt x="1222" y="1804"/>
                    <a:pt x="1164" y="1513"/>
                    <a:pt x="1106" y="1222"/>
                  </a:cubicBezTo>
                  <a:cubicBezTo>
                    <a:pt x="1106" y="931"/>
                    <a:pt x="1047" y="582"/>
                    <a:pt x="989" y="408"/>
                  </a:cubicBezTo>
                  <a:lnTo>
                    <a:pt x="9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0"/>
            <p:cNvSpPr/>
            <p:nvPr/>
          </p:nvSpPr>
          <p:spPr>
            <a:xfrm>
              <a:off x="6983450" y="1386725"/>
              <a:ext cx="29100" cy="61075"/>
            </a:xfrm>
            <a:custGeom>
              <a:avLst/>
              <a:gdLst/>
              <a:ahLst/>
              <a:cxnLst/>
              <a:rect l="l" t="t" r="r" b="b"/>
              <a:pathLst>
                <a:path w="1164" h="2443" extrusionOk="0">
                  <a:moveTo>
                    <a:pt x="1048" y="0"/>
                  </a:moveTo>
                  <a:cubicBezTo>
                    <a:pt x="1048" y="0"/>
                    <a:pt x="989" y="58"/>
                    <a:pt x="873" y="233"/>
                  </a:cubicBezTo>
                  <a:cubicBezTo>
                    <a:pt x="757" y="349"/>
                    <a:pt x="640" y="582"/>
                    <a:pt x="524" y="756"/>
                  </a:cubicBezTo>
                  <a:cubicBezTo>
                    <a:pt x="408" y="931"/>
                    <a:pt x="291" y="1163"/>
                    <a:pt x="175" y="1280"/>
                  </a:cubicBezTo>
                  <a:cubicBezTo>
                    <a:pt x="59" y="1396"/>
                    <a:pt x="1" y="1512"/>
                    <a:pt x="1" y="1512"/>
                  </a:cubicBezTo>
                  <a:lnTo>
                    <a:pt x="1164" y="2443"/>
                  </a:lnTo>
                  <a:lnTo>
                    <a:pt x="1164" y="2036"/>
                  </a:lnTo>
                  <a:cubicBezTo>
                    <a:pt x="1164" y="1803"/>
                    <a:pt x="1164" y="1512"/>
                    <a:pt x="1164" y="1222"/>
                  </a:cubicBezTo>
                  <a:cubicBezTo>
                    <a:pt x="1164" y="873"/>
                    <a:pt x="1106" y="582"/>
                    <a:pt x="1106" y="349"/>
                  </a:cubicBezTo>
                  <a:cubicBezTo>
                    <a:pt x="1048" y="116"/>
                    <a:pt x="1048"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0"/>
            <p:cNvSpPr/>
            <p:nvPr/>
          </p:nvSpPr>
          <p:spPr>
            <a:xfrm>
              <a:off x="6980550" y="1424525"/>
              <a:ext cx="33450" cy="61100"/>
            </a:xfrm>
            <a:custGeom>
              <a:avLst/>
              <a:gdLst/>
              <a:ahLst/>
              <a:cxnLst/>
              <a:rect l="l" t="t" r="r" b="b"/>
              <a:pathLst>
                <a:path w="1338" h="2444" extrusionOk="0">
                  <a:moveTo>
                    <a:pt x="117" y="0"/>
                  </a:moveTo>
                  <a:cubicBezTo>
                    <a:pt x="117" y="0"/>
                    <a:pt x="117" y="117"/>
                    <a:pt x="117" y="349"/>
                  </a:cubicBezTo>
                  <a:lnTo>
                    <a:pt x="117" y="756"/>
                  </a:lnTo>
                  <a:cubicBezTo>
                    <a:pt x="117" y="873"/>
                    <a:pt x="117" y="1047"/>
                    <a:pt x="117" y="1164"/>
                  </a:cubicBezTo>
                  <a:cubicBezTo>
                    <a:pt x="117" y="1513"/>
                    <a:pt x="117" y="1803"/>
                    <a:pt x="58" y="2036"/>
                  </a:cubicBezTo>
                  <a:cubicBezTo>
                    <a:pt x="58" y="2269"/>
                    <a:pt x="0" y="2443"/>
                    <a:pt x="0" y="2443"/>
                  </a:cubicBezTo>
                  <a:lnTo>
                    <a:pt x="58" y="2443"/>
                  </a:lnTo>
                  <a:cubicBezTo>
                    <a:pt x="58" y="2443"/>
                    <a:pt x="117" y="2327"/>
                    <a:pt x="233" y="2210"/>
                  </a:cubicBezTo>
                  <a:cubicBezTo>
                    <a:pt x="407" y="2036"/>
                    <a:pt x="524" y="1862"/>
                    <a:pt x="698" y="1687"/>
                  </a:cubicBezTo>
                  <a:cubicBezTo>
                    <a:pt x="815" y="1571"/>
                    <a:pt x="873" y="1513"/>
                    <a:pt x="931" y="1396"/>
                  </a:cubicBezTo>
                  <a:cubicBezTo>
                    <a:pt x="1047" y="1338"/>
                    <a:pt x="1105" y="1222"/>
                    <a:pt x="1164" y="1164"/>
                  </a:cubicBezTo>
                  <a:cubicBezTo>
                    <a:pt x="1280" y="989"/>
                    <a:pt x="1338" y="931"/>
                    <a:pt x="1338" y="931"/>
                  </a:cubicBezTo>
                  <a:lnTo>
                    <a:pt x="1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0"/>
            <p:cNvSpPr/>
            <p:nvPr/>
          </p:nvSpPr>
          <p:spPr>
            <a:xfrm>
              <a:off x="6945650" y="1424525"/>
              <a:ext cx="37825" cy="94525"/>
            </a:xfrm>
            <a:custGeom>
              <a:avLst/>
              <a:gdLst/>
              <a:ahLst/>
              <a:cxnLst/>
              <a:rect l="l" t="t" r="r" b="b"/>
              <a:pathLst>
                <a:path w="1513" h="3781" extrusionOk="0">
                  <a:moveTo>
                    <a:pt x="1513" y="0"/>
                  </a:moveTo>
                  <a:cubicBezTo>
                    <a:pt x="1513" y="0"/>
                    <a:pt x="1454" y="59"/>
                    <a:pt x="1338" y="233"/>
                  </a:cubicBezTo>
                  <a:cubicBezTo>
                    <a:pt x="1280" y="291"/>
                    <a:pt x="1222" y="349"/>
                    <a:pt x="1164" y="466"/>
                  </a:cubicBezTo>
                  <a:cubicBezTo>
                    <a:pt x="1105" y="524"/>
                    <a:pt x="1047" y="640"/>
                    <a:pt x="931" y="698"/>
                  </a:cubicBezTo>
                  <a:cubicBezTo>
                    <a:pt x="815" y="873"/>
                    <a:pt x="640" y="1047"/>
                    <a:pt x="524" y="1164"/>
                  </a:cubicBezTo>
                  <a:cubicBezTo>
                    <a:pt x="408" y="1280"/>
                    <a:pt x="349" y="1396"/>
                    <a:pt x="349" y="1396"/>
                  </a:cubicBezTo>
                  <a:cubicBezTo>
                    <a:pt x="349" y="1396"/>
                    <a:pt x="349" y="1513"/>
                    <a:pt x="291" y="1745"/>
                  </a:cubicBezTo>
                  <a:cubicBezTo>
                    <a:pt x="291" y="1978"/>
                    <a:pt x="233" y="2269"/>
                    <a:pt x="233" y="2559"/>
                  </a:cubicBezTo>
                  <a:cubicBezTo>
                    <a:pt x="175" y="2850"/>
                    <a:pt x="117" y="3199"/>
                    <a:pt x="59" y="3432"/>
                  </a:cubicBezTo>
                  <a:cubicBezTo>
                    <a:pt x="0" y="3606"/>
                    <a:pt x="0" y="3781"/>
                    <a:pt x="0" y="3781"/>
                  </a:cubicBezTo>
                  <a:cubicBezTo>
                    <a:pt x="0" y="3781"/>
                    <a:pt x="59" y="3723"/>
                    <a:pt x="233" y="3606"/>
                  </a:cubicBezTo>
                  <a:cubicBezTo>
                    <a:pt x="349" y="3490"/>
                    <a:pt x="524" y="3316"/>
                    <a:pt x="757" y="3141"/>
                  </a:cubicBezTo>
                  <a:cubicBezTo>
                    <a:pt x="931" y="2967"/>
                    <a:pt x="1105" y="2792"/>
                    <a:pt x="1222" y="2618"/>
                  </a:cubicBezTo>
                  <a:cubicBezTo>
                    <a:pt x="1338" y="2501"/>
                    <a:pt x="1454" y="2443"/>
                    <a:pt x="1454" y="2443"/>
                  </a:cubicBezTo>
                  <a:lnTo>
                    <a:pt x="1396" y="2443"/>
                  </a:lnTo>
                  <a:cubicBezTo>
                    <a:pt x="1396" y="2443"/>
                    <a:pt x="1454" y="2269"/>
                    <a:pt x="1454" y="2036"/>
                  </a:cubicBezTo>
                  <a:cubicBezTo>
                    <a:pt x="1513" y="1803"/>
                    <a:pt x="1513" y="1513"/>
                    <a:pt x="1513" y="1164"/>
                  </a:cubicBezTo>
                  <a:cubicBezTo>
                    <a:pt x="1513" y="1047"/>
                    <a:pt x="1513" y="873"/>
                    <a:pt x="1513" y="756"/>
                  </a:cubicBezTo>
                  <a:lnTo>
                    <a:pt x="1513" y="349"/>
                  </a:lnTo>
                  <a:cubicBezTo>
                    <a:pt x="1513" y="117"/>
                    <a:pt x="1513" y="0"/>
                    <a:pt x="1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0"/>
            <p:cNvSpPr/>
            <p:nvPr/>
          </p:nvSpPr>
          <p:spPr>
            <a:xfrm>
              <a:off x="6920925" y="1459425"/>
              <a:ext cx="32025" cy="59625"/>
            </a:xfrm>
            <a:custGeom>
              <a:avLst/>
              <a:gdLst/>
              <a:ahLst/>
              <a:cxnLst/>
              <a:rect l="l" t="t" r="r" b="b"/>
              <a:pathLst>
                <a:path w="1281" h="2385" extrusionOk="0">
                  <a:moveTo>
                    <a:pt x="1280" y="0"/>
                  </a:moveTo>
                  <a:lnTo>
                    <a:pt x="1106" y="175"/>
                  </a:lnTo>
                  <a:cubicBezTo>
                    <a:pt x="989" y="349"/>
                    <a:pt x="815" y="466"/>
                    <a:pt x="640" y="640"/>
                  </a:cubicBezTo>
                  <a:cubicBezTo>
                    <a:pt x="466" y="814"/>
                    <a:pt x="350" y="931"/>
                    <a:pt x="175" y="1047"/>
                  </a:cubicBezTo>
                  <a:lnTo>
                    <a:pt x="1" y="1222"/>
                  </a:lnTo>
                  <a:lnTo>
                    <a:pt x="931" y="2385"/>
                  </a:lnTo>
                  <a:cubicBezTo>
                    <a:pt x="931" y="2385"/>
                    <a:pt x="989" y="2269"/>
                    <a:pt x="1048" y="2036"/>
                  </a:cubicBezTo>
                  <a:cubicBezTo>
                    <a:pt x="1106" y="1803"/>
                    <a:pt x="1164" y="1454"/>
                    <a:pt x="1164" y="1163"/>
                  </a:cubicBezTo>
                  <a:cubicBezTo>
                    <a:pt x="1222" y="873"/>
                    <a:pt x="1280" y="582"/>
                    <a:pt x="1280" y="349"/>
                  </a:cubicBezTo>
                  <a:cubicBezTo>
                    <a:pt x="1280" y="117"/>
                    <a:pt x="1280" y="0"/>
                    <a:pt x="1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0"/>
            <p:cNvSpPr/>
            <p:nvPr/>
          </p:nvSpPr>
          <p:spPr>
            <a:xfrm>
              <a:off x="6904925" y="1489950"/>
              <a:ext cx="39300" cy="59650"/>
            </a:xfrm>
            <a:custGeom>
              <a:avLst/>
              <a:gdLst/>
              <a:ahLst/>
              <a:cxnLst/>
              <a:rect l="l" t="t" r="r" b="b"/>
              <a:pathLst>
                <a:path w="1572" h="2386" extrusionOk="0">
                  <a:moveTo>
                    <a:pt x="641" y="1"/>
                  </a:moveTo>
                  <a:cubicBezTo>
                    <a:pt x="641" y="1"/>
                    <a:pt x="582" y="175"/>
                    <a:pt x="582" y="350"/>
                  </a:cubicBezTo>
                  <a:cubicBezTo>
                    <a:pt x="524" y="582"/>
                    <a:pt x="466" y="873"/>
                    <a:pt x="350" y="1164"/>
                  </a:cubicBezTo>
                  <a:cubicBezTo>
                    <a:pt x="292" y="1455"/>
                    <a:pt x="175" y="1745"/>
                    <a:pt x="117" y="1978"/>
                  </a:cubicBezTo>
                  <a:cubicBezTo>
                    <a:pt x="59" y="2211"/>
                    <a:pt x="1" y="2385"/>
                    <a:pt x="1" y="2385"/>
                  </a:cubicBezTo>
                  <a:cubicBezTo>
                    <a:pt x="1" y="2385"/>
                    <a:pt x="59" y="2269"/>
                    <a:pt x="234" y="2211"/>
                  </a:cubicBezTo>
                  <a:cubicBezTo>
                    <a:pt x="408" y="2094"/>
                    <a:pt x="641" y="1978"/>
                    <a:pt x="815" y="1804"/>
                  </a:cubicBezTo>
                  <a:cubicBezTo>
                    <a:pt x="990" y="1629"/>
                    <a:pt x="1222" y="1513"/>
                    <a:pt x="1339" y="1397"/>
                  </a:cubicBezTo>
                  <a:cubicBezTo>
                    <a:pt x="1513" y="1280"/>
                    <a:pt x="1571" y="1164"/>
                    <a:pt x="1571" y="1164"/>
                  </a:cubicBezTo>
                  <a:lnTo>
                    <a:pt x="6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0"/>
            <p:cNvSpPr/>
            <p:nvPr/>
          </p:nvSpPr>
          <p:spPr>
            <a:xfrm>
              <a:off x="6859850" y="1489950"/>
              <a:ext cx="61100" cy="82900"/>
            </a:xfrm>
            <a:custGeom>
              <a:avLst/>
              <a:gdLst/>
              <a:ahLst/>
              <a:cxnLst/>
              <a:rect l="l" t="t" r="r" b="b"/>
              <a:pathLst>
                <a:path w="2444" h="3316" extrusionOk="0">
                  <a:moveTo>
                    <a:pt x="2444" y="1"/>
                  </a:moveTo>
                  <a:lnTo>
                    <a:pt x="2211" y="175"/>
                  </a:lnTo>
                  <a:cubicBezTo>
                    <a:pt x="2095" y="291"/>
                    <a:pt x="1920" y="408"/>
                    <a:pt x="1688" y="582"/>
                  </a:cubicBezTo>
                  <a:cubicBezTo>
                    <a:pt x="1513" y="699"/>
                    <a:pt x="1339" y="815"/>
                    <a:pt x="1222" y="931"/>
                  </a:cubicBezTo>
                  <a:cubicBezTo>
                    <a:pt x="1048" y="1048"/>
                    <a:pt x="990" y="1106"/>
                    <a:pt x="990" y="1106"/>
                  </a:cubicBezTo>
                  <a:cubicBezTo>
                    <a:pt x="990" y="1106"/>
                    <a:pt x="990" y="1106"/>
                    <a:pt x="931" y="1164"/>
                  </a:cubicBezTo>
                  <a:cubicBezTo>
                    <a:pt x="931" y="1280"/>
                    <a:pt x="873" y="1338"/>
                    <a:pt x="873" y="1455"/>
                  </a:cubicBezTo>
                  <a:cubicBezTo>
                    <a:pt x="815" y="1629"/>
                    <a:pt x="699" y="1920"/>
                    <a:pt x="582" y="2211"/>
                  </a:cubicBezTo>
                  <a:cubicBezTo>
                    <a:pt x="466" y="2502"/>
                    <a:pt x="292" y="2734"/>
                    <a:pt x="175" y="2967"/>
                  </a:cubicBezTo>
                  <a:cubicBezTo>
                    <a:pt x="117" y="3083"/>
                    <a:pt x="59" y="3141"/>
                    <a:pt x="59" y="3200"/>
                  </a:cubicBezTo>
                  <a:cubicBezTo>
                    <a:pt x="1" y="3258"/>
                    <a:pt x="1" y="3316"/>
                    <a:pt x="1" y="3316"/>
                  </a:cubicBezTo>
                  <a:cubicBezTo>
                    <a:pt x="1" y="3316"/>
                    <a:pt x="466" y="3141"/>
                    <a:pt x="931" y="2909"/>
                  </a:cubicBezTo>
                  <a:cubicBezTo>
                    <a:pt x="1164" y="2792"/>
                    <a:pt x="1339" y="2618"/>
                    <a:pt x="1513" y="2560"/>
                  </a:cubicBezTo>
                  <a:cubicBezTo>
                    <a:pt x="1629" y="2502"/>
                    <a:pt x="1688" y="2443"/>
                    <a:pt x="1746" y="2385"/>
                  </a:cubicBezTo>
                  <a:lnTo>
                    <a:pt x="1804" y="2385"/>
                  </a:lnTo>
                  <a:cubicBezTo>
                    <a:pt x="1804" y="2385"/>
                    <a:pt x="1862" y="2211"/>
                    <a:pt x="1920" y="1978"/>
                  </a:cubicBezTo>
                  <a:cubicBezTo>
                    <a:pt x="1978" y="1745"/>
                    <a:pt x="2095" y="1455"/>
                    <a:pt x="2153" y="1164"/>
                  </a:cubicBezTo>
                  <a:cubicBezTo>
                    <a:pt x="2269" y="873"/>
                    <a:pt x="2327" y="582"/>
                    <a:pt x="2385" y="350"/>
                  </a:cubicBezTo>
                  <a:cubicBezTo>
                    <a:pt x="2385" y="175"/>
                    <a:pt x="2444" y="1"/>
                    <a:pt x="2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0"/>
            <p:cNvSpPr/>
            <p:nvPr/>
          </p:nvSpPr>
          <p:spPr>
            <a:xfrm>
              <a:off x="6845325" y="1517575"/>
              <a:ext cx="39275" cy="55275"/>
            </a:xfrm>
            <a:custGeom>
              <a:avLst/>
              <a:gdLst/>
              <a:ahLst/>
              <a:cxnLst/>
              <a:rect l="l" t="t" r="r" b="b"/>
              <a:pathLst>
                <a:path w="1571" h="2211" extrusionOk="0">
                  <a:moveTo>
                    <a:pt x="1454" y="1"/>
                  </a:moveTo>
                  <a:cubicBezTo>
                    <a:pt x="1454" y="59"/>
                    <a:pt x="1396" y="117"/>
                    <a:pt x="1338" y="117"/>
                  </a:cubicBezTo>
                  <a:cubicBezTo>
                    <a:pt x="1163" y="233"/>
                    <a:pt x="989" y="350"/>
                    <a:pt x="814" y="408"/>
                  </a:cubicBezTo>
                  <a:cubicBezTo>
                    <a:pt x="407" y="640"/>
                    <a:pt x="0" y="815"/>
                    <a:pt x="0" y="815"/>
                  </a:cubicBezTo>
                  <a:lnTo>
                    <a:pt x="524" y="2211"/>
                  </a:lnTo>
                  <a:cubicBezTo>
                    <a:pt x="524" y="2211"/>
                    <a:pt x="582" y="2153"/>
                    <a:pt x="582" y="2095"/>
                  </a:cubicBezTo>
                  <a:cubicBezTo>
                    <a:pt x="640" y="2036"/>
                    <a:pt x="698" y="1978"/>
                    <a:pt x="756" y="1862"/>
                  </a:cubicBezTo>
                  <a:cubicBezTo>
                    <a:pt x="873" y="1629"/>
                    <a:pt x="989" y="1397"/>
                    <a:pt x="1163" y="1106"/>
                  </a:cubicBezTo>
                  <a:cubicBezTo>
                    <a:pt x="1280" y="815"/>
                    <a:pt x="1338" y="524"/>
                    <a:pt x="1454" y="350"/>
                  </a:cubicBezTo>
                  <a:cubicBezTo>
                    <a:pt x="1454" y="233"/>
                    <a:pt x="1512" y="117"/>
                    <a:pt x="1512" y="59"/>
                  </a:cubicBezTo>
                  <a:cubicBezTo>
                    <a:pt x="1512" y="1"/>
                    <a:pt x="1571" y="1"/>
                    <a:pt x="1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0"/>
            <p:cNvSpPr/>
            <p:nvPr/>
          </p:nvSpPr>
          <p:spPr>
            <a:xfrm>
              <a:off x="6808975" y="1537925"/>
              <a:ext cx="50900" cy="49475"/>
            </a:xfrm>
            <a:custGeom>
              <a:avLst/>
              <a:gdLst/>
              <a:ahLst/>
              <a:cxnLst/>
              <a:rect l="l" t="t" r="r" b="b"/>
              <a:pathLst>
                <a:path w="2036" h="1979" extrusionOk="0">
                  <a:moveTo>
                    <a:pt x="1454" y="1"/>
                  </a:moveTo>
                  <a:lnTo>
                    <a:pt x="1396" y="59"/>
                  </a:lnTo>
                  <a:cubicBezTo>
                    <a:pt x="1396" y="117"/>
                    <a:pt x="1338" y="234"/>
                    <a:pt x="1280" y="292"/>
                  </a:cubicBezTo>
                  <a:cubicBezTo>
                    <a:pt x="1163" y="524"/>
                    <a:pt x="989" y="757"/>
                    <a:pt x="814" y="990"/>
                  </a:cubicBezTo>
                  <a:cubicBezTo>
                    <a:pt x="756" y="1106"/>
                    <a:pt x="640" y="1222"/>
                    <a:pt x="582" y="1339"/>
                  </a:cubicBezTo>
                  <a:cubicBezTo>
                    <a:pt x="465" y="1455"/>
                    <a:pt x="349" y="1571"/>
                    <a:pt x="291" y="1688"/>
                  </a:cubicBezTo>
                  <a:cubicBezTo>
                    <a:pt x="233" y="1746"/>
                    <a:pt x="175" y="1804"/>
                    <a:pt x="117" y="1862"/>
                  </a:cubicBezTo>
                  <a:cubicBezTo>
                    <a:pt x="58" y="1920"/>
                    <a:pt x="0" y="1978"/>
                    <a:pt x="0" y="1978"/>
                  </a:cubicBezTo>
                  <a:cubicBezTo>
                    <a:pt x="0" y="1978"/>
                    <a:pt x="524" y="1862"/>
                    <a:pt x="1047" y="1746"/>
                  </a:cubicBezTo>
                  <a:cubicBezTo>
                    <a:pt x="1280" y="1688"/>
                    <a:pt x="1512" y="1571"/>
                    <a:pt x="1745" y="1513"/>
                  </a:cubicBezTo>
                  <a:cubicBezTo>
                    <a:pt x="1803" y="1513"/>
                    <a:pt x="1861" y="1455"/>
                    <a:pt x="1920" y="1455"/>
                  </a:cubicBezTo>
                  <a:cubicBezTo>
                    <a:pt x="1978" y="1397"/>
                    <a:pt x="2036" y="1397"/>
                    <a:pt x="2036" y="1397"/>
                  </a:cubicBez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0"/>
            <p:cNvSpPr/>
            <p:nvPr/>
          </p:nvSpPr>
          <p:spPr>
            <a:xfrm>
              <a:off x="6756625" y="1537925"/>
              <a:ext cx="88725" cy="52375"/>
            </a:xfrm>
            <a:custGeom>
              <a:avLst/>
              <a:gdLst/>
              <a:ahLst/>
              <a:cxnLst/>
              <a:rect l="l" t="t" r="r" b="b"/>
              <a:pathLst>
                <a:path w="3549" h="2095" extrusionOk="0">
                  <a:moveTo>
                    <a:pt x="3490" y="1"/>
                  </a:moveTo>
                  <a:cubicBezTo>
                    <a:pt x="3432" y="59"/>
                    <a:pt x="3374" y="59"/>
                    <a:pt x="3257" y="59"/>
                  </a:cubicBezTo>
                  <a:cubicBezTo>
                    <a:pt x="3141" y="117"/>
                    <a:pt x="2908" y="234"/>
                    <a:pt x="2734" y="292"/>
                  </a:cubicBezTo>
                  <a:cubicBezTo>
                    <a:pt x="2269" y="408"/>
                    <a:pt x="1862" y="466"/>
                    <a:pt x="1862" y="466"/>
                  </a:cubicBezTo>
                  <a:cubicBezTo>
                    <a:pt x="1862" y="466"/>
                    <a:pt x="1803" y="583"/>
                    <a:pt x="1629" y="757"/>
                  </a:cubicBezTo>
                  <a:cubicBezTo>
                    <a:pt x="1454" y="873"/>
                    <a:pt x="1280" y="1106"/>
                    <a:pt x="1047" y="1281"/>
                  </a:cubicBezTo>
                  <a:cubicBezTo>
                    <a:pt x="931" y="1397"/>
                    <a:pt x="815" y="1513"/>
                    <a:pt x="698" y="1571"/>
                  </a:cubicBezTo>
                  <a:cubicBezTo>
                    <a:pt x="582" y="1688"/>
                    <a:pt x="466" y="1746"/>
                    <a:pt x="349" y="1804"/>
                  </a:cubicBezTo>
                  <a:cubicBezTo>
                    <a:pt x="233" y="1862"/>
                    <a:pt x="175" y="1920"/>
                    <a:pt x="117" y="1978"/>
                  </a:cubicBezTo>
                  <a:cubicBezTo>
                    <a:pt x="0" y="1978"/>
                    <a:pt x="0" y="2037"/>
                    <a:pt x="0" y="2037"/>
                  </a:cubicBezTo>
                  <a:lnTo>
                    <a:pt x="349" y="2037"/>
                  </a:lnTo>
                  <a:cubicBezTo>
                    <a:pt x="407" y="2037"/>
                    <a:pt x="524" y="2095"/>
                    <a:pt x="640" y="2095"/>
                  </a:cubicBezTo>
                  <a:lnTo>
                    <a:pt x="1047" y="2095"/>
                  </a:lnTo>
                  <a:cubicBezTo>
                    <a:pt x="1338" y="2095"/>
                    <a:pt x="1571" y="2037"/>
                    <a:pt x="1803" y="2037"/>
                  </a:cubicBezTo>
                  <a:cubicBezTo>
                    <a:pt x="1978" y="1978"/>
                    <a:pt x="2094" y="1978"/>
                    <a:pt x="2094" y="1978"/>
                  </a:cubicBezTo>
                  <a:cubicBezTo>
                    <a:pt x="2094" y="1978"/>
                    <a:pt x="2152" y="1920"/>
                    <a:pt x="2211" y="1862"/>
                  </a:cubicBezTo>
                  <a:cubicBezTo>
                    <a:pt x="2269" y="1804"/>
                    <a:pt x="2327" y="1746"/>
                    <a:pt x="2385" y="1688"/>
                  </a:cubicBezTo>
                  <a:cubicBezTo>
                    <a:pt x="2443" y="1571"/>
                    <a:pt x="2559" y="1455"/>
                    <a:pt x="2676" y="1339"/>
                  </a:cubicBezTo>
                  <a:cubicBezTo>
                    <a:pt x="2734" y="1222"/>
                    <a:pt x="2850" y="1106"/>
                    <a:pt x="2908" y="990"/>
                  </a:cubicBezTo>
                  <a:cubicBezTo>
                    <a:pt x="3083" y="757"/>
                    <a:pt x="3257" y="524"/>
                    <a:pt x="3374" y="292"/>
                  </a:cubicBezTo>
                  <a:cubicBezTo>
                    <a:pt x="3432" y="234"/>
                    <a:pt x="3490" y="117"/>
                    <a:pt x="3490" y="59"/>
                  </a:cubicBezTo>
                  <a:lnTo>
                    <a:pt x="3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0"/>
            <p:cNvSpPr/>
            <p:nvPr/>
          </p:nvSpPr>
          <p:spPr>
            <a:xfrm>
              <a:off x="6756625" y="1549575"/>
              <a:ext cx="46550" cy="39275"/>
            </a:xfrm>
            <a:custGeom>
              <a:avLst/>
              <a:gdLst/>
              <a:ahLst/>
              <a:cxnLst/>
              <a:rect l="l" t="t" r="r" b="b"/>
              <a:pathLst>
                <a:path w="1862" h="1571" extrusionOk="0">
                  <a:moveTo>
                    <a:pt x="1862" y="0"/>
                  </a:moveTo>
                  <a:cubicBezTo>
                    <a:pt x="1861" y="0"/>
                    <a:pt x="1745" y="0"/>
                    <a:pt x="1571" y="58"/>
                  </a:cubicBezTo>
                  <a:lnTo>
                    <a:pt x="175" y="58"/>
                  </a:lnTo>
                  <a:lnTo>
                    <a:pt x="1" y="1567"/>
                  </a:lnTo>
                  <a:lnTo>
                    <a:pt x="1" y="1567"/>
                  </a:lnTo>
                  <a:cubicBezTo>
                    <a:pt x="3" y="1554"/>
                    <a:pt x="18" y="1512"/>
                    <a:pt x="117" y="1512"/>
                  </a:cubicBezTo>
                  <a:cubicBezTo>
                    <a:pt x="175" y="1454"/>
                    <a:pt x="233" y="1396"/>
                    <a:pt x="349" y="1338"/>
                  </a:cubicBezTo>
                  <a:cubicBezTo>
                    <a:pt x="466" y="1280"/>
                    <a:pt x="582" y="1222"/>
                    <a:pt x="698" y="1105"/>
                  </a:cubicBezTo>
                  <a:cubicBezTo>
                    <a:pt x="815" y="1047"/>
                    <a:pt x="931" y="931"/>
                    <a:pt x="1047" y="815"/>
                  </a:cubicBezTo>
                  <a:cubicBezTo>
                    <a:pt x="1280" y="640"/>
                    <a:pt x="1454" y="407"/>
                    <a:pt x="1629" y="291"/>
                  </a:cubicBezTo>
                  <a:cubicBezTo>
                    <a:pt x="1803" y="117"/>
                    <a:pt x="1862" y="0"/>
                    <a:pt x="1862" y="0"/>
                  </a:cubicBezTo>
                  <a:close/>
                  <a:moveTo>
                    <a:pt x="1" y="1567"/>
                  </a:moveTo>
                  <a:cubicBezTo>
                    <a:pt x="0" y="1569"/>
                    <a:pt x="0" y="1571"/>
                    <a:pt x="0" y="1571"/>
                  </a:cubicBezTo>
                  <a:lnTo>
                    <a:pt x="1" y="15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0"/>
            <p:cNvSpPr/>
            <p:nvPr/>
          </p:nvSpPr>
          <p:spPr>
            <a:xfrm>
              <a:off x="6704275" y="1551025"/>
              <a:ext cx="56725" cy="37825"/>
            </a:xfrm>
            <a:custGeom>
              <a:avLst/>
              <a:gdLst/>
              <a:ahLst/>
              <a:cxnLst/>
              <a:rect l="l" t="t" r="r" b="b"/>
              <a:pathLst>
                <a:path w="2269" h="1513" extrusionOk="0">
                  <a:moveTo>
                    <a:pt x="2269" y="0"/>
                  </a:moveTo>
                  <a:cubicBezTo>
                    <a:pt x="2269" y="0"/>
                    <a:pt x="2211" y="0"/>
                    <a:pt x="2211" y="59"/>
                  </a:cubicBezTo>
                  <a:cubicBezTo>
                    <a:pt x="2153" y="59"/>
                    <a:pt x="2036" y="117"/>
                    <a:pt x="1978" y="175"/>
                  </a:cubicBezTo>
                  <a:cubicBezTo>
                    <a:pt x="1804" y="291"/>
                    <a:pt x="1513" y="408"/>
                    <a:pt x="1222" y="524"/>
                  </a:cubicBezTo>
                  <a:cubicBezTo>
                    <a:pt x="931" y="640"/>
                    <a:pt x="640" y="757"/>
                    <a:pt x="408" y="757"/>
                  </a:cubicBezTo>
                  <a:cubicBezTo>
                    <a:pt x="175" y="815"/>
                    <a:pt x="1" y="873"/>
                    <a:pt x="1" y="873"/>
                  </a:cubicBezTo>
                  <a:cubicBezTo>
                    <a:pt x="1" y="873"/>
                    <a:pt x="117" y="931"/>
                    <a:pt x="291" y="1047"/>
                  </a:cubicBezTo>
                  <a:cubicBezTo>
                    <a:pt x="524" y="1106"/>
                    <a:pt x="757" y="1222"/>
                    <a:pt x="1047" y="1280"/>
                  </a:cubicBezTo>
                  <a:cubicBezTo>
                    <a:pt x="1280" y="1338"/>
                    <a:pt x="1571" y="1454"/>
                    <a:pt x="1745" y="1454"/>
                  </a:cubicBezTo>
                  <a:cubicBezTo>
                    <a:pt x="1862" y="1454"/>
                    <a:pt x="1920" y="1513"/>
                    <a:pt x="1978" y="1513"/>
                  </a:cubicBezTo>
                  <a:lnTo>
                    <a:pt x="2094" y="1513"/>
                  </a:lnTo>
                  <a:lnTo>
                    <a:pt x="2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0"/>
            <p:cNvSpPr/>
            <p:nvPr/>
          </p:nvSpPr>
          <p:spPr>
            <a:xfrm>
              <a:off x="6662100" y="1537925"/>
              <a:ext cx="98900" cy="34925"/>
            </a:xfrm>
            <a:custGeom>
              <a:avLst/>
              <a:gdLst/>
              <a:ahLst/>
              <a:cxnLst/>
              <a:rect l="l" t="t" r="r" b="b"/>
              <a:pathLst>
                <a:path w="3956" h="1397" extrusionOk="0">
                  <a:moveTo>
                    <a:pt x="1" y="1"/>
                  </a:moveTo>
                  <a:cubicBezTo>
                    <a:pt x="1" y="1"/>
                    <a:pt x="117" y="59"/>
                    <a:pt x="233" y="234"/>
                  </a:cubicBezTo>
                  <a:cubicBezTo>
                    <a:pt x="292" y="292"/>
                    <a:pt x="408" y="408"/>
                    <a:pt x="466" y="524"/>
                  </a:cubicBezTo>
                  <a:cubicBezTo>
                    <a:pt x="582" y="583"/>
                    <a:pt x="699" y="699"/>
                    <a:pt x="815" y="757"/>
                  </a:cubicBezTo>
                  <a:cubicBezTo>
                    <a:pt x="873" y="873"/>
                    <a:pt x="990" y="932"/>
                    <a:pt x="1106" y="1048"/>
                  </a:cubicBezTo>
                  <a:lnTo>
                    <a:pt x="1280" y="1106"/>
                  </a:lnTo>
                  <a:cubicBezTo>
                    <a:pt x="1280" y="1164"/>
                    <a:pt x="1339" y="1164"/>
                    <a:pt x="1397" y="1222"/>
                  </a:cubicBezTo>
                  <a:cubicBezTo>
                    <a:pt x="1513" y="1281"/>
                    <a:pt x="1571" y="1339"/>
                    <a:pt x="1629" y="1339"/>
                  </a:cubicBezTo>
                  <a:cubicBezTo>
                    <a:pt x="1688" y="1397"/>
                    <a:pt x="1688" y="1397"/>
                    <a:pt x="1688" y="1397"/>
                  </a:cubicBezTo>
                  <a:cubicBezTo>
                    <a:pt x="1688" y="1397"/>
                    <a:pt x="1862" y="1339"/>
                    <a:pt x="2095" y="1281"/>
                  </a:cubicBezTo>
                  <a:cubicBezTo>
                    <a:pt x="2327" y="1281"/>
                    <a:pt x="2618" y="1164"/>
                    <a:pt x="2909" y="1048"/>
                  </a:cubicBezTo>
                  <a:cubicBezTo>
                    <a:pt x="3200" y="932"/>
                    <a:pt x="3491" y="815"/>
                    <a:pt x="3665" y="699"/>
                  </a:cubicBezTo>
                  <a:cubicBezTo>
                    <a:pt x="3723" y="641"/>
                    <a:pt x="3840" y="583"/>
                    <a:pt x="3898" y="583"/>
                  </a:cubicBezTo>
                  <a:cubicBezTo>
                    <a:pt x="3898" y="524"/>
                    <a:pt x="3956" y="524"/>
                    <a:pt x="3956" y="524"/>
                  </a:cubicBezTo>
                  <a:lnTo>
                    <a:pt x="3898" y="524"/>
                  </a:lnTo>
                  <a:cubicBezTo>
                    <a:pt x="3840" y="524"/>
                    <a:pt x="3781" y="466"/>
                    <a:pt x="3723" y="466"/>
                  </a:cubicBezTo>
                  <a:cubicBezTo>
                    <a:pt x="3549" y="466"/>
                    <a:pt x="3374" y="408"/>
                    <a:pt x="3142" y="350"/>
                  </a:cubicBezTo>
                  <a:cubicBezTo>
                    <a:pt x="2967" y="292"/>
                    <a:pt x="2793" y="234"/>
                    <a:pt x="2618" y="175"/>
                  </a:cubicBezTo>
                  <a:cubicBezTo>
                    <a:pt x="2502" y="117"/>
                    <a:pt x="2385" y="59"/>
                    <a:pt x="2385" y="59"/>
                  </a:cubicBezTo>
                  <a:lnTo>
                    <a:pt x="2327" y="59"/>
                  </a:lnTo>
                  <a:cubicBezTo>
                    <a:pt x="2269" y="59"/>
                    <a:pt x="2153" y="117"/>
                    <a:pt x="2095" y="117"/>
                  </a:cubicBezTo>
                  <a:cubicBezTo>
                    <a:pt x="2036" y="117"/>
                    <a:pt x="1978" y="117"/>
                    <a:pt x="1920" y="175"/>
                  </a:cubicBezTo>
                  <a:lnTo>
                    <a:pt x="815" y="175"/>
                  </a:lnTo>
                  <a:cubicBezTo>
                    <a:pt x="641" y="117"/>
                    <a:pt x="524" y="117"/>
                    <a:pt x="408" y="59"/>
                  </a:cubicBezTo>
                  <a:cubicBezTo>
                    <a:pt x="175"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0"/>
            <p:cNvSpPr/>
            <p:nvPr/>
          </p:nvSpPr>
          <p:spPr>
            <a:xfrm>
              <a:off x="6662100" y="1513225"/>
              <a:ext cx="59650" cy="29100"/>
            </a:xfrm>
            <a:custGeom>
              <a:avLst/>
              <a:gdLst/>
              <a:ahLst/>
              <a:cxnLst/>
              <a:rect l="l" t="t" r="r" b="b"/>
              <a:pathLst>
                <a:path w="2386" h="1164" extrusionOk="0">
                  <a:moveTo>
                    <a:pt x="1222" y="0"/>
                  </a:moveTo>
                  <a:lnTo>
                    <a:pt x="1" y="931"/>
                  </a:lnTo>
                  <a:lnTo>
                    <a:pt x="1" y="989"/>
                  </a:lnTo>
                  <a:cubicBezTo>
                    <a:pt x="1" y="989"/>
                    <a:pt x="175" y="989"/>
                    <a:pt x="408" y="1047"/>
                  </a:cubicBezTo>
                  <a:cubicBezTo>
                    <a:pt x="524" y="1105"/>
                    <a:pt x="641" y="1105"/>
                    <a:pt x="815" y="1163"/>
                  </a:cubicBezTo>
                  <a:lnTo>
                    <a:pt x="1862" y="1163"/>
                  </a:lnTo>
                  <a:cubicBezTo>
                    <a:pt x="1978" y="1105"/>
                    <a:pt x="2036" y="1105"/>
                    <a:pt x="2036" y="1105"/>
                  </a:cubicBezTo>
                  <a:cubicBezTo>
                    <a:pt x="2153" y="1105"/>
                    <a:pt x="2269" y="1047"/>
                    <a:pt x="2327" y="1047"/>
                  </a:cubicBezTo>
                  <a:lnTo>
                    <a:pt x="2385" y="1047"/>
                  </a:lnTo>
                  <a:cubicBezTo>
                    <a:pt x="2385" y="1047"/>
                    <a:pt x="2385" y="1047"/>
                    <a:pt x="2327" y="989"/>
                  </a:cubicBezTo>
                  <a:cubicBezTo>
                    <a:pt x="2327" y="989"/>
                    <a:pt x="2269" y="931"/>
                    <a:pt x="2211" y="931"/>
                  </a:cubicBezTo>
                  <a:cubicBezTo>
                    <a:pt x="2153" y="873"/>
                    <a:pt x="2153" y="873"/>
                    <a:pt x="2095" y="873"/>
                  </a:cubicBezTo>
                  <a:cubicBezTo>
                    <a:pt x="2036" y="814"/>
                    <a:pt x="2036" y="814"/>
                    <a:pt x="1978" y="756"/>
                  </a:cubicBezTo>
                  <a:cubicBezTo>
                    <a:pt x="1920" y="698"/>
                    <a:pt x="1804" y="640"/>
                    <a:pt x="1746" y="582"/>
                  </a:cubicBezTo>
                  <a:cubicBezTo>
                    <a:pt x="1688" y="524"/>
                    <a:pt x="1629" y="466"/>
                    <a:pt x="1513" y="407"/>
                  </a:cubicBezTo>
                  <a:cubicBezTo>
                    <a:pt x="1455" y="349"/>
                    <a:pt x="1397" y="233"/>
                    <a:pt x="1339" y="233"/>
                  </a:cubicBezTo>
                  <a:cubicBezTo>
                    <a:pt x="1280" y="117"/>
                    <a:pt x="1222" y="0"/>
                    <a:pt x="1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0"/>
            <p:cNvSpPr/>
            <p:nvPr/>
          </p:nvSpPr>
          <p:spPr>
            <a:xfrm>
              <a:off x="7092500" y="1072700"/>
              <a:ext cx="241400" cy="54050"/>
            </a:xfrm>
            <a:custGeom>
              <a:avLst/>
              <a:gdLst/>
              <a:ahLst/>
              <a:cxnLst/>
              <a:rect l="l" t="t" r="r" b="b"/>
              <a:pathLst>
                <a:path w="9656" h="2162" extrusionOk="0">
                  <a:moveTo>
                    <a:pt x="2448" y="0"/>
                  </a:moveTo>
                  <a:cubicBezTo>
                    <a:pt x="1854" y="0"/>
                    <a:pt x="1251" y="19"/>
                    <a:pt x="641" y="56"/>
                  </a:cubicBezTo>
                  <a:cubicBezTo>
                    <a:pt x="466" y="56"/>
                    <a:pt x="292" y="173"/>
                    <a:pt x="175" y="289"/>
                  </a:cubicBezTo>
                  <a:cubicBezTo>
                    <a:pt x="59" y="405"/>
                    <a:pt x="1" y="580"/>
                    <a:pt x="1" y="754"/>
                  </a:cubicBezTo>
                  <a:cubicBezTo>
                    <a:pt x="1" y="1045"/>
                    <a:pt x="175" y="1278"/>
                    <a:pt x="466" y="1336"/>
                  </a:cubicBezTo>
                  <a:cubicBezTo>
                    <a:pt x="524" y="1394"/>
                    <a:pt x="582" y="1394"/>
                    <a:pt x="699" y="1394"/>
                  </a:cubicBezTo>
                  <a:cubicBezTo>
                    <a:pt x="1340" y="1351"/>
                    <a:pt x="1974" y="1329"/>
                    <a:pt x="2601" y="1329"/>
                  </a:cubicBezTo>
                  <a:cubicBezTo>
                    <a:pt x="4531" y="1329"/>
                    <a:pt x="6387" y="1537"/>
                    <a:pt x="8143" y="1976"/>
                  </a:cubicBezTo>
                  <a:cubicBezTo>
                    <a:pt x="8318" y="2034"/>
                    <a:pt x="8551" y="2092"/>
                    <a:pt x="8783" y="2150"/>
                  </a:cubicBezTo>
                  <a:cubicBezTo>
                    <a:pt x="8820" y="2158"/>
                    <a:pt x="8858" y="2161"/>
                    <a:pt x="8896" y="2161"/>
                  </a:cubicBezTo>
                  <a:cubicBezTo>
                    <a:pt x="9159" y="2161"/>
                    <a:pt x="9438" y="1989"/>
                    <a:pt x="9539" y="1685"/>
                  </a:cubicBezTo>
                  <a:cubicBezTo>
                    <a:pt x="9598" y="1510"/>
                    <a:pt x="9656" y="1394"/>
                    <a:pt x="9598" y="1220"/>
                  </a:cubicBezTo>
                  <a:cubicBezTo>
                    <a:pt x="9539" y="1103"/>
                    <a:pt x="9423" y="987"/>
                    <a:pt x="9249" y="929"/>
                  </a:cubicBezTo>
                  <a:cubicBezTo>
                    <a:pt x="9074" y="871"/>
                    <a:pt x="8841" y="812"/>
                    <a:pt x="8609" y="754"/>
                  </a:cubicBezTo>
                  <a:cubicBezTo>
                    <a:pt x="6689" y="252"/>
                    <a:pt x="4626" y="0"/>
                    <a:pt x="2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0"/>
            <p:cNvSpPr/>
            <p:nvPr/>
          </p:nvSpPr>
          <p:spPr>
            <a:xfrm>
              <a:off x="7053250" y="1106075"/>
              <a:ext cx="276300" cy="126825"/>
            </a:xfrm>
            <a:custGeom>
              <a:avLst/>
              <a:gdLst/>
              <a:ahLst/>
              <a:cxnLst/>
              <a:rect l="l" t="t" r="r" b="b"/>
              <a:pathLst>
                <a:path w="11052" h="5073" extrusionOk="0">
                  <a:moveTo>
                    <a:pt x="1513" y="1397"/>
                  </a:moveTo>
                  <a:cubicBezTo>
                    <a:pt x="1629" y="1397"/>
                    <a:pt x="1745" y="1455"/>
                    <a:pt x="1862" y="1455"/>
                  </a:cubicBezTo>
                  <a:lnTo>
                    <a:pt x="1454" y="1455"/>
                  </a:lnTo>
                  <a:lnTo>
                    <a:pt x="1454" y="1397"/>
                  </a:lnTo>
                  <a:close/>
                  <a:moveTo>
                    <a:pt x="885" y="2675"/>
                  </a:moveTo>
                  <a:lnTo>
                    <a:pt x="885" y="2675"/>
                  </a:lnTo>
                  <a:cubicBezTo>
                    <a:pt x="881" y="2676"/>
                    <a:pt x="877" y="2676"/>
                    <a:pt x="873" y="2676"/>
                  </a:cubicBezTo>
                  <a:lnTo>
                    <a:pt x="931" y="2676"/>
                  </a:lnTo>
                  <a:cubicBezTo>
                    <a:pt x="916" y="2676"/>
                    <a:pt x="900" y="2676"/>
                    <a:pt x="885" y="2675"/>
                  </a:cubicBezTo>
                  <a:close/>
                  <a:moveTo>
                    <a:pt x="1164" y="1"/>
                  </a:moveTo>
                  <a:cubicBezTo>
                    <a:pt x="931" y="59"/>
                    <a:pt x="698" y="234"/>
                    <a:pt x="582" y="466"/>
                  </a:cubicBezTo>
                  <a:cubicBezTo>
                    <a:pt x="466" y="699"/>
                    <a:pt x="466" y="990"/>
                    <a:pt x="640" y="1164"/>
                  </a:cubicBezTo>
                  <a:cubicBezTo>
                    <a:pt x="757" y="1280"/>
                    <a:pt x="873" y="1397"/>
                    <a:pt x="1047" y="1455"/>
                  </a:cubicBezTo>
                  <a:lnTo>
                    <a:pt x="873" y="1455"/>
                  </a:lnTo>
                  <a:cubicBezTo>
                    <a:pt x="698" y="1455"/>
                    <a:pt x="582" y="1513"/>
                    <a:pt x="466" y="1629"/>
                  </a:cubicBezTo>
                  <a:cubicBezTo>
                    <a:pt x="291" y="1746"/>
                    <a:pt x="233" y="1920"/>
                    <a:pt x="233" y="2095"/>
                  </a:cubicBezTo>
                  <a:cubicBezTo>
                    <a:pt x="233" y="2327"/>
                    <a:pt x="466" y="2560"/>
                    <a:pt x="757" y="2618"/>
                  </a:cubicBezTo>
                  <a:cubicBezTo>
                    <a:pt x="799" y="2661"/>
                    <a:pt x="842" y="2672"/>
                    <a:pt x="885" y="2675"/>
                  </a:cubicBezTo>
                  <a:lnTo>
                    <a:pt x="885" y="2675"/>
                  </a:lnTo>
                  <a:cubicBezTo>
                    <a:pt x="1160" y="2652"/>
                    <a:pt x="1438" y="2640"/>
                    <a:pt x="1720" y="2640"/>
                  </a:cubicBezTo>
                  <a:cubicBezTo>
                    <a:pt x="2806" y="2640"/>
                    <a:pt x="3958" y="2807"/>
                    <a:pt x="5293" y="3083"/>
                  </a:cubicBezTo>
                  <a:cubicBezTo>
                    <a:pt x="5933" y="3200"/>
                    <a:pt x="6631" y="3374"/>
                    <a:pt x="7271" y="3549"/>
                  </a:cubicBezTo>
                  <a:cubicBezTo>
                    <a:pt x="6224" y="3461"/>
                    <a:pt x="5177" y="3432"/>
                    <a:pt x="4094" y="3432"/>
                  </a:cubicBezTo>
                  <a:cubicBezTo>
                    <a:pt x="3010" y="3432"/>
                    <a:pt x="1891" y="3461"/>
                    <a:pt x="698" y="3491"/>
                  </a:cubicBezTo>
                  <a:lnTo>
                    <a:pt x="640" y="3491"/>
                  </a:lnTo>
                  <a:cubicBezTo>
                    <a:pt x="291" y="3491"/>
                    <a:pt x="0" y="3781"/>
                    <a:pt x="0" y="4072"/>
                  </a:cubicBezTo>
                  <a:cubicBezTo>
                    <a:pt x="0" y="4363"/>
                    <a:pt x="175" y="4596"/>
                    <a:pt x="466" y="4596"/>
                  </a:cubicBezTo>
                  <a:cubicBezTo>
                    <a:pt x="524" y="4654"/>
                    <a:pt x="582" y="4654"/>
                    <a:pt x="640" y="4654"/>
                  </a:cubicBezTo>
                  <a:lnTo>
                    <a:pt x="698" y="4654"/>
                  </a:lnTo>
                  <a:cubicBezTo>
                    <a:pt x="2014" y="4582"/>
                    <a:pt x="3203" y="4530"/>
                    <a:pt x="4332" y="4530"/>
                  </a:cubicBezTo>
                  <a:cubicBezTo>
                    <a:pt x="5947" y="4530"/>
                    <a:pt x="7441" y="4637"/>
                    <a:pt x="9016" y="4945"/>
                  </a:cubicBezTo>
                  <a:cubicBezTo>
                    <a:pt x="9190" y="5003"/>
                    <a:pt x="9306" y="5003"/>
                    <a:pt x="9423" y="5061"/>
                  </a:cubicBezTo>
                  <a:cubicBezTo>
                    <a:pt x="9460" y="5068"/>
                    <a:pt x="9499" y="5072"/>
                    <a:pt x="9538" y="5072"/>
                  </a:cubicBezTo>
                  <a:cubicBezTo>
                    <a:pt x="9800" y="5072"/>
                    <a:pt x="10077" y="4907"/>
                    <a:pt x="10179" y="4654"/>
                  </a:cubicBezTo>
                  <a:cubicBezTo>
                    <a:pt x="10237" y="4479"/>
                    <a:pt x="10295" y="4363"/>
                    <a:pt x="10237" y="4247"/>
                  </a:cubicBezTo>
                  <a:cubicBezTo>
                    <a:pt x="10179" y="4189"/>
                    <a:pt x="10121" y="4130"/>
                    <a:pt x="10062" y="4072"/>
                  </a:cubicBezTo>
                  <a:cubicBezTo>
                    <a:pt x="10179" y="3956"/>
                    <a:pt x="10295" y="3898"/>
                    <a:pt x="10353" y="3781"/>
                  </a:cubicBezTo>
                  <a:cubicBezTo>
                    <a:pt x="10470" y="3491"/>
                    <a:pt x="10353" y="3142"/>
                    <a:pt x="10062" y="3083"/>
                  </a:cubicBezTo>
                  <a:cubicBezTo>
                    <a:pt x="9597" y="2967"/>
                    <a:pt x="9132" y="2851"/>
                    <a:pt x="8667" y="2676"/>
                  </a:cubicBezTo>
                  <a:cubicBezTo>
                    <a:pt x="7678" y="2444"/>
                    <a:pt x="6689" y="2153"/>
                    <a:pt x="5700" y="1920"/>
                  </a:cubicBezTo>
                  <a:cubicBezTo>
                    <a:pt x="4828" y="1746"/>
                    <a:pt x="4014" y="1571"/>
                    <a:pt x="3257" y="1513"/>
                  </a:cubicBezTo>
                  <a:lnTo>
                    <a:pt x="3257" y="1513"/>
                  </a:lnTo>
                  <a:cubicBezTo>
                    <a:pt x="5642" y="1688"/>
                    <a:pt x="7910" y="2037"/>
                    <a:pt x="10004" y="2502"/>
                  </a:cubicBezTo>
                  <a:lnTo>
                    <a:pt x="10121" y="2502"/>
                  </a:lnTo>
                  <a:cubicBezTo>
                    <a:pt x="10183" y="2523"/>
                    <a:pt x="10246" y="2532"/>
                    <a:pt x="10308" y="2532"/>
                  </a:cubicBezTo>
                  <a:cubicBezTo>
                    <a:pt x="10588" y="2532"/>
                    <a:pt x="10839" y="2333"/>
                    <a:pt x="10935" y="2095"/>
                  </a:cubicBezTo>
                  <a:cubicBezTo>
                    <a:pt x="11051" y="1804"/>
                    <a:pt x="10935" y="1455"/>
                    <a:pt x="10644" y="1397"/>
                  </a:cubicBezTo>
                  <a:lnTo>
                    <a:pt x="10528" y="1397"/>
                  </a:lnTo>
                  <a:cubicBezTo>
                    <a:pt x="7794" y="699"/>
                    <a:pt x="4828" y="292"/>
                    <a:pt x="1745" y="175"/>
                  </a:cubicBezTo>
                  <a:cubicBezTo>
                    <a:pt x="1687" y="175"/>
                    <a:pt x="1687" y="117"/>
                    <a:pt x="1687" y="117"/>
                  </a:cubicBezTo>
                  <a:cubicBezTo>
                    <a:pt x="1629" y="59"/>
                    <a:pt x="1513" y="59"/>
                    <a:pt x="1454" y="59"/>
                  </a:cubicBezTo>
                  <a:cubicBezTo>
                    <a:pt x="1338" y="1"/>
                    <a:pt x="1280" y="1"/>
                    <a:pt x="1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0"/>
            <p:cNvSpPr/>
            <p:nvPr/>
          </p:nvSpPr>
          <p:spPr>
            <a:xfrm>
              <a:off x="7041625" y="1226200"/>
              <a:ext cx="255925" cy="67475"/>
            </a:xfrm>
            <a:custGeom>
              <a:avLst/>
              <a:gdLst/>
              <a:ahLst/>
              <a:cxnLst/>
              <a:rect l="l" t="t" r="r" b="b"/>
              <a:pathLst>
                <a:path w="10237" h="2699" extrusionOk="0">
                  <a:moveTo>
                    <a:pt x="593" y="0"/>
                  </a:moveTo>
                  <a:cubicBezTo>
                    <a:pt x="488" y="0"/>
                    <a:pt x="360" y="54"/>
                    <a:pt x="233" y="140"/>
                  </a:cubicBezTo>
                  <a:cubicBezTo>
                    <a:pt x="116" y="198"/>
                    <a:pt x="58" y="372"/>
                    <a:pt x="0" y="489"/>
                  </a:cubicBezTo>
                  <a:cubicBezTo>
                    <a:pt x="0" y="779"/>
                    <a:pt x="175" y="1012"/>
                    <a:pt x="465" y="1070"/>
                  </a:cubicBezTo>
                  <a:lnTo>
                    <a:pt x="524" y="1070"/>
                  </a:lnTo>
                  <a:lnTo>
                    <a:pt x="7038" y="1536"/>
                  </a:lnTo>
                  <a:lnTo>
                    <a:pt x="698" y="1652"/>
                  </a:lnTo>
                  <a:cubicBezTo>
                    <a:pt x="524" y="1652"/>
                    <a:pt x="407" y="1710"/>
                    <a:pt x="291" y="1826"/>
                  </a:cubicBezTo>
                  <a:cubicBezTo>
                    <a:pt x="175" y="1884"/>
                    <a:pt x="58" y="2059"/>
                    <a:pt x="58" y="2175"/>
                  </a:cubicBezTo>
                  <a:cubicBezTo>
                    <a:pt x="58" y="2408"/>
                    <a:pt x="233" y="2641"/>
                    <a:pt x="524" y="2699"/>
                  </a:cubicBezTo>
                  <a:lnTo>
                    <a:pt x="640" y="2699"/>
                  </a:lnTo>
                  <a:lnTo>
                    <a:pt x="9481" y="2466"/>
                  </a:lnTo>
                  <a:cubicBezTo>
                    <a:pt x="9771" y="2466"/>
                    <a:pt x="10062" y="2233"/>
                    <a:pt x="10120" y="2001"/>
                  </a:cubicBezTo>
                  <a:cubicBezTo>
                    <a:pt x="10178" y="1826"/>
                    <a:pt x="10062" y="1652"/>
                    <a:pt x="9946" y="1536"/>
                  </a:cubicBezTo>
                  <a:cubicBezTo>
                    <a:pt x="10062" y="1477"/>
                    <a:pt x="10120" y="1361"/>
                    <a:pt x="10178" y="1245"/>
                  </a:cubicBezTo>
                  <a:cubicBezTo>
                    <a:pt x="10237" y="1012"/>
                    <a:pt x="10120" y="779"/>
                    <a:pt x="9829" y="721"/>
                  </a:cubicBezTo>
                  <a:lnTo>
                    <a:pt x="9771" y="721"/>
                  </a:lnTo>
                  <a:lnTo>
                    <a:pt x="698" y="23"/>
                  </a:lnTo>
                  <a:cubicBezTo>
                    <a:pt x="667" y="8"/>
                    <a:pt x="632" y="0"/>
                    <a:pt x="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0"/>
            <p:cNvSpPr/>
            <p:nvPr/>
          </p:nvSpPr>
          <p:spPr>
            <a:xfrm>
              <a:off x="7239375" y="1018850"/>
              <a:ext cx="142500" cy="192250"/>
            </a:xfrm>
            <a:custGeom>
              <a:avLst/>
              <a:gdLst/>
              <a:ahLst/>
              <a:cxnLst/>
              <a:rect l="l" t="t" r="r" b="b"/>
              <a:pathLst>
                <a:path w="5700" h="7690" extrusionOk="0">
                  <a:moveTo>
                    <a:pt x="5060" y="0"/>
                  </a:moveTo>
                  <a:cubicBezTo>
                    <a:pt x="3839" y="291"/>
                    <a:pt x="2676" y="1047"/>
                    <a:pt x="1861" y="2094"/>
                  </a:cubicBezTo>
                  <a:cubicBezTo>
                    <a:pt x="1222" y="2966"/>
                    <a:pt x="814" y="3955"/>
                    <a:pt x="814" y="4886"/>
                  </a:cubicBezTo>
                  <a:cubicBezTo>
                    <a:pt x="814" y="5235"/>
                    <a:pt x="814" y="5584"/>
                    <a:pt x="756" y="5874"/>
                  </a:cubicBezTo>
                  <a:lnTo>
                    <a:pt x="698" y="5874"/>
                  </a:lnTo>
                  <a:cubicBezTo>
                    <a:pt x="582" y="6572"/>
                    <a:pt x="233" y="7096"/>
                    <a:pt x="0" y="7678"/>
                  </a:cubicBezTo>
                  <a:cubicBezTo>
                    <a:pt x="32" y="7685"/>
                    <a:pt x="67" y="7689"/>
                    <a:pt x="104" y="7689"/>
                  </a:cubicBezTo>
                  <a:cubicBezTo>
                    <a:pt x="341" y="7689"/>
                    <a:pt x="672" y="7545"/>
                    <a:pt x="873" y="7445"/>
                  </a:cubicBezTo>
                  <a:cubicBezTo>
                    <a:pt x="1396" y="7212"/>
                    <a:pt x="1687" y="6921"/>
                    <a:pt x="1861" y="6398"/>
                  </a:cubicBezTo>
                  <a:cubicBezTo>
                    <a:pt x="1919" y="6107"/>
                    <a:pt x="1919" y="5758"/>
                    <a:pt x="1978" y="5467"/>
                  </a:cubicBezTo>
                  <a:cubicBezTo>
                    <a:pt x="1978" y="4479"/>
                    <a:pt x="2094" y="3664"/>
                    <a:pt x="2792" y="2792"/>
                  </a:cubicBezTo>
                  <a:cubicBezTo>
                    <a:pt x="3374" y="2036"/>
                    <a:pt x="4246" y="1512"/>
                    <a:pt x="5060" y="1280"/>
                  </a:cubicBezTo>
                  <a:cubicBezTo>
                    <a:pt x="5409" y="1222"/>
                    <a:pt x="5700" y="873"/>
                    <a:pt x="5700" y="524"/>
                  </a:cubicBezTo>
                  <a:cubicBezTo>
                    <a:pt x="5700" y="291"/>
                    <a:pt x="5584" y="58"/>
                    <a:pt x="53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F6EB22A3-A809-4284-82B7-4BDF0BE94B8A}"/>
              </a:ext>
            </a:extLst>
          </p:cNvPr>
          <p:cNvSpPr/>
          <p:nvPr/>
        </p:nvSpPr>
        <p:spPr>
          <a:xfrm>
            <a:off x="1942968" y="2927534"/>
            <a:ext cx="5409179" cy="400110"/>
          </a:xfrm>
          <a:prstGeom prst="rect">
            <a:avLst/>
          </a:prstGeom>
        </p:spPr>
        <p:txBody>
          <a:bodyPr wrap="square">
            <a:spAutoFit/>
          </a:bodyPr>
          <a:lstStyle/>
          <a:p>
            <a:pPr algn="ctr"/>
            <a:r>
              <a:rPr lang="en-ID" sz="1000" dirty="0">
                <a:solidFill>
                  <a:schemeClr val="tx1"/>
                </a:solidFill>
                <a:latin typeface="Nanum Gothic" panose="020B0604020202020204" charset="-127"/>
                <a:ea typeface="Nanum Gothic" panose="020B0604020202020204" charset="-127"/>
              </a:rPr>
              <a:t>Based on the data, we know that falls slips trips is the most common hazard in the construction industry. Now let's check further about the details of falls slips trips hazard</a:t>
            </a:r>
          </a:p>
        </p:txBody>
      </p:sp>
    </p:spTree>
    <p:extLst>
      <p:ext uri="{BB962C8B-B14F-4D97-AF65-F5344CB8AC3E}">
        <p14:creationId xmlns:p14="http://schemas.microsoft.com/office/powerpoint/2010/main" val="3148661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22"/>
        <p:cNvGrpSpPr/>
        <p:nvPr/>
      </p:nvGrpSpPr>
      <p:grpSpPr>
        <a:xfrm>
          <a:off x="0" y="0"/>
          <a:ext cx="0" cy="0"/>
          <a:chOff x="0" y="0"/>
          <a:chExt cx="0" cy="0"/>
        </a:xfrm>
      </p:grpSpPr>
      <p:sp>
        <p:nvSpPr>
          <p:cNvPr id="2123" name="Google Shape;2123;p37"/>
          <p:cNvSpPr txBox="1">
            <a:spLocks noGrp="1"/>
          </p:cNvSpPr>
          <p:nvPr>
            <p:ph type="title"/>
          </p:nvPr>
        </p:nvSpPr>
        <p:spPr>
          <a:xfrm>
            <a:off x="457202" y="353645"/>
            <a:ext cx="8136080" cy="938719"/>
          </a:xfrm>
          <a:prstGeom prst="rect">
            <a:avLst/>
          </a:prstGeom>
        </p:spPr>
        <p:txBody>
          <a:bodyPr spcFirstLastPara="1" wrap="square" lIns="91425" tIns="91425" rIns="91425" bIns="91425" anchor="t" anchorCtr="0">
            <a:noAutofit/>
          </a:bodyPr>
          <a:lstStyle/>
          <a:p>
            <a:r>
              <a:rPr lang="en-US" sz="2000" dirty="0"/>
              <a:t>How is the </a:t>
            </a:r>
            <a:r>
              <a:rPr lang="en-US" sz="2000" dirty="0">
                <a:solidFill>
                  <a:srgbClr val="A86F63"/>
                </a:solidFill>
              </a:rPr>
              <a:t>trend</a:t>
            </a:r>
            <a:r>
              <a:rPr lang="en-US" sz="2000" dirty="0"/>
              <a:t> of severe injuries cases caused by Falls, Slips, and Trips every year?</a:t>
            </a:r>
          </a:p>
        </p:txBody>
      </p:sp>
      <p:cxnSp>
        <p:nvCxnSpPr>
          <p:cNvPr id="2125" name="Google Shape;2125;p37"/>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6" name="Google Shape;1522;p32">
            <a:extLst>
              <a:ext uri="{FF2B5EF4-FFF2-40B4-BE49-F238E27FC236}">
                <a16:creationId xmlns:a16="http://schemas.microsoft.com/office/drawing/2014/main" id="{092228EB-9DC2-4142-9C34-8724BD18F532}"/>
              </a:ext>
            </a:extLst>
          </p:cNvPr>
          <p:cNvSpPr txBox="1"/>
          <p:nvPr/>
        </p:nvSpPr>
        <p:spPr>
          <a:xfrm>
            <a:off x="340650" y="4124724"/>
            <a:ext cx="8462700" cy="665129"/>
          </a:xfrm>
          <a:prstGeom prst="rect">
            <a:avLst/>
          </a:prstGeom>
          <a:noFill/>
          <a:ln>
            <a:noFill/>
          </a:ln>
        </p:spPr>
        <p:txBody>
          <a:bodyPr spcFirstLastPara="1" wrap="square" lIns="91425" tIns="91425" rIns="91425" bIns="91425" anchor="t" anchorCtr="0">
            <a:noAutofit/>
          </a:bodyPr>
          <a:lstStyle/>
          <a:p>
            <a:pPr lvl="0" algn="just">
              <a:spcAft>
                <a:spcPts val="1600"/>
              </a:spcAft>
            </a:pPr>
            <a:r>
              <a:rPr lang="en-US" sz="1100" dirty="0">
                <a:solidFill>
                  <a:schemeClr val="dk1"/>
                </a:solidFill>
                <a:latin typeface="Nanum Gothic"/>
                <a:ea typeface="Nanum Gothic"/>
                <a:cs typeface="Nanum Gothic"/>
                <a:sym typeface="Nanum Gothic"/>
              </a:rPr>
              <a:t>The number of Fall Slip Trip cases looks decreasing by 2019. This is probably because the number of severe injury cases since 2018 has started to fall, which is good, or the employers may not have reported the case(s), but the rate of falls slips trips cases in construction has remained at ~40%.</a:t>
            </a:r>
            <a:endParaRPr sz="1100" dirty="0">
              <a:solidFill>
                <a:schemeClr val="dk1"/>
              </a:solidFill>
              <a:latin typeface="Nanum Gothic"/>
              <a:ea typeface="Nanum Gothic"/>
              <a:cs typeface="Nanum Gothic"/>
              <a:sym typeface="Nanum Gothic"/>
            </a:endParaRPr>
          </a:p>
        </p:txBody>
      </p:sp>
      <p:pic>
        <p:nvPicPr>
          <p:cNvPr id="3" name="Picture 2">
            <a:extLst>
              <a:ext uri="{FF2B5EF4-FFF2-40B4-BE49-F238E27FC236}">
                <a16:creationId xmlns:a16="http://schemas.microsoft.com/office/drawing/2014/main" id="{8A8F11E7-6153-470C-B516-70E88F631AD7}"/>
              </a:ext>
            </a:extLst>
          </p:cNvPr>
          <p:cNvPicPr>
            <a:picLocks noChangeAspect="1"/>
          </p:cNvPicPr>
          <p:nvPr/>
        </p:nvPicPr>
        <p:blipFill rotWithShape="1">
          <a:blip r:embed="rId3"/>
          <a:srcRect l="15455" t="25848" r="22387" b="13517"/>
          <a:stretch/>
        </p:blipFill>
        <p:spPr>
          <a:xfrm>
            <a:off x="457202" y="1386533"/>
            <a:ext cx="4852554" cy="2661365"/>
          </a:xfrm>
          <a:prstGeom prst="rect">
            <a:avLst/>
          </a:prstGeom>
        </p:spPr>
      </p:pic>
      <p:graphicFrame>
        <p:nvGraphicFramePr>
          <p:cNvPr id="5" name="Table 4">
            <a:extLst>
              <a:ext uri="{FF2B5EF4-FFF2-40B4-BE49-F238E27FC236}">
                <a16:creationId xmlns:a16="http://schemas.microsoft.com/office/drawing/2014/main" id="{D400D1BA-B04D-479F-9938-3A41C66D5409}"/>
              </a:ext>
            </a:extLst>
          </p:cNvPr>
          <p:cNvGraphicFramePr>
            <a:graphicFrameLocks noGrp="1"/>
          </p:cNvGraphicFramePr>
          <p:nvPr>
            <p:extLst>
              <p:ext uri="{D42A27DB-BD31-4B8C-83A1-F6EECF244321}">
                <p14:modId xmlns:p14="http://schemas.microsoft.com/office/powerpoint/2010/main" val="761086271"/>
              </p:ext>
            </p:extLst>
          </p:nvPr>
        </p:nvGraphicFramePr>
        <p:xfrm>
          <a:off x="5855249" y="1663837"/>
          <a:ext cx="2566326" cy="2243248"/>
        </p:xfrm>
        <a:graphic>
          <a:graphicData uri="http://schemas.openxmlformats.org/drawingml/2006/table">
            <a:tbl>
              <a:tblPr firstRow="1" bandRow="1">
                <a:tableStyleId>{69012ECD-51FC-41F1-AA8D-1B2483CD663E}</a:tableStyleId>
              </a:tblPr>
              <a:tblGrid>
                <a:gridCol w="1283163">
                  <a:extLst>
                    <a:ext uri="{9D8B030D-6E8A-4147-A177-3AD203B41FA5}">
                      <a16:colId xmlns:a16="http://schemas.microsoft.com/office/drawing/2014/main" val="2405057835"/>
                    </a:ext>
                  </a:extLst>
                </a:gridCol>
                <a:gridCol w="1283163">
                  <a:extLst>
                    <a:ext uri="{9D8B030D-6E8A-4147-A177-3AD203B41FA5}">
                      <a16:colId xmlns:a16="http://schemas.microsoft.com/office/drawing/2014/main" val="3555318444"/>
                    </a:ext>
                  </a:extLst>
                </a:gridCol>
              </a:tblGrid>
              <a:tr h="274287">
                <a:tc>
                  <a:txBody>
                    <a:bodyPr/>
                    <a:lstStyle/>
                    <a:p>
                      <a:pPr algn="ctr"/>
                      <a:r>
                        <a:rPr lang="en-US" sz="1300" dirty="0">
                          <a:solidFill>
                            <a:srgbClr val="283944"/>
                          </a:solidFill>
                        </a:rPr>
                        <a:t>Year</a:t>
                      </a:r>
                      <a:endParaRPr lang="en-ID" sz="1300" dirty="0">
                        <a:solidFill>
                          <a:srgbClr val="283944"/>
                        </a:solidFill>
                      </a:endParaRPr>
                    </a:p>
                  </a:txBody>
                  <a:tcPr marL="82286" marR="82286" marT="41143" marB="41143"/>
                </a:tc>
                <a:tc>
                  <a:txBody>
                    <a:bodyPr/>
                    <a:lstStyle/>
                    <a:p>
                      <a:pPr algn="ctr"/>
                      <a:r>
                        <a:rPr lang="en-US" sz="1300" dirty="0">
                          <a:solidFill>
                            <a:srgbClr val="283944"/>
                          </a:solidFill>
                        </a:rPr>
                        <a:t>Total (%)</a:t>
                      </a:r>
                      <a:endParaRPr lang="en-ID" sz="1300" dirty="0">
                        <a:solidFill>
                          <a:srgbClr val="283944"/>
                        </a:solidFill>
                      </a:endParaRPr>
                    </a:p>
                  </a:txBody>
                  <a:tcPr marL="82286" marR="82286" marT="41143" marB="41143"/>
                </a:tc>
                <a:extLst>
                  <a:ext uri="{0D108BD9-81ED-4DB2-BD59-A6C34878D82A}">
                    <a16:rowId xmlns:a16="http://schemas.microsoft.com/office/drawing/2014/main" val="842730375"/>
                  </a:ext>
                </a:extLst>
              </a:tr>
              <a:tr h="274287">
                <a:tc>
                  <a:txBody>
                    <a:bodyPr/>
                    <a:lstStyle/>
                    <a:p>
                      <a:pPr algn="ctr"/>
                      <a:r>
                        <a:rPr lang="en-US" sz="1300" dirty="0"/>
                        <a:t>2015</a:t>
                      </a:r>
                      <a:endParaRPr lang="en-ID" sz="1300" dirty="0"/>
                    </a:p>
                  </a:txBody>
                  <a:tcPr marL="82286" marR="82286" marT="41143" marB="41143"/>
                </a:tc>
                <a:tc>
                  <a:txBody>
                    <a:bodyPr/>
                    <a:lstStyle/>
                    <a:p>
                      <a:pPr algn="ctr"/>
                      <a:r>
                        <a:rPr lang="en-US" sz="1300" dirty="0"/>
                        <a:t>39.26</a:t>
                      </a:r>
                      <a:endParaRPr lang="en-ID" sz="1300" dirty="0"/>
                    </a:p>
                  </a:txBody>
                  <a:tcPr marL="82286" marR="82286" marT="41143" marB="41143"/>
                </a:tc>
                <a:extLst>
                  <a:ext uri="{0D108BD9-81ED-4DB2-BD59-A6C34878D82A}">
                    <a16:rowId xmlns:a16="http://schemas.microsoft.com/office/drawing/2014/main" val="2953946027"/>
                  </a:ext>
                </a:extLst>
              </a:tr>
              <a:tr h="274287">
                <a:tc>
                  <a:txBody>
                    <a:bodyPr/>
                    <a:lstStyle/>
                    <a:p>
                      <a:pPr algn="ctr"/>
                      <a:r>
                        <a:rPr lang="en-US" sz="1300" dirty="0"/>
                        <a:t>2016</a:t>
                      </a:r>
                      <a:endParaRPr lang="en-ID" sz="1300" dirty="0"/>
                    </a:p>
                  </a:txBody>
                  <a:tcPr marL="82286" marR="82286" marT="41143" marB="41143"/>
                </a:tc>
                <a:tc>
                  <a:txBody>
                    <a:bodyPr/>
                    <a:lstStyle/>
                    <a:p>
                      <a:pPr algn="ctr"/>
                      <a:r>
                        <a:rPr lang="en-US" sz="1300" dirty="0"/>
                        <a:t>40.85</a:t>
                      </a:r>
                      <a:endParaRPr lang="en-ID" sz="1300" dirty="0"/>
                    </a:p>
                  </a:txBody>
                  <a:tcPr marL="82286" marR="82286" marT="41143" marB="41143"/>
                </a:tc>
                <a:extLst>
                  <a:ext uri="{0D108BD9-81ED-4DB2-BD59-A6C34878D82A}">
                    <a16:rowId xmlns:a16="http://schemas.microsoft.com/office/drawing/2014/main" val="324094310"/>
                  </a:ext>
                </a:extLst>
              </a:tr>
              <a:tr h="274287">
                <a:tc>
                  <a:txBody>
                    <a:bodyPr/>
                    <a:lstStyle/>
                    <a:p>
                      <a:pPr algn="ctr"/>
                      <a:r>
                        <a:rPr lang="en-US" sz="1300" dirty="0"/>
                        <a:t>2017</a:t>
                      </a:r>
                      <a:endParaRPr lang="en-ID" sz="1300" dirty="0"/>
                    </a:p>
                  </a:txBody>
                  <a:tcPr marL="82286" marR="82286" marT="41143" marB="41143"/>
                </a:tc>
                <a:tc>
                  <a:txBody>
                    <a:bodyPr/>
                    <a:lstStyle/>
                    <a:p>
                      <a:pPr algn="ctr"/>
                      <a:r>
                        <a:rPr lang="en-US" sz="1300" dirty="0"/>
                        <a:t>40.55</a:t>
                      </a:r>
                      <a:endParaRPr lang="en-ID" sz="1300" dirty="0"/>
                    </a:p>
                  </a:txBody>
                  <a:tcPr marL="82286" marR="82286" marT="41143" marB="41143"/>
                </a:tc>
                <a:extLst>
                  <a:ext uri="{0D108BD9-81ED-4DB2-BD59-A6C34878D82A}">
                    <a16:rowId xmlns:a16="http://schemas.microsoft.com/office/drawing/2014/main" val="1794319384"/>
                  </a:ext>
                </a:extLst>
              </a:tr>
              <a:tr h="274287">
                <a:tc>
                  <a:txBody>
                    <a:bodyPr/>
                    <a:lstStyle/>
                    <a:p>
                      <a:pPr algn="ctr"/>
                      <a:r>
                        <a:rPr lang="en-US" sz="1300" dirty="0"/>
                        <a:t>2018</a:t>
                      </a:r>
                      <a:endParaRPr lang="en-ID" sz="1300" dirty="0"/>
                    </a:p>
                  </a:txBody>
                  <a:tcPr marL="82286" marR="82286" marT="41143" marB="41143"/>
                </a:tc>
                <a:tc>
                  <a:txBody>
                    <a:bodyPr/>
                    <a:lstStyle/>
                    <a:p>
                      <a:pPr algn="ctr"/>
                      <a:r>
                        <a:rPr lang="en-US" sz="1300" dirty="0"/>
                        <a:t>39.11</a:t>
                      </a:r>
                      <a:endParaRPr lang="en-ID" sz="1300" dirty="0"/>
                    </a:p>
                  </a:txBody>
                  <a:tcPr marL="82286" marR="82286" marT="41143" marB="41143"/>
                </a:tc>
                <a:extLst>
                  <a:ext uri="{0D108BD9-81ED-4DB2-BD59-A6C34878D82A}">
                    <a16:rowId xmlns:a16="http://schemas.microsoft.com/office/drawing/2014/main" val="2628184129"/>
                  </a:ext>
                </a:extLst>
              </a:tr>
              <a:tr h="274287">
                <a:tc>
                  <a:txBody>
                    <a:bodyPr/>
                    <a:lstStyle/>
                    <a:p>
                      <a:pPr algn="ctr"/>
                      <a:r>
                        <a:rPr lang="en-US" sz="1300" dirty="0"/>
                        <a:t>2019</a:t>
                      </a:r>
                      <a:endParaRPr lang="en-ID" sz="1300" dirty="0"/>
                    </a:p>
                  </a:txBody>
                  <a:tcPr marL="82286" marR="82286" marT="41143" marB="41143"/>
                </a:tc>
                <a:tc>
                  <a:txBody>
                    <a:bodyPr/>
                    <a:lstStyle/>
                    <a:p>
                      <a:pPr algn="ctr"/>
                      <a:r>
                        <a:rPr lang="en-US" sz="1300" dirty="0"/>
                        <a:t>38.29</a:t>
                      </a:r>
                      <a:endParaRPr lang="en-ID" sz="1300" dirty="0"/>
                    </a:p>
                  </a:txBody>
                  <a:tcPr marL="82286" marR="82286" marT="41143" marB="41143"/>
                </a:tc>
                <a:extLst>
                  <a:ext uri="{0D108BD9-81ED-4DB2-BD59-A6C34878D82A}">
                    <a16:rowId xmlns:a16="http://schemas.microsoft.com/office/drawing/2014/main" val="1855825580"/>
                  </a:ext>
                </a:extLst>
              </a:tr>
              <a:tr h="274287">
                <a:tc>
                  <a:txBody>
                    <a:bodyPr/>
                    <a:lstStyle/>
                    <a:p>
                      <a:pPr algn="ctr"/>
                      <a:r>
                        <a:rPr lang="en-US" sz="1300" dirty="0"/>
                        <a:t>2020</a:t>
                      </a:r>
                      <a:endParaRPr lang="en-ID" sz="1300" dirty="0"/>
                    </a:p>
                  </a:txBody>
                  <a:tcPr marL="82286" marR="82286" marT="41143" marB="41143"/>
                </a:tc>
                <a:tc>
                  <a:txBody>
                    <a:bodyPr/>
                    <a:lstStyle/>
                    <a:p>
                      <a:pPr algn="ctr"/>
                      <a:r>
                        <a:rPr lang="en-US" sz="1300" dirty="0"/>
                        <a:t>40.91</a:t>
                      </a:r>
                      <a:endParaRPr lang="en-ID" sz="1300" dirty="0"/>
                    </a:p>
                  </a:txBody>
                  <a:tcPr marL="82286" marR="82286" marT="41143" marB="41143"/>
                </a:tc>
                <a:extLst>
                  <a:ext uri="{0D108BD9-81ED-4DB2-BD59-A6C34878D82A}">
                    <a16:rowId xmlns:a16="http://schemas.microsoft.com/office/drawing/2014/main" val="390653856"/>
                  </a:ext>
                </a:extLst>
              </a:tr>
              <a:tr h="274287">
                <a:tc>
                  <a:txBody>
                    <a:bodyPr/>
                    <a:lstStyle/>
                    <a:p>
                      <a:pPr algn="ctr"/>
                      <a:r>
                        <a:rPr lang="en-US" sz="1300" dirty="0"/>
                        <a:t>2021</a:t>
                      </a:r>
                      <a:endParaRPr lang="en-ID" sz="1300" dirty="0"/>
                    </a:p>
                  </a:txBody>
                  <a:tcPr marL="82286" marR="82286" marT="41143" marB="41143"/>
                </a:tc>
                <a:tc>
                  <a:txBody>
                    <a:bodyPr/>
                    <a:lstStyle/>
                    <a:p>
                      <a:pPr algn="ctr"/>
                      <a:r>
                        <a:rPr lang="en-US" sz="1300" dirty="0"/>
                        <a:t>42.83</a:t>
                      </a:r>
                      <a:endParaRPr lang="en-ID" sz="1300" dirty="0"/>
                    </a:p>
                  </a:txBody>
                  <a:tcPr marL="82286" marR="82286" marT="41143" marB="41143"/>
                </a:tc>
                <a:extLst>
                  <a:ext uri="{0D108BD9-81ED-4DB2-BD59-A6C34878D82A}">
                    <a16:rowId xmlns:a16="http://schemas.microsoft.com/office/drawing/2014/main" val="648217904"/>
                  </a:ext>
                </a:extLst>
              </a:tr>
            </a:tbl>
          </a:graphicData>
        </a:graphic>
      </p:graphicFrame>
      <p:sp>
        <p:nvSpPr>
          <p:cNvPr id="8" name="Rectangle 7">
            <a:extLst>
              <a:ext uri="{FF2B5EF4-FFF2-40B4-BE49-F238E27FC236}">
                <a16:creationId xmlns:a16="http://schemas.microsoft.com/office/drawing/2014/main" id="{319FE9AD-7504-4983-AACA-FCAED8980E16}"/>
              </a:ext>
            </a:extLst>
          </p:cNvPr>
          <p:cNvSpPr/>
          <p:nvPr/>
        </p:nvSpPr>
        <p:spPr>
          <a:xfrm>
            <a:off x="5315932" y="1351929"/>
            <a:ext cx="3644960" cy="261610"/>
          </a:xfrm>
          <a:prstGeom prst="rect">
            <a:avLst/>
          </a:prstGeom>
        </p:spPr>
        <p:txBody>
          <a:bodyPr wrap="square">
            <a:spAutoFit/>
          </a:bodyPr>
          <a:lstStyle/>
          <a:p>
            <a:pPr lvl="0" algn="ctr">
              <a:spcAft>
                <a:spcPts val="1600"/>
              </a:spcAft>
            </a:pPr>
            <a:r>
              <a:rPr lang="en-US" sz="1100" dirty="0">
                <a:solidFill>
                  <a:schemeClr val="dk1"/>
                </a:solidFill>
                <a:latin typeface="Nanum Gothic"/>
                <a:ea typeface="Nanum Gothic"/>
                <a:cs typeface="Nanum Gothic"/>
                <a:sym typeface="Nanum Gothic"/>
              </a:rPr>
              <a:t>Proportion of Falls, Slips, Trips Cases each Year</a:t>
            </a:r>
          </a:p>
        </p:txBody>
      </p:sp>
      <p:cxnSp>
        <p:nvCxnSpPr>
          <p:cNvPr id="4" name="Straight Arrow Connector 3">
            <a:extLst>
              <a:ext uri="{FF2B5EF4-FFF2-40B4-BE49-F238E27FC236}">
                <a16:creationId xmlns:a16="http://schemas.microsoft.com/office/drawing/2014/main" id="{EF40D640-0298-405F-AA84-9C8C3C5B547E}"/>
              </a:ext>
            </a:extLst>
          </p:cNvPr>
          <p:cNvCxnSpPr/>
          <p:nvPr/>
        </p:nvCxnSpPr>
        <p:spPr>
          <a:xfrm>
            <a:off x="3054927" y="1953808"/>
            <a:ext cx="1517073" cy="162098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3BB763C-560C-4439-BB69-2F44E606677B}"/>
              </a:ext>
            </a:extLst>
          </p:cNvPr>
          <p:cNvSpPr txBox="1"/>
          <p:nvPr/>
        </p:nvSpPr>
        <p:spPr>
          <a:xfrm rot="2834081">
            <a:off x="3182287" y="2717215"/>
            <a:ext cx="945573" cy="261610"/>
          </a:xfrm>
          <a:prstGeom prst="rect">
            <a:avLst/>
          </a:prstGeom>
          <a:noFill/>
        </p:spPr>
        <p:txBody>
          <a:bodyPr wrap="square" rtlCol="0">
            <a:spAutoFit/>
          </a:bodyPr>
          <a:lstStyle/>
          <a:p>
            <a:r>
              <a:rPr lang="en-US" sz="1100" dirty="0">
                <a:solidFill>
                  <a:srgbClr val="FF0000"/>
                </a:solidFill>
                <a:latin typeface="Nanum Gothic" panose="020B0604020202020204" charset="-127"/>
                <a:ea typeface="Nanum Gothic" panose="020B0604020202020204" charset="-127"/>
              </a:rPr>
              <a:t>decreasing</a:t>
            </a:r>
            <a:endParaRPr lang="en-ID" sz="1100" dirty="0">
              <a:solidFill>
                <a:srgbClr val="FF0000"/>
              </a:solidFill>
              <a:latin typeface="Nanum Gothic" panose="020B0604020202020204" charset="-127"/>
              <a:ea typeface="Nanum Gothic" panose="020B0604020202020204" charset="-127"/>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22"/>
        <p:cNvGrpSpPr/>
        <p:nvPr/>
      </p:nvGrpSpPr>
      <p:grpSpPr>
        <a:xfrm>
          <a:off x="0" y="0"/>
          <a:ext cx="0" cy="0"/>
          <a:chOff x="0" y="0"/>
          <a:chExt cx="0" cy="0"/>
        </a:xfrm>
      </p:grpSpPr>
      <p:sp>
        <p:nvSpPr>
          <p:cNvPr id="2123" name="Google Shape;2123;p37"/>
          <p:cNvSpPr txBox="1">
            <a:spLocks noGrp="1"/>
          </p:cNvSpPr>
          <p:nvPr>
            <p:ph type="title"/>
          </p:nvPr>
        </p:nvSpPr>
        <p:spPr>
          <a:xfrm>
            <a:off x="457202" y="353645"/>
            <a:ext cx="8136080" cy="938719"/>
          </a:xfrm>
          <a:prstGeom prst="rect">
            <a:avLst/>
          </a:prstGeom>
        </p:spPr>
        <p:txBody>
          <a:bodyPr spcFirstLastPara="1" wrap="square" lIns="91425" tIns="91425" rIns="91425" bIns="91425" anchor="t" anchorCtr="0">
            <a:noAutofit/>
          </a:bodyPr>
          <a:lstStyle/>
          <a:p>
            <a:r>
              <a:rPr lang="en-US" sz="2000" dirty="0"/>
              <a:t>What </a:t>
            </a:r>
            <a:r>
              <a:rPr lang="en-US" sz="2000" dirty="0">
                <a:solidFill>
                  <a:srgbClr val="B46857"/>
                </a:solidFill>
              </a:rPr>
              <a:t>event</a:t>
            </a:r>
            <a:r>
              <a:rPr lang="en-US" sz="2000" dirty="0"/>
              <a:t> is the </a:t>
            </a:r>
            <a:r>
              <a:rPr lang="en-US" sz="2000" dirty="0">
                <a:solidFill>
                  <a:srgbClr val="B46857"/>
                </a:solidFill>
              </a:rPr>
              <a:t>most likely to happen </a:t>
            </a:r>
            <a:r>
              <a:rPr lang="en-US" sz="2000" dirty="0"/>
              <a:t>in falls slips trips accidents that cause severe injury?</a:t>
            </a:r>
          </a:p>
        </p:txBody>
      </p:sp>
      <p:cxnSp>
        <p:nvCxnSpPr>
          <p:cNvPr id="2125" name="Google Shape;2125;p37"/>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8" name="Rectangle 7">
            <a:extLst>
              <a:ext uri="{FF2B5EF4-FFF2-40B4-BE49-F238E27FC236}">
                <a16:creationId xmlns:a16="http://schemas.microsoft.com/office/drawing/2014/main" id="{319FE9AD-7504-4983-AACA-FCAED8980E16}"/>
              </a:ext>
            </a:extLst>
          </p:cNvPr>
          <p:cNvSpPr/>
          <p:nvPr/>
        </p:nvSpPr>
        <p:spPr>
          <a:xfrm>
            <a:off x="5471795" y="2352199"/>
            <a:ext cx="3048750" cy="1323439"/>
          </a:xfrm>
          <a:prstGeom prst="rect">
            <a:avLst/>
          </a:prstGeom>
        </p:spPr>
        <p:txBody>
          <a:bodyPr wrap="square">
            <a:spAutoFit/>
          </a:bodyPr>
          <a:lstStyle/>
          <a:p>
            <a:pPr lvl="0" algn="ctr">
              <a:spcAft>
                <a:spcPts val="1600"/>
              </a:spcAft>
            </a:pPr>
            <a:r>
              <a:rPr lang="en-US" sz="1600" dirty="0">
                <a:solidFill>
                  <a:schemeClr val="dk1"/>
                </a:solidFill>
                <a:latin typeface="Nanum Gothic"/>
                <a:ea typeface="Nanum Gothic"/>
                <a:cs typeface="Nanum Gothic"/>
                <a:sym typeface="Nanum Gothic"/>
              </a:rPr>
              <a:t>Fall to lower levels is the main cause of severe injury related to falls slips trips. On the other hand, the fall on the same level is only 9% of the cases</a:t>
            </a:r>
          </a:p>
        </p:txBody>
      </p:sp>
      <p:graphicFrame>
        <p:nvGraphicFramePr>
          <p:cNvPr id="7" name="Chart 6">
            <a:extLst>
              <a:ext uri="{FF2B5EF4-FFF2-40B4-BE49-F238E27FC236}">
                <a16:creationId xmlns:a16="http://schemas.microsoft.com/office/drawing/2014/main" id="{B4428C47-3ADA-4DB2-A8EE-36DEF54BC7EE}"/>
              </a:ext>
            </a:extLst>
          </p:cNvPr>
          <p:cNvGraphicFramePr/>
          <p:nvPr>
            <p:extLst>
              <p:ext uri="{D42A27DB-BD31-4B8C-83A1-F6EECF244321}">
                <p14:modId xmlns:p14="http://schemas.microsoft.com/office/powerpoint/2010/main" val="810761817"/>
              </p:ext>
            </p:extLst>
          </p:nvPr>
        </p:nvGraphicFramePr>
        <p:xfrm>
          <a:off x="457202" y="1351929"/>
          <a:ext cx="4617027" cy="332398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35169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cxnSp>
        <p:nvCxnSpPr>
          <p:cNvPr id="270" name="Google Shape;270;p28"/>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271" name="Google Shape;271;p28"/>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highlight>
                  <a:schemeClr val="lt1"/>
                </a:highlight>
              </a:rPr>
              <a:t>CONTENTS</a:t>
            </a:r>
            <a:endParaRPr>
              <a:highlight>
                <a:schemeClr val="lt1"/>
              </a:highlight>
            </a:endParaRPr>
          </a:p>
        </p:txBody>
      </p:sp>
      <p:sp>
        <p:nvSpPr>
          <p:cNvPr id="272" name="Google Shape;272;p28"/>
          <p:cNvSpPr txBox="1">
            <a:spLocks noGrp="1"/>
          </p:cNvSpPr>
          <p:nvPr>
            <p:ph type="title" idx="2"/>
          </p:nvPr>
        </p:nvSpPr>
        <p:spPr>
          <a:xfrm>
            <a:off x="722375" y="1939325"/>
            <a:ext cx="2521500" cy="4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D" dirty="0"/>
              <a:t>Background</a:t>
            </a:r>
            <a:endParaRPr dirty="0"/>
          </a:p>
        </p:txBody>
      </p:sp>
      <p:sp>
        <p:nvSpPr>
          <p:cNvPr id="274" name="Google Shape;274;p28"/>
          <p:cNvSpPr txBox="1">
            <a:spLocks noGrp="1"/>
          </p:cNvSpPr>
          <p:nvPr>
            <p:ph type="title" idx="3"/>
          </p:nvPr>
        </p:nvSpPr>
        <p:spPr>
          <a:xfrm>
            <a:off x="722395" y="1410375"/>
            <a:ext cx="773400" cy="52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75" name="Google Shape;275;p28"/>
          <p:cNvSpPr txBox="1">
            <a:spLocks noGrp="1"/>
          </p:cNvSpPr>
          <p:nvPr>
            <p:ph type="title" idx="4"/>
          </p:nvPr>
        </p:nvSpPr>
        <p:spPr>
          <a:xfrm>
            <a:off x="3774844" y="1938488"/>
            <a:ext cx="2521500" cy="77814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D" dirty="0"/>
              <a:t>Data Pre-Processing</a:t>
            </a:r>
            <a:endParaRPr dirty="0"/>
          </a:p>
        </p:txBody>
      </p:sp>
      <p:sp>
        <p:nvSpPr>
          <p:cNvPr id="277" name="Google Shape;277;p28"/>
          <p:cNvSpPr txBox="1">
            <a:spLocks noGrp="1"/>
          </p:cNvSpPr>
          <p:nvPr>
            <p:ph type="title" idx="6"/>
          </p:nvPr>
        </p:nvSpPr>
        <p:spPr>
          <a:xfrm>
            <a:off x="3756393" y="1410375"/>
            <a:ext cx="773400" cy="52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280" name="Google Shape;280;p28"/>
          <p:cNvSpPr txBox="1">
            <a:spLocks noGrp="1"/>
          </p:cNvSpPr>
          <p:nvPr>
            <p:ph type="title" idx="9"/>
          </p:nvPr>
        </p:nvSpPr>
        <p:spPr>
          <a:xfrm>
            <a:off x="722403" y="3156275"/>
            <a:ext cx="773400" cy="52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281" name="Google Shape;281;p28"/>
          <p:cNvSpPr txBox="1">
            <a:spLocks noGrp="1"/>
          </p:cNvSpPr>
          <p:nvPr>
            <p:ph type="title" idx="13"/>
          </p:nvPr>
        </p:nvSpPr>
        <p:spPr>
          <a:xfrm>
            <a:off x="3774844" y="3665486"/>
            <a:ext cx="2805441" cy="76337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D" dirty="0"/>
              <a:t>Conclusions &amp; Recommendations</a:t>
            </a:r>
            <a:endParaRPr dirty="0"/>
          </a:p>
        </p:txBody>
      </p:sp>
      <p:sp>
        <p:nvSpPr>
          <p:cNvPr id="283" name="Google Shape;283;p28"/>
          <p:cNvSpPr txBox="1">
            <a:spLocks noGrp="1"/>
          </p:cNvSpPr>
          <p:nvPr>
            <p:ph type="title" idx="15"/>
          </p:nvPr>
        </p:nvSpPr>
        <p:spPr>
          <a:xfrm>
            <a:off x="3756401" y="3156275"/>
            <a:ext cx="773400" cy="52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grpSp>
        <p:nvGrpSpPr>
          <p:cNvPr id="284" name="Google Shape;284;p28"/>
          <p:cNvGrpSpPr/>
          <p:nvPr/>
        </p:nvGrpSpPr>
        <p:grpSpPr>
          <a:xfrm rot="697079">
            <a:off x="7217829" y="550085"/>
            <a:ext cx="855024" cy="480938"/>
            <a:chOff x="5551250" y="874900"/>
            <a:chExt cx="989025" cy="556375"/>
          </a:xfrm>
        </p:grpSpPr>
        <p:sp>
          <p:nvSpPr>
            <p:cNvPr id="285" name="Google Shape;285;p28"/>
            <p:cNvSpPr/>
            <p:nvPr/>
          </p:nvSpPr>
          <p:spPr>
            <a:xfrm>
              <a:off x="5551250" y="874975"/>
              <a:ext cx="989025" cy="425400"/>
            </a:xfrm>
            <a:custGeom>
              <a:avLst/>
              <a:gdLst/>
              <a:ahLst/>
              <a:cxnLst/>
              <a:rect l="l" t="t" r="r" b="b"/>
              <a:pathLst>
                <a:path w="39561" h="17016" extrusionOk="0">
                  <a:moveTo>
                    <a:pt x="10969" y="1"/>
                  </a:moveTo>
                  <a:cubicBezTo>
                    <a:pt x="10522" y="1"/>
                    <a:pt x="10059" y="141"/>
                    <a:pt x="9677" y="388"/>
                  </a:cubicBezTo>
                  <a:cubicBezTo>
                    <a:pt x="8946" y="851"/>
                    <a:pt x="8459" y="1631"/>
                    <a:pt x="7996" y="2386"/>
                  </a:cubicBezTo>
                  <a:cubicBezTo>
                    <a:pt x="7557" y="3142"/>
                    <a:pt x="7118" y="3946"/>
                    <a:pt x="6460" y="4507"/>
                  </a:cubicBezTo>
                  <a:cubicBezTo>
                    <a:pt x="5241" y="5531"/>
                    <a:pt x="3486" y="5628"/>
                    <a:pt x="2194" y="6530"/>
                  </a:cubicBezTo>
                  <a:cubicBezTo>
                    <a:pt x="1049" y="7334"/>
                    <a:pt x="391" y="8724"/>
                    <a:pt x="196" y="10113"/>
                  </a:cubicBezTo>
                  <a:cubicBezTo>
                    <a:pt x="1" y="11503"/>
                    <a:pt x="220" y="12941"/>
                    <a:pt x="513" y="14330"/>
                  </a:cubicBezTo>
                  <a:cubicBezTo>
                    <a:pt x="659" y="15013"/>
                    <a:pt x="829" y="15719"/>
                    <a:pt x="1268" y="16280"/>
                  </a:cubicBezTo>
                  <a:cubicBezTo>
                    <a:pt x="1612" y="16700"/>
                    <a:pt x="2150" y="17015"/>
                    <a:pt x="2683" y="17015"/>
                  </a:cubicBezTo>
                  <a:cubicBezTo>
                    <a:pt x="2830" y="17015"/>
                    <a:pt x="2978" y="16991"/>
                    <a:pt x="3121" y="16938"/>
                  </a:cubicBezTo>
                  <a:lnTo>
                    <a:pt x="2609" y="13209"/>
                  </a:lnTo>
                  <a:cubicBezTo>
                    <a:pt x="2316" y="13136"/>
                    <a:pt x="2194" y="12794"/>
                    <a:pt x="2146" y="12478"/>
                  </a:cubicBezTo>
                  <a:cubicBezTo>
                    <a:pt x="2024" y="11527"/>
                    <a:pt x="2974" y="9723"/>
                    <a:pt x="3462" y="8894"/>
                  </a:cubicBezTo>
                  <a:cubicBezTo>
                    <a:pt x="3632" y="8602"/>
                    <a:pt x="3852" y="8334"/>
                    <a:pt x="4096" y="8114"/>
                  </a:cubicBezTo>
                  <a:cubicBezTo>
                    <a:pt x="4388" y="7895"/>
                    <a:pt x="4705" y="7749"/>
                    <a:pt x="5046" y="7627"/>
                  </a:cubicBezTo>
                  <a:cubicBezTo>
                    <a:pt x="5509" y="7456"/>
                    <a:pt x="5972" y="7334"/>
                    <a:pt x="6460" y="7213"/>
                  </a:cubicBezTo>
                  <a:cubicBezTo>
                    <a:pt x="7118" y="7066"/>
                    <a:pt x="7801" y="6969"/>
                    <a:pt x="8434" y="6701"/>
                  </a:cubicBezTo>
                  <a:cubicBezTo>
                    <a:pt x="9629" y="6238"/>
                    <a:pt x="10506" y="5214"/>
                    <a:pt x="11237" y="4190"/>
                  </a:cubicBezTo>
                  <a:lnTo>
                    <a:pt x="11237" y="4190"/>
                  </a:lnTo>
                  <a:cubicBezTo>
                    <a:pt x="11213" y="4434"/>
                    <a:pt x="11432" y="4726"/>
                    <a:pt x="11627" y="4873"/>
                  </a:cubicBezTo>
                  <a:cubicBezTo>
                    <a:pt x="11847" y="5019"/>
                    <a:pt x="12115" y="5092"/>
                    <a:pt x="12383" y="5165"/>
                  </a:cubicBezTo>
                  <a:cubicBezTo>
                    <a:pt x="12828" y="5276"/>
                    <a:pt x="13293" y="5388"/>
                    <a:pt x="13779" y="5388"/>
                  </a:cubicBezTo>
                  <a:cubicBezTo>
                    <a:pt x="13825" y="5388"/>
                    <a:pt x="13872" y="5387"/>
                    <a:pt x="13919" y="5384"/>
                  </a:cubicBezTo>
                  <a:cubicBezTo>
                    <a:pt x="14357" y="5384"/>
                    <a:pt x="14820" y="5263"/>
                    <a:pt x="15259" y="5165"/>
                  </a:cubicBezTo>
                  <a:cubicBezTo>
                    <a:pt x="16111" y="4985"/>
                    <a:pt x="16980" y="4894"/>
                    <a:pt x="17846" y="4894"/>
                  </a:cubicBezTo>
                  <a:cubicBezTo>
                    <a:pt x="18741" y="4894"/>
                    <a:pt x="19633" y="4991"/>
                    <a:pt x="20500" y="5189"/>
                  </a:cubicBezTo>
                  <a:cubicBezTo>
                    <a:pt x="21182" y="5336"/>
                    <a:pt x="21865" y="5555"/>
                    <a:pt x="22547" y="5726"/>
                  </a:cubicBezTo>
                  <a:cubicBezTo>
                    <a:pt x="25813" y="6554"/>
                    <a:pt x="29275" y="6286"/>
                    <a:pt x="32565" y="7018"/>
                  </a:cubicBezTo>
                  <a:cubicBezTo>
                    <a:pt x="33223" y="7164"/>
                    <a:pt x="34028" y="7310"/>
                    <a:pt x="34661" y="7603"/>
                  </a:cubicBezTo>
                  <a:cubicBezTo>
                    <a:pt x="35295" y="7871"/>
                    <a:pt x="35880" y="8285"/>
                    <a:pt x="36270" y="8846"/>
                  </a:cubicBezTo>
                  <a:cubicBezTo>
                    <a:pt x="36733" y="9479"/>
                    <a:pt x="37952" y="11039"/>
                    <a:pt x="38098" y="11795"/>
                  </a:cubicBezTo>
                  <a:cubicBezTo>
                    <a:pt x="38196" y="12209"/>
                    <a:pt x="38269" y="12648"/>
                    <a:pt x="38245" y="13063"/>
                  </a:cubicBezTo>
                  <a:cubicBezTo>
                    <a:pt x="38220" y="13501"/>
                    <a:pt x="37001" y="13160"/>
                    <a:pt x="36685" y="13453"/>
                  </a:cubicBezTo>
                  <a:lnTo>
                    <a:pt x="36685" y="13672"/>
                  </a:lnTo>
                  <a:cubicBezTo>
                    <a:pt x="36660" y="14452"/>
                    <a:pt x="36660" y="15232"/>
                    <a:pt x="36636" y="16012"/>
                  </a:cubicBezTo>
                  <a:cubicBezTo>
                    <a:pt x="36653" y="16011"/>
                    <a:pt x="36669" y="16011"/>
                    <a:pt x="36685" y="16011"/>
                  </a:cubicBezTo>
                  <a:cubicBezTo>
                    <a:pt x="37430" y="16011"/>
                    <a:pt x="37411" y="16527"/>
                    <a:pt x="38103" y="16527"/>
                  </a:cubicBezTo>
                  <a:cubicBezTo>
                    <a:pt x="38133" y="16527"/>
                    <a:pt x="38164" y="16526"/>
                    <a:pt x="38196" y="16524"/>
                  </a:cubicBezTo>
                  <a:cubicBezTo>
                    <a:pt x="38927" y="16499"/>
                    <a:pt x="39561" y="14769"/>
                    <a:pt x="39561" y="13964"/>
                  </a:cubicBezTo>
                  <a:cubicBezTo>
                    <a:pt x="39512" y="11966"/>
                    <a:pt x="38220" y="8334"/>
                    <a:pt x="36587" y="7188"/>
                  </a:cubicBezTo>
                  <a:cubicBezTo>
                    <a:pt x="35661" y="6554"/>
                    <a:pt x="34564" y="6262"/>
                    <a:pt x="33540" y="5799"/>
                  </a:cubicBezTo>
                  <a:cubicBezTo>
                    <a:pt x="32078" y="5141"/>
                    <a:pt x="30786" y="4141"/>
                    <a:pt x="29275" y="3629"/>
                  </a:cubicBezTo>
                  <a:cubicBezTo>
                    <a:pt x="27203" y="2923"/>
                    <a:pt x="24936" y="3239"/>
                    <a:pt x="22767" y="2849"/>
                  </a:cubicBezTo>
                  <a:cubicBezTo>
                    <a:pt x="21329" y="2606"/>
                    <a:pt x="19988" y="1631"/>
                    <a:pt x="18550" y="1363"/>
                  </a:cubicBezTo>
                  <a:cubicBezTo>
                    <a:pt x="18388" y="1334"/>
                    <a:pt x="18226" y="1321"/>
                    <a:pt x="18064" y="1321"/>
                  </a:cubicBezTo>
                  <a:cubicBezTo>
                    <a:pt x="17275" y="1321"/>
                    <a:pt x="16486" y="1624"/>
                    <a:pt x="15698" y="1826"/>
                  </a:cubicBezTo>
                  <a:cubicBezTo>
                    <a:pt x="15326" y="1912"/>
                    <a:pt x="14928" y="1971"/>
                    <a:pt x="14540" y="1971"/>
                  </a:cubicBezTo>
                  <a:cubicBezTo>
                    <a:pt x="13937" y="1971"/>
                    <a:pt x="13359" y="1827"/>
                    <a:pt x="12944" y="1411"/>
                  </a:cubicBezTo>
                  <a:cubicBezTo>
                    <a:pt x="12627" y="1119"/>
                    <a:pt x="12456" y="729"/>
                    <a:pt x="12139" y="436"/>
                  </a:cubicBezTo>
                  <a:cubicBezTo>
                    <a:pt x="11826" y="135"/>
                    <a:pt x="11405" y="1"/>
                    <a:pt x="10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5914425" y="1303300"/>
              <a:ext cx="284000" cy="93250"/>
            </a:xfrm>
            <a:custGeom>
              <a:avLst/>
              <a:gdLst/>
              <a:ahLst/>
              <a:cxnLst/>
              <a:rect l="l" t="t" r="r" b="b"/>
              <a:pathLst>
                <a:path w="11360" h="3730" extrusionOk="0">
                  <a:moveTo>
                    <a:pt x="5680" y="0"/>
                  </a:moveTo>
                  <a:cubicBezTo>
                    <a:pt x="1902" y="0"/>
                    <a:pt x="1" y="3729"/>
                    <a:pt x="1" y="3729"/>
                  </a:cubicBezTo>
                  <a:cubicBezTo>
                    <a:pt x="1707" y="2023"/>
                    <a:pt x="3694" y="1170"/>
                    <a:pt x="5680" y="1170"/>
                  </a:cubicBezTo>
                  <a:cubicBezTo>
                    <a:pt x="7667" y="1170"/>
                    <a:pt x="9653" y="2023"/>
                    <a:pt x="11360" y="3729"/>
                  </a:cubicBezTo>
                  <a:cubicBezTo>
                    <a:pt x="11360" y="3729"/>
                    <a:pt x="9458" y="0"/>
                    <a:pt x="5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5637775" y="1067925"/>
              <a:ext cx="837300" cy="352400"/>
            </a:xfrm>
            <a:custGeom>
              <a:avLst/>
              <a:gdLst/>
              <a:ahLst/>
              <a:cxnLst/>
              <a:rect l="l" t="t" r="r" b="b"/>
              <a:pathLst>
                <a:path w="33492" h="14096" extrusionOk="0">
                  <a:moveTo>
                    <a:pt x="16746" y="0"/>
                  </a:moveTo>
                  <a:cubicBezTo>
                    <a:pt x="12901" y="0"/>
                    <a:pt x="9056" y="238"/>
                    <a:pt x="5241" y="713"/>
                  </a:cubicBezTo>
                  <a:cubicBezTo>
                    <a:pt x="1902" y="1176"/>
                    <a:pt x="1" y="4150"/>
                    <a:pt x="1" y="7733"/>
                  </a:cubicBezTo>
                  <a:cubicBezTo>
                    <a:pt x="1" y="11633"/>
                    <a:pt x="3828" y="14095"/>
                    <a:pt x="7752" y="14095"/>
                  </a:cubicBezTo>
                  <a:cubicBezTo>
                    <a:pt x="9605" y="14095"/>
                    <a:pt x="10750" y="13534"/>
                    <a:pt x="11457" y="12535"/>
                  </a:cubicBezTo>
                  <a:lnTo>
                    <a:pt x="11457" y="12559"/>
                  </a:lnTo>
                  <a:cubicBezTo>
                    <a:pt x="12968" y="10268"/>
                    <a:pt x="14065" y="9318"/>
                    <a:pt x="16746" y="9244"/>
                  </a:cubicBezTo>
                  <a:cubicBezTo>
                    <a:pt x="19427" y="9318"/>
                    <a:pt x="20524" y="10268"/>
                    <a:pt x="22036" y="12559"/>
                  </a:cubicBezTo>
                  <a:lnTo>
                    <a:pt x="22036" y="12535"/>
                  </a:lnTo>
                  <a:cubicBezTo>
                    <a:pt x="22742" y="13534"/>
                    <a:pt x="23888" y="14095"/>
                    <a:pt x="25741" y="14095"/>
                  </a:cubicBezTo>
                  <a:cubicBezTo>
                    <a:pt x="29640" y="14095"/>
                    <a:pt x="33492" y="11658"/>
                    <a:pt x="33492" y="7733"/>
                  </a:cubicBezTo>
                  <a:cubicBezTo>
                    <a:pt x="33492" y="4150"/>
                    <a:pt x="31590" y="1176"/>
                    <a:pt x="28251" y="713"/>
                  </a:cubicBezTo>
                  <a:cubicBezTo>
                    <a:pt x="24436" y="238"/>
                    <a:pt x="20591" y="0"/>
                    <a:pt x="167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5684100" y="1082100"/>
              <a:ext cx="118850" cy="310800"/>
            </a:xfrm>
            <a:custGeom>
              <a:avLst/>
              <a:gdLst/>
              <a:ahLst/>
              <a:cxnLst/>
              <a:rect l="l" t="t" r="r" b="b"/>
              <a:pathLst>
                <a:path w="4754" h="12432" extrusionOk="0">
                  <a:moveTo>
                    <a:pt x="4753" y="0"/>
                  </a:moveTo>
                  <a:cubicBezTo>
                    <a:pt x="4290" y="49"/>
                    <a:pt x="3827" y="98"/>
                    <a:pt x="3388" y="146"/>
                  </a:cubicBezTo>
                  <a:cubicBezTo>
                    <a:pt x="3193" y="171"/>
                    <a:pt x="3023" y="195"/>
                    <a:pt x="2852" y="244"/>
                  </a:cubicBezTo>
                  <a:lnTo>
                    <a:pt x="0" y="11334"/>
                  </a:lnTo>
                  <a:cubicBezTo>
                    <a:pt x="463" y="11773"/>
                    <a:pt x="975" y="12139"/>
                    <a:pt x="1536" y="12431"/>
                  </a:cubicBezTo>
                  <a:lnTo>
                    <a:pt x="4753"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5744425" y="1077225"/>
              <a:ext cx="107275" cy="333350"/>
            </a:xfrm>
            <a:custGeom>
              <a:avLst/>
              <a:gdLst/>
              <a:ahLst/>
              <a:cxnLst/>
              <a:rect l="l" t="t" r="r" b="b"/>
              <a:pathLst>
                <a:path w="4291" h="13334" extrusionOk="0">
                  <a:moveTo>
                    <a:pt x="4290" y="0"/>
                  </a:moveTo>
                  <a:cubicBezTo>
                    <a:pt x="3974" y="24"/>
                    <a:pt x="3657" y="49"/>
                    <a:pt x="3364" y="73"/>
                  </a:cubicBezTo>
                  <a:lnTo>
                    <a:pt x="0" y="13041"/>
                  </a:lnTo>
                  <a:cubicBezTo>
                    <a:pt x="293" y="13162"/>
                    <a:pt x="561" y="13260"/>
                    <a:pt x="854" y="13333"/>
                  </a:cubicBezTo>
                  <a:lnTo>
                    <a:pt x="4290"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6056425" y="1068675"/>
              <a:ext cx="109100" cy="237675"/>
            </a:xfrm>
            <a:custGeom>
              <a:avLst/>
              <a:gdLst/>
              <a:ahLst/>
              <a:cxnLst/>
              <a:rect l="l" t="t" r="r" b="b"/>
              <a:pathLst>
                <a:path w="4364" h="9507" extrusionOk="0">
                  <a:moveTo>
                    <a:pt x="2389" y="1"/>
                  </a:moveTo>
                  <a:lnTo>
                    <a:pt x="0" y="9214"/>
                  </a:lnTo>
                  <a:cubicBezTo>
                    <a:pt x="756" y="9239"/>
                    <a:pt x="1390" y="9336"/>
                    <a:pt x="1926" y="9507"/>
                  </a:cubicBezTo>
                  <a:lnTo>
                    <a:pt x="4363" y="74"/>
                  </a:lnTo>
                  <a:cubicBezTo>
                    <a:pt x="3705" y="25"/>
                    <a:pt x="3047" y="1"/>
                    <a:pt x="2389" y="1"/>
                  </a:cubicBez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6236175" y="1083300"/>
              <a:ext cx="151150" cy="337025"/>
            </a:xfrm>
            <a:custGeom>
              <a:avLst/>
              <a:gdLst/>
              <a:ahLst/>
              <a:cxnLst/>
              <a:rect l="l" t="t" r="r" b="b"/>
              <a:pathLst>
                <a:path w="6046" h="13481" extrusionOk="0">
                  <a:moveTo>
                    <a:pt x="3438" y="1"/>
                  </a:moveTo>
                  <a:lnTo>
                    <a:pt x="1" y="13236"/>
                  </a:lnTo>
                  <a:cubicBezTo>
                    <a:pt x="513" y="13383"/>
                    <a:pt x="1122" y="13480"/>
                    <a:pt x="1805" y="13480"/>
                  </a:cubicBezTo>
                  <a:cubicBezTo>
                    <a:pt x="2121" y="13480"/>
                    <a:pt x="2438" y="13456"/>
                    <a:pt x="2731" y="13431"/>
                  </a:cubicBezTo>
                  <a:lnTo>
                    <a:pt x="6046" y="610"/>
                  </a:lnTo>
                  <a:cubicBezTo>
                    <a:pt x="5534" y="366"/>
                    <a:pt x="4949" y="196"/>
                    <a:pt x="4315" y="98"/>
                  </a:cubicBezTo>
                  <a:cubicBezTo>
                    <a:pt x="4023" y="74"/>
                    <a:pt x="3730" y="25"/>
                    <a:pt x="3438" y="1"/>
                  </a:cubicBez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5609750" y="1198475"/>
              <a:ext cx="31725" cy="107875"/>
            </a:xfrm>
            <a:custGeom>
              <a:avLst/>
              <a:gdLst/>
              <a:ahLst/>
              <a:cxnLst/>
              <a:rect l="l" t="t" r="r" b="b"/>
              <a:pathLst>
                <a:path w="1269" h="4315" extrusionOk="0">
                  <a:moveTo>
                    <a:pt x="1268" y="1"/>
                  </a:moveTo>
                  <a:cubicBezTo>
                    <a:pt x="561" y="1"/>
                    <a:pt x="1" y="561"/>
                    <a:pt x="1" y="1268"/>
                  </a:cubicBezTo>
                  <a:lnTo>
                    <a:pt x="1" y="3072"/>
                  </a:lnTo>
                  <a:cubicBezTo>
                    <a:pt x="1" y="3754"/>
                    <a:pt x="561" y="4315"/>
                    <a:pt x="1268" y="4315"/>
                  </a:cubicBezTo>
                  <a:lnTo>
                    <a:pt x="1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6475050" y="1198475"/>
              <a:ext cx="31100" cy="107875"/>
            </a:xfrm>
            <a:custGeom>
              <a:avLst/>
              <a:gdLst/>
              <a:ahLst/>
              <a:cxnLst/>
              <a:rect l="l" t="t" r="r" b="b"/>
              <a:pathLst>
                <a:path w="1244" h="4315" extrusionOk="0">
                  <a:moveTo>
                    <a:pt x="1" y="1"/>
                  </a:moveTo>
                  <a:lnTo>
                    <a:pt x="1" y="4315"/>
                  </a:lnTo>
                  <a:cubicBezTo>
                    <a:pt x="683" y="4315"/>
                    <a:pt x="1244" y="3754"/>
                    <a:pt x="1244" y="3072"/>
                  </a:cubicBezTo>
                  <a:lnTo>
                    <a:pt x="1244" y="1268"/>
                  </a:lnTo>
                  <a:cubicBezTo>
                    <a:pt x="1244" y="561"/>
                    <a:pt x="683"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5768800" y="1036375"/>
              <a:ext cx="575275" cy="42075"/>
            </a:xfrm>
            <a:custGeom>
              <a:avLst/>
              <a:gdLst/>
              <a:ahLst/>
              <a:cxnLst/>
              <a:rect l="l" t="t" r="r" b="b"/>
              <a:pathLst>
                <a:path w="23011" h="1683" extrusionOk="0">
                  <a:moveTo>
                    <a:pt x="11505" y="1"/>
                  </a:moveTo>
                  <a:cubicBezTo>
                    <a:pt x="9555" y="25"/>
                    <a:pt x="7605" y="123"/>
                    <a:pt x="5680" y="391"/>
                  </a:cubicBezTo>
                  <a:cubicBezTo>
                    <a:pt x="3754" y="659"/>
                    <a:pt x="1853" y="1049"/>
                    <a:pt x="0" y="1683"/>
                  </a:cubicBezTo>
                  <a:cubicBezTo>
                    <a:pt x="3815" y="1195"/>
                    <a:pt x="7660" y="952"/>
                    <a:pt x="11505" y="952"/>
                  </a:cubicBezTo>
                  <a:cubicBezTo>
                    <a:pt x="15350" y="952"/>
                    <a:pt x="19195" y="1195"/>
                    <a:pt x="23010" y="1683"/>
                  </a:cubicBezTo>
                  <a:cubicBezTo>
                    <a:pt x="21158" y="1049"/>
                    <a:pt x="19232" y="659"/>
                    <a:pt x="17306" y="391"/>
                  </a:cubicBezTo>
                  <a:cubicBezTo>
                    <a:pt x="15381" y="123"/>
                    <a:pt x="13455" y="1"/>
                    <a:pt x="11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5626825" y="1056350"/>
              <a:ext cx="859225" cy="374925"/>
            </a:xfrm>
            <a:custGeom>
              <a:avLst/>
              <a:gdLst/>
              <a:ahLst/>
              <a:cxnLst/>
              <a:rect l="l" t="t" r="r" b="b"/>
              <a:pathLst>
                <a:path w="34369" h="14997" extrusionOk="0">
                  <a:moveTo>
                    <a:pt x="17184" y="902"/>
                  </a:moveTo>
                  <a:cubicBezTo>
                    <a:pt x="20999" y="902"/>
                    <a:pt x="24814" y="1140"/>
                    <a:pt x="28592" y="1615"/>
                  </a:cubicBezTo>
                  <a:cubicBezTo>
                    <a:pt x="28616" y="1639"/>
                    <a:pt x="28616" y="1639"/>
                    <a:pt x="28640" y="1639"/>
                  </a:cubicBezTo>
                  <a:cubicBezTo>
                    <a:pt x="31565" y="2029"/>
                    <a:pt x="33467" y="4516"/>
                    <a:pt x="33467" y="8196"/>
                  </a:cubicBezTo>
                  <a:cubicBezTo>
                    <a:pt x="33467" y="11877"/>
                    <a:pt x="29762" y="14095"/>
                    <a:pt x="26179" y="14095"/>
                  </a:cubicBezTo>
                  <a:cubicBezTo>
                    <a:pt x="24570" y="14095"/>
                    <a:pt x="23497" y="13656"/>
                    <a:pt x="22864" y="12754"/>
                  </a:cubicBezTo>
                  <a:cubicBezTo>
                    <a:pt x="22839" y="12730"/>
                    <a:pt x="22815" y="12706"/>
                    <a:pt x="22790" y="12681"/>
                  </a:cubicBezTo>
                  <a:cubicBezTo>
                    <a:pt x="21304" y="10439"/>
                    <a:pt x="20060" y="9342"/>
                    <a:pt x="17209" y="9269"/>
                  </a:cubicBezTo>
                  <a:lnTo>
                    <a:pt x="17184" y="9269"/>
                  </a:lnTo>
                  <a:cubicBezTo>
                    <a:pt x="14308" y="9342"/>
                    <a:pt x="13065" y="10439"/>
                    <a:pt x="11578" y="12681"/>
                  </a:cubicBezTo>
                  <a:cubicBezTo>
                    <a:pt x="11554" y="12706"/>
                    <a:pt x="11529" y="12730"/>
                    <a:pt x="11505" y="12754"/>
                  </a:cubicBezTo>
                  <a:cubicBezTo>
                    <a:pt x="10871" y="13656"/>
                    <a:pt x="9799" y="14095"/>
                    <a:pt x="8190" y="14095"/>
                  </a:cubicBezTo>
                  <a:cubicBezTo>
                    <a:pt x="4607" y="14095"/>
                    <a:pt x="902" y="11779"/>
                    <a:pt x="902" y="8196"/>
                  </a:cubicBezTo>
                  <a:cubicBezTo>
                    <a:pt x="902" y="4613"/>
                    <a:pt x="2803" y="2029"/>
                    <a:pt x="5728" y="1639"/>
                  </a:cubicBezTo>
                  <a:cubicBezTo>
                    <a:pt x="5753" y="1639"/>
                    <a:pt x="5753" y="1615"/>
                    <a:pt x="5777" y="1615"/>
                  </a:cubicBezTo>
                  <a:cubicBezTo>
                    <a:pt x="9555" y="1140"/>
                    <a:pt x="13370" y="902"/>
                    <a:pt x="17184" y="902"/>
                  </a:cubicBezTo>
                  <a:close/>
                  <a:moveTo>
                    <a:pt x="17184" y="0"/>
                  </a:moveTo>
                  <a:cubicBezTo>
                    <a:pt x="13315" y="0"/>
                    <a:pt x="9445" y="238"/>
                    <a:pt x="5606" y="713"/>
                  </a:cubicBezTo>
                  <a:lnTo>
                    <a:pt x="5582" y="738"/>
                  </a:lnTo>
                  <a:cubicBezTo>
                    <a:pt x="2169" y="1225"/>
                    <a:pt x="0" y="3931"/>
                    <a:pt x="0" y="8196"/>
                  </a:cubicBezTo>
                  <a:cubicBezTo>
                    <a:pt x="0" y="12462"/>
                    <a:pt x="4168" y="14997"/>
                    <a:pt x="8190" y="14997"/>
                  </a:cubicBezTo>
                  <a:cubicBezTo>
                    <a:pt x="10043" y="14997"/>
                    <a:pt x="11359" y="14461"/>
                    <a:pt x="12187" y="13364"/>
                  </a:cubicBezTo>
                  <a:cubicBezTo>
                    <a:pt x="12212" y="13339"/>
                    <a:pt x="12236" y="13315"/>
                    <a:pt x="12261" y="13291"/>
                  </a:cubicBezTo>
                  <a:cubicBezTo>
                    <a:pt x="13674" y="11146"/>
                    <a:pt x="14674" y="10244"/>
                    <a:pt x="17184" y="10171"/>
                  </a:cubicBezTo>
                  <a:cubicBezTo>
                    <a:pt x="19256" y="10244"/>
                    <a:pt x="20402" y="10682"/>
                    <a:pt x="22108" y="13291"/>
                  </a:cubicBezTo>
                  <a:cubicBezTo>
                    <a:pt x="22132" y="13315"/>
                    <a:pt x="22157" y="13339"/>
                    <a:pt x="22181" y="13364"/>
                  </a:cubicBezTo>
                  <a:cubicBezTo>
                    <a:pt x="23010" y="14461"/>
                    <a:pt x="24326" y="14997"/>
                    <a:pt x="26179" y="14997"/>
                  </a:cubicBezTo>
                  <a:cubicBezTo>
                    <a:pt x="30200" y="14997"/>
                    <a:pt x="34368" y="12462"/>
                    <a:pt x="34368" y="8196"/>
                  </a:cubicBezTo>
                  <a:cubicBezTo>
                    <a:pt x="34368" y="4150"/>
                    <a:pt x="32199" y="1225"/>
                    <a:pt x="28787" y="738"/>
                  </a:cubicBezTo>
                  <a:cubicBezTo>
                    <a:pt x="28787" y="738"/>
                    <a:pt x="28762" y="713"/>
                    <a:pt x="28762" y="713"/>
                  </a:cubicBezTo>
                  <a:cubicBezTo>
                    <a:pt x="24923" y="238"/>
                    <a:pt x="21054" y="0"/>
                    <a:pt x="17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a:off x="5828525" y="874900"/>
              <a:ext cx="7950" cy="108500"/>
            </a:xfrm>
            <a:custGeom>
              <a:avLst/>
              <a:gdLst/>
              <a:ahLst/>
              <a:cxnLst/>
              <a:rect l="l" t="t" r="r" b="b"/>
              <a:pathLst>
                <a:path w="318" h="4340" extrusionOk="0">
                  <a:moveTo>
                    <a:pt x="146" y="1"/>
                  </a:moveTo>
                  <a:cubicBezTo>
                    <a:pt x="73" y="1"/>
                    <a:pt x="0" y="74"/>
                    <a:pt x="0" y="147"/>
                  </a:cubicBezTo>
                  <a:lnTo>
                    <a:pt x="0" y="4169"/>
                  </a:lnTo>
                  <a:cubicBezTo>
                    <a:pt x="0" y="4266"/>
                    <a:pt x="73" y="4339"/>
                    <a:pt x="146" y="4339"/>
                  </a:cubicBezTo>
                  <a:cubicBezTo>
                    <a:pt x="244" y="4339"/>
                    <a:pt x="317" y="4266"/>
                    <a:pt x="317" y="4169"/>
                  </a:cubicBezTo>
                  <a:lnTo>
                    <a:pt x="317" y="147"/>
                  </a:lnTo>
                  <a:cubicBezTo>
                    <a:pt x="317" y="74"/>
                    <a:pt x="244"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8"/>
          <p:cNvGrpSpPr/>
          <p:nvPr/>
        </p:nvGrpSpPr>
        <p:grpSpPr>
          <a:xfrm>
            <a:off x="6932785" y="1230196"/>
            <a:ext cx="1403822" cy="2478279"/>
            <a:chOff x="1181475" y="2338000"/>
            <a:chExt cx="683125" cy="1205975"/>
          </a:xfrm>
        </p:grpSpPr>
        <p:sp>
          <p:nvSpPr>
            <p:cNvPr id="298" name="Google Shape;298;p28"/>
            <p:cNvSpPr/>
            <p:nvPr/>
          </p:nvSpPr>
          <p:spPr>
            <a:xfrm>
              <a:off x="1181475" y="2938225"/>
              <a:ext cx="118250" cy="118250"/>
            </a:xfrm>
            <a:custGeom>
              <a:avLst/>
              <a:gdLst/>
              <a:ahLst/>
              <a:cxnLst/>
              <a:rect l="l" t="t" r="r" b="b"/>
              <a:pathLst>
                <a:path w="4730" h="4730" extrusionOk="0">
                  <a:moveTo>
                    <a:pt x="2365" y="391"/>
                  </a:moveTo>
                  <a:cubicBezTo>
                    <a:pt x="3462" y="391"/>
                    <a:pt x="4339" y="1268"/>
                    <a:pt x="4339" y="2365"/>
                  </a:cubicBezTo>
                  <a:cubicBezTo>
                    <a:pt x="4339" y="3462"/>
                    <a:pt x="3462" y="4364"/>
                    <a:pt x="2365" y="4364"/>
                  </a:cubicBezTo>
                  <a:cubicBezTo>
                    <a:pt x="1268" y="4364"/>
                    <a:pt x="391" y="3462"/>
                    <a:pt x="391" y="2365"/>
                  </a:cubicBezTo>
                  <a:cubicBezTo>
                    <a:pt x="391" y="1268"/>
                    <a:pt x="1268" y="391"/>
                    <a:pt x="2365" y="391"/>
                  </a:cubicBezTo>
                  <a:close/>
                  <a:moveTo>
                    <a:pt x="2365" y="1"/>
                  </a:moveTo>
                  <a:cubicBezTo>
                    <a:pt x="1049" y="1"/>
                    <a:pt x="1" y="1073"/>
                    <a:pt x="1" y="2365"/>
                  </a:cubicBezTo>
                  <a:cubicBezTo>
                    <a:pt x="1" y="3681"/>
                    <a:pt x="1073" y="4729"/>
                    <a:pt x="2365" y="4729"/>
                  </a:cubicBezTo>
                  <a:cubicBezTo>
                    <a:pt x="3681" y="4729"/>
                    <a:pt x="4729" y="3681"/>
                    <a:pt x="4729" y="2365"/>
                  </a:cubicBezTo>
                  <a:cubicBezTo>
                    <a:pt x="4729" y="1073"/>
                    <a:pt x="3681" y="1"/>
                    <a:pt x="2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1746375" y="2935800"/>
              <a:ext cx="118225" cy="118850"/>
            </a:xfrm>
            <a:custGeom>
              <a:avLst/>
              <a:gdLst/>
              <a:ahLst/>
              <a:cxnLst/>
              <a:rect l="l" t="t" r="r" b="b"/>
              <a:pathLst>
                <a:path w="4729" h="4754" extrusionOk="0">
                  <a:moveTo>
                    <a:pt x="2364" y="390"/>
                  </a:moveTo>
                  <a:cubicBezTo>
                    <a:pt x="3461" y="390"/>
                    <a:pt x="4339" y="1292"/>
                    <a:pt x="4339" y="2389"/>
                  </a:cubicBezTo>
                  <a:cubicBezTo>
                    <a:pt x="4339" y="3486"/>
                    <a:pt x="3461" y="4363"/>
                    <a:pt x="2364" y="4363"/>
                  </a:cubicBezTo>
                  <a:cubicBezTo>
                    <a:pt x="1268" y="4363"/>
                    <a:pt x="390" y="3486"/>
                    <a:pt x="390" y="2389"/>
                  </a:cubicBezTo>
                  <a:cubicBezTo>
                    <a:pt x="390" y="1292"/>
                    <a:pt x="1268" y="390"/>
                    <a:pt x="2364" y="390"/>
                  </a:cubicBezTo>
                  <a:close/>
                  <a:moveTo>
                    <a:pt x="2364" y="0"/>
                  </a:moveTo>
                  <a:cubicBezTo>
                    <a:pt x="1048" y="0"/>
                    <a:pt x="0" y="1073"/>
                    <a:pt x="0" y="2389"/>
                  </a:cubicBezTo>
                  <a:cubicBezTo>
                    <a:pt x="0" y="3681"/>
                    <a:pt x="1073" y="4753"/>
                    <a:pt x="2364" y="4753"/>
                  </a:cubicBezTo>
                  <a:cubicBezTo>
                    <a:pt x="3681" y="4753"/>
                    <a:pt x="4729" y="3681"/>
                    <a:pt x="4729" y="2389"/>
                  </a:cubicBezTo>
                  <a:cubicBezTo>
                    <a:pt x="4729" y="1073"/>
                    <a:pt x="3681"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1365500" y="2347150"/>
              <a:ext cx="325450" cy="618525"/>
            </a:xfrm>
            <a:custGeom>
              <a:avLst/>
              <a:gdLst/>
              <a:ahLst/>
              <a:cxnLst/>
              <a:rect l="l" t="t" r="r" b="b"/>
              <a:pathLst>
                <a:path w="13018" h="24741" extrusionOk="0">
                  <a:moveTo>
                    <a:pt x="1415" y="0"/>
                  </a:moveTo>
                  <a:cubicBezTo>
                    <a:pt x="659" y="658"/>
                    <a:pt x="367" y="1511"/>
                    <a:pt x="1" y="2340"/>
                  </a:cubicBezTo>
                  <a:lnTo>
                    <a:pt x="10701" y="24741"/>
                  </a:lnTo>
                  <a:lnTo>
                    <a:pt x="13017" y="24253"/>
                  </a:lnTo>
                  <a:lnTo>
                    <a:pt x="1488" y="146"/>
                  </a:lnTo>
                  <a:cubicBezTo>
                    <a:pt x="1463" y="73"/>
                    <a:pt x="1439" y="49"/>
                    <a:pt x="14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1335050" y="2346525"/>
              <a:ext cx="335175" cy="622800"/>
            </a:xfrm>
            <a:custGeom>
              <a:avLst/>
              <a:gdLst/>
              <a:ahLst/>
              <a:cxnLst/>
              <a:rect l="l" t="t" r="r" b="b"/>
              <a:pathLst>
                <a:path w="13407" h="24912" extrusionOk="0">
                  <a:moveTo>
                    <a:pt x="11944" y="1"/>
                  </a:moveTo>
                  <a:cubicBezTo>
                    <a:pt x="11919" y="49"/>
                    <a:pt x="11871" y="98"/>
                    <a:pt x="11846" y="171"/>
                  </a:cubicBezTo>
                  <a:lnTo>
                    <a:pt x="0" y="24912"/>
                  </a:lnTo>
                  <a:lnTo>
                    <a:pt x="2657" y="24766"/>
                  </a:lnTo>
                  <a:lnTo>
                    <a:pt x="13406" y="2243"/>
                  </a:lnTo>
                  <a:cubicBezTo>
                    <a:pt x="12992" y="1439"/>
                    <a:pt x="12943" y="586"/>
                    <a:pt x="1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1340525" y="3480575"/>
              <a:ext cx="71925" cy="63400"/>
            </a:xfrm>
            <a:custGeom>
              <a:avLst/>
              <a:gdLst/>
              <a:ahLst/>
              <a:cxnLst/>
              <a:rect l="l" t="t" r="r" b="b"/>
              <a:pathLst>
                <a:path w="2877" h="2536" extrusionOk="0">
                  <a:moveTo>
                    <a:pt x="1585" y="0"/>
                  </a:moveTo>
                  <a:lnTo>
                    <a:pt x="1" y="634"/>
                  </a:lnTo>
                  <a:cubicBezTo>
                    <a:pt x="1439" y="1511"/>
                    <a:pt x="1341" y="2535"/>
                    <a:pt x="1341" y="2535"/>
                  </a:cubicBezTo>
                  <a:lnTo>
                    <a:pt x="2877" y="1853"/>
                  </a:lnTo>
                  <a:cubicBezTo>
                    <a:pt x="2633" y="585"/>
                    <a:pt x="1585" y="0"/>
                    <a:pt x="1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1282025" y="2921775"/>
              <a:ext cx="480825" cy="112150"/>
            </a:xfrm>
            <a:custGeom>
              <a:avLst/>
              <a:gdLst/>
              <a:ahLst/>
              <a:cxnLst/>
              <a:rect l="l" t="t" r="r" b="b"/>
              <a:pathLst>
                <a:path w="19233" h="4486" extrusionOk="0">
                  <a:moveTo>
                    <a:pt x="9629" y="1"/>
                  </a:moveTo>
                  <a:cubicBezTo>
                    <a:pt x="2828" y="1"/>
                    <a:pt x="1" y="2706"/>
                    <a:pt x="1" y="2706"/>
                  </a:cubicBezTo>
                  <a:cubicBezTo>
                    <a:pt x="488" y="3291"/>
                    <a:pt x="293" y="3681"/>
                    <a:pt x="74" y="4461"/>
                  </a:cubicBezTo>
                  <a:lnTo>
                    <a:pt x="1512" y="4461"/>
                  </a:lnTo>
                  <a:cubicBezTo>
                    <a:pt x="1512" y="4461"/>
                    <a:pt x="5095" y="4022"/>
                    <a:pt x="9653" y="4022"/>
                  </a:cubicBezTo>
                  <a:cubicBezTo>
                    <a:pt x="14187" y="4022"/>
                    <a:pt x="17794" y="4486"/>
                    <a:pt x="17794" y="4486"/>
                  </a:cubicBezTo>
                  <a:lnTo>
                    <a:pt x="19232" y="4486"/>
                  </a:lnTo>
                  <a:cubicBezTo>
                    <a:pt x="18964" y="3706"/>
                    <a:pt x="19086" y="2536"/>
                    <a:pt x="19086" y="2536"/>
                  </a:cubicBezTo>
                  <a:cubicBezTo>
                    <a:pt x="19086" y="2536"/>
                    <a:pt x="16429" y="1"/>
                    <a:pt x="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1268625" y="2983450"/>
              <a:ext cx="508850" cy="92525"/>
            </a:xfrm>
            <a:custGeom>
              <a:avLst/>
              <a:gdLst/>
              <a:ahLst/>
              <a:cxnLst/>
              <a:rect l="l" t="t" r="r" b="b"/>
              <a:pathLst>
                <a:path w="20354" h="3701" extrusionOk="0">
                  <a:moveTo>
                    <a:pt x="966" y="1"/>
                  </a:moveTo>
                  <a:cubicBezTo>
                    <a:pt x="758" y="1"/>
                    <a:pt x="548" y="136"/>
                    <a:pt x="488" y="337"/>
                  </a:cubicBezTo>
                  <a:cubicBezTo>
                    <a:pt x="342" y="751"/>
                    <a:pt x="220" y="1190"/>
                    <a:pt x="74" y="1604"/>
                  </a:cubicBezTo>
                  <a:cubicBezTo>
                    <a:pt x="0" y="1872"/>
                    <a:pt x="147" y="2140"/>
                    <a:pt x="415" y="2238"/>
                  </a:cubicBezTo>
                  <a:cubicBezTo>
                    <a:pt x="3596" y="3213"/>
                    <a:pt x="6886" y="3700"/>
                    <a:pt x="10177" y="3700"/>
                  </a:cubicBezTo>
                  <a:cubicBezTo>
                    <a:pt x="13467" y="3700"/>
                    <a:pt x="16758" y="3213"/>
                    <a:pt x="19939" y="2238"/>
                  </a:cubicBezTo>
                  <a:cubicBezTo>
                    <a:pt x="20207" y="2140"/>
                    <a:pt x="20353" y="1872"/>
                    <a:pt x="20256" y="1604"/>
                  </a:cubicBezTo>
                  <a:cubicBezTo>
                    <a:pt x="20134" y="1190"/>
                    <a:pt x="19988" y="751"/>
                    <a:pt x="19866" y="337"/>
                  </a:cubicBezTo>
                  <a:cubicBezTo>
                    <a:pt x="19785" y="136"/>
                    <a:pt x="19589" y="1"/>
                    <a:pt x="19372" y="1"/>
                  </a:cubicBezTo>
                  <a:cubicBezTo>
                    <a:pt x="19326" y="1"/>
                    <a:pt x="19279" y="7"/>
                    <a:pt x="19232" y="20"/>
                  </a:cubicBezTo>
                  <a:cubicBezTo>
                    <a:pt x="16283" y="934"/>
                    <a:pt x="13230" y="1391"/>
                    <a:pt x="10174" y="1391"/>
                  </a:cubicBezTo>
                  <a:cubicBezTo>
                    <a:pt x="7118" y="1391"/>
                    <a:pt x="4059" y="934"/>
                    <a:pt x="1097" y="20"/>
                  </a:cubicBezTo>
                  <a:cubicBezTo>
                    <a:pt x="1055" y="7"/>
                    <a:pt x="1010" y="1"/>
                    <a:pt x="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1463625" y="2607350"/>
              <a:ext cx="110325" cy="101775"/>
            </a:xfrm>
            <a:custGeom>
              <a:avLst/>
              <a:gdLst/>
              <a:ahLst/>
              <a:cxnLst/>
              <a:rect l="l" t="t" r="r" b="b"/>
              <a:pathLst>
                <a:path w="4413" h="4071" extrusionOk="0">
                  <a:moveTo>
                    <a:pt x="1755" y="0"/>
                  </a:moveTo>
                  <a:cubicBezTo>
                    <a:pt x="1292" y="0"/>
                    <a:pt x="878" y="244"/>
                    <a:pt x="658" y="634"/>
                  </a:cubicBezTo>
                  <a:lnTo>
                    <a:pt x="220" y="1390"/>
                  </a:lnTo>
                  <a:cubicBezTo>
                    <a:pt x="0" y="1780"/>
                    <a:pt x="0" y="2267"/>
                    <a:pt x="220" y="2657"/>
                  </a:cubicBezTo>
                  <a:lnTo>
                    <a:pt x="658" y="3413"/>
                  </a:lnTo>
                  <a:cubicBezTo>
                    <a:pt x="878" y="3803"/>
                    <a:pt x="1292" y="4071"/>
                    <a:pt x="1755" y="4071"/>
                  </a:cubicBezTo>
                  <a:lnTo>
                    <a:pt x="2633" y="4071"/>
                  </a:lnTo>
                  <a:cubicBezTo>
                    <a:pt x="3096" y="4071"/>
                    <a:pt x="3510" y="3827"/>
                    <a:pt x="3730" y="3413"/>
                  </a:cubicBezTo>
                  <a:lnTo>
                    <a:pt x="4168" y="2657"/>
                  </a:lnTo>
                  <a:cubicBezTo>
                    <a:pt x="4412" y="2267"/>
                    <a:pt x="4412" y="1780"/>
                    <a:pt x="4168" y="1390"/>
                  </a:cubicBezTo>
                  <a:lnTo>
                    <a:pt x="3730" y="634"/>
                  </a:lnTo>
                  <a:cubicBezTo>
                    <a:pt x="3510" y="244"/>
                    <a:pt x="3096" y="0"/>
                    <a:pt x="2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8"/>
            <p:cNvSpPr/>
            <p:nvPr/>
          </p:nvSpPr>
          <p:spPr>
            <a:xfrm>
              <a:off x="1294225" y="2338550"/>
              <a:ext cx="106650" cy="660025"/>
            </a:xfrm>
            <a:custGeom>
              <a:avLst/>
              <a:gdLst/>
              <a:ahLst/>
              <a:cxnLst/>
              <a:rect l="l" t="t" r="r" b="b"/>
              <a:pathLst>
                <a:path w="4266" h="26401" extrusionOk="0">
                  <a:moveTo>
                    <a:pt x="3598" y="0"/>
                  </a:moveTo>
                  <a:cubicBezTo>
                    <a:pt x="3577" y="0"/>
                    <a:pt x="3556" y="1"/>
                    <a:pt x="3534" y="3"/>
                  </a:cubicBezTo>
                  <a:lnTo>
                    <a:pt x="2657" y="27"/>
                  </a:lnTo>
                  <a:cubicBezTo>
                    <a:pt x="2267" y="52"/>
                    <a:pt x="1901" y="271"/>
                    <a:pt x="1731" y="637"/>
                  </a:cubicBezTo>
                  <a:lnTo>
                    <a:pt x="1146" y="1782"/>
                  </a:lnTo>
                  <a:cubicBezTo>
                    <a:pt x="390" y="3318"/>
                    <a:pt x="0" y="5000"/>
                    <a:pt x="0" y="6706"/>
                  </a:cubicBezTo>
                  <a:lnTo>
                    <a:pt x="0" y="26401"/>
                  </a:lnTo>
                  <a:lnTo>
                    <a:pt x="1901" y="26401"/>
                  </a:lnTo>
                  <a:lnTo>
                    <a:pt x="1901" y="6877"/>
                  </a:lnTo>
                  <a:cubicBezTo>
                    <a:pt x="1901" y="5390"/>
                    <a:pt x="2194" y="3927"/>
                    <a:pt x="2779" y="2562"/>
                  </a:cubicBezTo>
                  <a:lnTo>
                    <a:pt x="2852" y="2708"/>
                  </a:lnTo>
                  <a:cubicBezTo>
                    <a:pt x="3218" y="1855"/>
                    <a:pt x="3534" y="1002"/>
                    <a:pt x="4266" y="344"/>
                  </a:cubicBezTo>
                  <a:cubicBezTo>
                    <a:pt x="4108" y="141"/>
                    <a:pt x="3866" y="0"/>
                    <a:pt x="35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8"/>
            <p:cNvSpPr/>
            <p:nvPr/>
          </p:nvSpPr>
          <p:spPr>
            <a:xfrm>
              <a:off x="1360025" y="2345000"/>
              <a:ext cx="41475" cy="60675"/>
            </a:xfrm>
            <a:custGeom>
              <a:avLst/>
              <a:gdLst/>
              <a:ahLst/>
              <a:cxnLst/>
              <a:rect l="l" t="t" r="r" b="b"/>
              <a:pathLst>
                <a:path w="1659" h="2427" extrusionOk="0">
                  <a:moveTo>
                    <a:pt x="1503" y="1"/>
                  </a:moveTo>
                  <a:cubicBezTo>
                    <a:pt x="1469" y="1"/>
                    <a:pt x="1439" y="13"/>
                    <a:pt x="1414" y="37"/>
                  </a:cubicBezTo>
                  <a:cubicBezTo>
                    <a:pt x="927" y="549"/>
                    <a:pt x="464" y="1280"/>
                    <a:pt x="25" y="2231"/>
                  </a:cubicBezTo>
                  <a:cubicBezTo>
                    <a:pt x="1" y="2304"/>
                    <a:pt x="25" y="2377"/>
                    <a:pt x="98" y="2426"/>
                  </a:cubicBezTo>
                  <a:lnTo>
                    <a:pt x="147" y="2426"/>
                  </a:lnTo>
                  <a:cubicBezTo>
                    <a:pt x="196" y="2426"/>
                    <a:pt x="244" y="2402"/>
                    <a:pt x="269" y="2353"/>
                  </a:cubicBezTo>
                  <a:cubicBezTo>
                    <a:pt x="707" y="1427"/>
                    <a:pt x="1146" y="720"/>
                    <a:pt x="1609" y="208"/>
                  </a:cubicBezTo>
                  <a:cubicBezTo>
                    <a:pt x="1658" y="159"/>
                    <a:pt x="1658" y="86"/>
                    <a:pt x="1609" y="37"/>
                  </a:cubicBezTo>
                  <a:cubicBezTo>
                    <a:pt x="1573" y="13"/>
                    <a:pt x="1536" y="1"/>
                    <a:pt x="1503"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a:off x="1633625" y="2338000"/>
              <a:ext cx="106675" cy="660575"/>
            </a:xfrm>
            <a:custGeom>
              <a:avLst/>
              <a:gdLst/>
              <a:ahLst/>
              <a:cxnLst/>
              <a:rect l="l" t="t" r="r" b="b"/>
              <a:pathLst>
                <a:path w="4267" h="26423" extrusionOk="0">
                  <a:moveTo>
                    <a:pt x="708" y="1"/>
                  </a:moveTo>
                  <a:cubicBezTo>
                    <a:pt x="440" y="1"/>
                    <a:pt x="171" y="122"/>
                    <a:pt x="1" y="342"/>
                  </a:cubicBezTo>
                  <a:cubicBezTo>
                    <a:pt x="1000" y="927"/>
                    <a:pt x="976" y="1950"/>
                    <a:pt x="1390" y="2755"/>
                  </a:cubicBezTo>
                  <a:lnTo>
                    <a:pt x="1488" y="2584"/>
                  </a:lnTo>
                  <a:cubicBezTo>
                    <a:pt x="2048" y="3925"/>
                    <a:pt x="2365" y="5387"/>
                    <a:pt x="2365" y="6874"/>
                  </a:cubicBezTo>
                  <a:lnTo>
                    <a:pt x="2365" y="26423"/>
                  </a:lnTo>
                  <a:lnTo>
                    <a:pt x="4266" y="26423"/>
                  </a:lnTo>
                  <a:lnTo>
                    <a:pt x="4266" y="6704"/>
                  </a:lnTo>
                  <a:cubicBezTo>
                    <a:pt x="4266" y="5022"/>
                    <a:pt x="3876" y="3340"/>
                    <a:pt x="3096" y="1804"/>
                  </a:cubicBezTo>
                  <a:lnTo>
                    <a:pt x="2511" y="634"/>
                  </a:lnTo>
                  <a:cubicBezTo>
                    <a:pt x="2341" y="293"/>
                    <a:pt x="2000" y="49"/>
                    <a:pt x="1585" y="49"/>
                  </a:cubicBezTo>
                  <a:lnTo>
                    <a:pt x="7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8"/>
            <p:cNvSpPr/>
            <p:nvPr/>
          </p:nvSpPr>
          <p:spPr>
            <a:xfrm>
              <a:off x="1632425" y="2345000"/>
              <a:ext cx="42050" cy="60675"/>
            </a:xfrm>
            <a:custGeom>
              <a:avLst/>
              <a:gdLst/>
              <a:ahLst/>
              <a:cxnLst/>
              <a:rect l="l" t="t" r="r" b="b"/>
              <a:pathLst>
                <a:path w="1682" h="2427" extrusionOk="0">
                  <a:moveTo>
                    <a:pt x="159" y="1"/>
                  </a:moveTo>
                  <a:cubicBezTo>
                    <a:pt x="128" y="1"/>
                    <a:pt x="98" y="13"/>
                    <a:pt x="73" y="37"/>
                  </a:cubicBezTo>
                  <a:cubicBezTo>
                    <a:pt x="0" y="86"/>
                    <a:pt x="0" y="159"/>
                    <a:pt x="49" y="208"/>
                  </a:cubicBezTo>
                  <a:cubicBezTo>
                    <a:pt x="536" y="720"/>
                    <a:pt x="975" y="1427"/>
                    <a:pt x="1414" y="2353"/>
                  </a:cubicBezTo>
                  <a:cubicBezTo>
                    <a:pt x="1438" y="2402"/>
                    <a:pt x="1487" y="2426"/>
                    <a:pt x="1536" y="2426"/>
                  </a:cubicBezTo>
                  <a:lnTo>
                    <a:pt x="1584" y="2426"/>
                  </a:lnTo>
                  <a:cubicBezTo>
                    <a:pt x="1633" y="2377"/>
                    <a:pt x="1682" y="2304"/>
                    <a:pt x="1633" y="2231"/>
                  </a:cubicBezTo>
                  <a:cubicBezTo>
                    <a:pt x="1194" y="1280"/>
                    <a:pt x="731" y="549"/>
                    <a:pt x="244" y="37"/>
                  </a:cubicBezTo>
                  <a:cubicBezTo>
                    <a:pt x="219" y="13"/>
                    <a:pt x="189" y="1"/>
                    <a:pt x="159"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8"/>
            <p:cNvSpPr/>
            <p:nvPr/>
          </p:nvSpPr>
          <p:spPr>
            <a:xfrm>
              <a:off x="1284475" y="2489725"/>
              <a:ext cx="464950" cy="57925"/>
            </a:xfrm>
            <a:custGeom>
              <a:avLst/>
              <a:gdLst/>
              <a:ahLst/>
              <a:cxnLst/>
              <a:rect l="l" t="t" r="r" b="b"/>
              <a:pathLst>
                <a:path w="18598" h="2317" extrusionOk="0">
                  <a:moveTo>
                    <a:pt x="390" y="1"/>
                  </a:moveTo>
                  <a:cubicBezTo>
                    <a:pt x="171" y="50"/>
                    <a:pt x="0" y="245"/>
                    <a:pt x="0" y="464"/>
                  </a:cubicBezTo>
                  <a:lnTo>
                    <a:pt x="0" y="1829"/>
                  </a:lnTo>
                  <a:cubicBezTo>
                    <a:pt x="0" y="2073"/>
                    <a:pt x="171" y="2268"/>
                    <a:pt x="390" y="2292"/>
                  </a:cubicBezTo>
                  <a:cubicBezTo>
                    <a:pt x="414" y="2316"/>
                    <a:pt x="439" y="2316"/>
                    <a:pt x="488" y="2316"/>
                  </a:cubicBezTo>
                  <a:lnTo>
                    <a:pt x="18135" y="2316"/>
                  </a:lnTo>
                  <a:cubicBezTo>
                    <a:pt x="18159" y="2316"/>
                    <a:pt x="18184" y="2316"/>
                    <a:pt x="18232" y="2292"/>
                  </a:cubicBezTo>
                  <a:cubicBezTo>
                    <a:pt x="18452" y="2243"/>
                    <a:pt x="18598" y="2073"/>
                    <a:pt x="18598" y="1829"/>
                  </a:cubicBezTo>
                  <a:lnTo>
                    <a:pt x="18598" y="464"/>
                  </a:lnTo>
                  <a:cubicBezTo>
                    <a:pt x="18598" y="245"/>
                    <a:pt x="18427" y="50"/>
                    <a:pt x="18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8"/>
            <p:cNvSpPr/>
            <p:nvPr/>
          </p:nvSpPr>
          <p:spPr>
            <a:xfrm>
              <a:off x="1692750" y="2543975"/>
              <a:ext cx="46950" cy="6725"/>
            </a:xfrm>
            <a:custGeom>
              <a:avLst/>
              <a:gdLst/>
              <a:ahLst/>
              <a:cxnLst/>
              <a:rect l="l" t="t" r="r" b="b"/>
              <a:pathLst>
                <a:path w="1878" h="269" extrusionOk="0">
                  <a:moveTo>
                    <a:pt x="122" y="0"/>
                  </a:moveTo>
                  <a:cubicBezTo>
                    <a:pt x="49" y="0"/>
                    <a:pt x="0" y="73"/>
                    <a:pt x="0" y="146"/>
                  </a:cubicBezTo>
                  <a:cubicBezTo>
                    <a:pt x="0" y="220"/>
                    <a:pt x="49" y="268"/>
                    <a:pt x="122" y="268"/>
                  </a:cubicBezTo>
                  <a:lnTo>
                    <a:pt x="1731" y="268"/>
                  </a:lnTo>
                  <a:cubicBezTo>
                    <a:pt x="1804" y="268"/>
                    <a:pt x="1877" y="220"/>
                    <a:pt x="1877" y="146"/>
                  </a:cubicBezTo>
                  <a:cubicBezTo>
                    <a:pt x="1877" y="73"/>
                    <a:pt x="1804" y="0"/>
                    <a:pt x="1731"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8"/>
            <p:cNvSpPr/>
            <p:nvPr/>
          </p:nvSpPr>
          <p:spPr>
            <a:xfrm>
              <a:off x="1692125" y="2486075"/>
              <a:ext cx="47575" cy="6725"/>
            </a:xfrm>
            <a:custGeom>
              <a:avLst/>
              <a:gdLst/>
              <a:ahLst/>
              <a:cxnLst/>
              <a:rect l="l" t="t" r="r" b="b"/>
              <a:pathLst>
                <a:path w="1903" h="269" extrusionOk="0">
                  <a:moveTo>
                    <a:pt x="123" y="1"/>
                  </a:moveTo>
                  <a:cubicBezTo>
                    <a:pt x="50" y="1"/>
                    <a:pt x="1" y="74"/>
                    <a:pt x="1" y="147"/>
                  </a:cubicBezTo>
                  <a:cubicBezTo>
                    <a:pt x="1" y="220"/>
                    <a:pt x="50" y="269"/>
                    <a:pt x="123" y="269"/>
                  </a:cubicBezTo>
                  <a:lnTo>
                    <a:pt x="1756" y="269"/>
                  </a:lnTo>
                  <a:cubicBezTo>
                    <a:pt x="1829" y="269"/>
                    <a:pt x="1902" y="220"/>
                    <a:pt x="1902" y="147"/>
                  </a:cubicBezTo>
                  <a:cubicBezTo>
                    <a:pt x="1902" y="74"/>
                    <a:pt x="1829" y="1"/>
                    <a:pt x="1756"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a:off x="1295425" y="2543975"/>
              <a:ext cx="46950" cy="6725"/>
            </a:xfrm>
            <a:custGeom>
              <a:avLst/>
              <a:gdLst/>
              <a:ahLst/>
              <a:cxnLst/>
              <a:rect l="l" t="t" r="r" b="b"/>
              <a:pathLst>
                <a:path w="1878" h="269" extrusionOk="0">
                  <a:moveTo>
                    <a:pt x="147" y="0"/>
                  </a:moveTo>
                  <a:cubicBezTo>
                    <a:pt x="74" y="0"/>
                    <a:pt x="1" y="73"/>
                    <a:pt x="1" y="146"/>
                  </a:cubicBezTo>
                  <a:cubicBezTo>
                    <a:pt x="1" y="220"/>
                    <a:pt x="74" y="268"/>
                    <a:pt x="147" y="268"/>
                  </a:cubicBezTo>
                  <a:lnTo>
                    <a:pt x="1756" y="268"/>
                  </a:lnTo>
                  <a:cubicBezTo>
                    <a:pt x="1829" y="268"/>
                    <a:pt x="1878" y="220"/>
                    <a:pt x="1878" y="146"/>
                  </a:cubicBezTo>
                  <a:cubicBezTo>
                    <a:pt x="1878" y="73"/>
                    <a:pt x="1829" y="0"/>
                    <a:pt x="1756"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a:off x="1294825" y="2486075"/>
              <a:ext cx="47550" cy="6725"/>
            </a:xfrm>
            <a:custGeom>
              <a:avLst/>
              <a:gdLst/>
              <a:ahLst/>
              <a:cxnLst/>
              <a:rect l="l" t="t" r="r" b="b"/>
              <a:pathLst>
                <a:path w="1902" h="269" extrusionOk="0">
                  <a:moveTo>
                    <a:pt x="122" y="1"/>
                  </a:moveTo>
                  <a:cubicBezTo>
                    <a:pt x="49" y="1"/>
                    <a:pt x="0" y="74"/>
                    <a:pt x="0" y="147"/>
                  </a:cubicBezTo>
                  <a:cubicBezTo>
                    <a:pt x="0" y="220"/>
                    <a:pt x="49" y="269"/>
                    <a:pt x="122" y="269"/>
                  </a:cubicBezTo>
                  <a:lnTo>
                    <a:pt x="1780" y="269"/>
                  </a:lnTo>
                  <a:cubicBezTo>
                    <a:pt x="1853" y="269"/>
                    <a:pt x="1902" y="220"/>
                    <a:pt x="1902" y="147"/>
                  </a:cubicBezTo>
                  <a:cubicBezTo>
                    <a:pt x="1902" y="74"/>
                    <a:pt x="1853" y="1"/>
                    <a:pt x="1780"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8"/>
            <p:cNvSpPr/>
            <p:nvPr/>
          </p:nvSpPr>
          <p:spPr>
            <a:xfrm>
              <a:off x="1588550" y="2467175"/>
              <a:ext cx="49375" cy="103025"/>
            </a:xfrm>
            <a:custGeom>
              <a:avLst/>
              <a:gdLst/>
              <a:ahLst/>
              <a:cxnLst/>
              <a:rect l="l" t="t" r="r" b="b"/>
              <a:pathLst>
                <a:path w="1975" h="4121" extrusionOk="0">
                  <a:moveTo>
                    <a:pt x="756" y="1"/>
                  </a:moveTo>
                  <a:cubicBezTo>
                    <a:pt x="341" y="1"/>
                    <a:pt x="0" y="342"/>
                    <a:pt x="0" y="757"/>
                  </a:cubicBezTo>
                  <a:cubicBezTo>
                    <a:pt x="0" y="854"/>
                    <a:pt x="73" y="952"/>
                    <a:pt x="171" y="952"/>
                  </a:cubicBezTo>
                  <a:cubicBezTo>
                    <a:pt x="293" y="952"/>
                    <a:pt x="366" y="854"/>
                    <a:pt x="366" y="757"/>
                  </a:cubicBezTo>
                  <a:cubicBezTo>
                    <a:pt x="366" y="537"/>
                    <a:pt x="536" y="367"/>
                    <a:pt x="756" y="367"/>
                  </a:cubicBezTo>
                  <a:lnTo>
                    <a:pt x="902" y="367"/>
                  </a:lnTo>
                  <a:cubicBezTo>
                    <a:pt x="1268" y="367"/>
                    <a:pt x="1584" y="683"/>
                    <a:pt x="1584" y="1049"/>
                  </a:cubicBezTo>
                  <a:lnTo>
                    <a:pt x="1584" y="3048"/>
                  </a:lnTo>
                  <a:cubicBezTo>
                    <a:pt x="1584" y="3413"/>
                    <a:pt x="1268" y="3730"/>
                    <a:pt x="902" y="3730"/>
                  </a:cubicBezTo>
                  <a:lnTo>
                    <a:pt x="756" y="3730"/>
                  </a:lnTo>
                  <a:cubicBezTo>
                    <a:pt x="536" y="3730"/>
                    <a:pt x="366" y="3560"/>
                    <a:pt x="366" y="3340"/>
                  </a:cubicBezTo>
                  <a:cubicBezTo>
                    <a:pt x="366" y="3243"/>
                    <a:pt x="293" y="3170"/>
                    <a:pt x="171" y="3170"/>
                  </a:cubicBezTo>
                  <a:cubicBezTo>
                    <a:pt x="73" y="3170"/>
                    <a:pt x="0" y="3243"/>
                    <a:pt x="0" y="3340"/>
                  </a:cubicBezTo>
                  <a:cubicBezTo>
                    <a:pt x="0" y="3779"/>
                    <a:pt x="341" y="4120"/>
                    <a:pt x="756" y="4120"/>
                  </a:cubicBezTo>
                  <a:lnTo>
                    <a:pt x="902" y="4120"/>
                  </a:lnTo>
                  <a:cubicBezTo>
                    <a:pt x="1487" y="4120"/>
                    <a:pt x="1974" y="3633"/>
                    <a:pt x="1974" y="3048"/>
                  </a:cubicBezTo>
                  <a:lnTo>
                    <a:pt x="1974" y="1049"/>
                  </a:lnTo>
                  <a:cubicBezTo>
                    <a:pt x="1974" y="464"/>
                    <a:pt x="1487"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a:off x="1589750" y="2486075"/>
              <a:ext cx="6725" cy="64625"/>
            </a:xfrm>
            <a:custGeom>
              <a:avLst/>
              <a:gdLst/>
              <a:ahLst/>
              <a:cxnLst/>
              <a:rect l="l" t="t" r="r" b="b"/>
              <a:pathLst>
                <a:path w="269" h="2585" extrusionOk="0">
                  <a:moveTo>
                    <a:pt x="147" y="1"/>
                  </a:moveTo>
                  <a:cubicBezTo>
                    <a:pt x="74" y="1"/>
                    <a:pt x="1" y="74"/>
                    <a:pt x="1" y="147"/>
                  </a:cubicBezTo>
                  <a:lnTo>
                    <a:pt x="1" y="2462"/>
                  </a:lnTo>
                  <a:cubicBezTo>
                    <a:pt x="1" y="2536"/>
                    <a:pt x="74" y="2584"/>
                    <a:pt x="147" y="2584"/>
                  </a:cubicBezTo>
                  <a:cubicBezTo>
                    <a:pt x="220" y="2584"/>
                    <a:pt x="269" y="2536"/>
                    <a:pt x="269" y="2462"/>
                  </a:cubicBezTo>
                  <a:lnTo>
                    <a:pt x="269" y="147"/>
                  </a:lnTo>
                  <a:cubicBezTo>
                    <a:pt x="269" y="74"/>
                    <a:pt x="220" y="1"/>
                    <a:pt x="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a:off x="1424000" y="2991225"/>
              <a:ext cx="51825" cy="103025"/>
            </a:xfrm>
            <a:custGeom>
              <a:avLst/>
              <a:gdLst/>
              <a:ahLst/>
              <a:cxnLst/>
              <a:rect l="l" t="t" r="r" b="b"/>
              <a:pathLst>
                <a:path w="2073" h="4121" extrusionOk="0">
                  <a:moveTo>
                    <a:pt x="1127" y="0"/>
                  </a:moveTo>
                  <a:cubicBezTo>
                    <a:pt x="562" y="0"/>
                    <a:pt x="98" y="455"/>
                    <a:pt x="74" y="1025"/>
                  </a:cubicBezTo>
                  <a:lnTo>
                    <a:pt x="25" y="3024"/>
                  </a:lnTo>
                  <a:cubicBezTo>
                    <a:pt x="1" y="3316"/>
                    <a:pt x="98" y="3584"/>
                    <a:pt x="293" y="3779"/>
                  </a:cubicBezTo>
                  <a:cubicBezTo>
                    <a:pt x="488" y="3999"/>
                    <a:pt x="757" y="4121"/>
                    <a:pt x="1049" y="4121"/>
                  </a:cubicBezTo>
                  <a:lnTo>
                    <a:pt x="1220" y="4121"/>
                  </a:lnTo>
                  <a:cubicBezTo>
                    <a:pt x="1415" y="4121"/>
                    <a:pt x="1585" y="4047"/>
                    <a:pt x="1732" y="3926"/>
                  </a:cubicBezTo>
                  <a:cubicBezTo>
                    <a:pt x="1878" y="3779"/>
                    <a:pt x="1975" y="3609"/>
                    <a:pt x="1975" y="3389"/>
                  </a:cubicBezTo>
                  <a:cubicBezTo>
                    <a:pt x="1975" y="3292"/>
                    <a:pt x="1902" y="3194"/>
                    <a:pt x="1805" y="3194"/>
                  </a:cubicBezTo>
                  <a:cubicBezTo>
                    <a:pt x="1683" y="3194"/>
                    <a:pt x="1585" y="3267"/>
                    <a:pt x="1585" y="3389"/>
                  </a:cubicBezTo>
                  <a:cubicBezTo>
                    <a:pt x="1585" y="3487"/>
                    <a:pt x="1537" y="3560"/>
                    <a:pt x="1463" y="3633"/>
                  </a:cubicBezTo>
                  <a:cubicBezTo>
                    <a:pt x="1390" y="3706"/>
                    <a:pt x="1293" y="3731"/>
                    <a:pt x="1195" y="3731"/>
                  </a:cubicBezTo>
                  <a:lnTo>
                    <a:pt x="1049" y="3731"/>
                  </a:lnTo>
                  <a:cubicBezTo>
                    <a:pt x="683" y="3731"/>
                    <a:pt x="391" y="3414"/>
                    <a:pt x="391" y="3024"/>
                  </a:cubicBezTo>
                  <a:lnTo>
                    <a:pt x="464" y="1049"/>
                  </a:lnTo>
                  <a:cubicBezTo>
                    <a:pt x="487" y="675"/>
                    <a:pt x="781" y="390"/>
                    <a:pt x="1128" y="390"/>
                  </a:cubicBezTo>
                  <a:cubicBezTo>
                    <a:pt x="1142" y="390"/>
                    <a:pt x="1157" y="390"/>
                    <a:pt x="1171" y="391"/>
                  </a:cubicBezTo>
                  <a:lnTo>
                    <a:pt x="1317" y="391"/>
                  </a:lnTo>
                  <a:cubicBezTo>
                    <a:pt x="1512" y="391"/>
                    <a:pt x="1683" y="562"/>
                    <a:pt x="1683" y="781"/>
                  </a:cubicBezTo>
                  <a:cubicBezTo>
                    <a:pt x="1683" y="879"/>
                    <a:pt x="1756" y="976"/>
                    <a:pt x="1853" y="976"/>
                  </a:cubicBezTo>
                  <a:cubicBezTo>
                    <a:pt x="1975" y="976"/>
                    <a:pt x="2073" y="903"/>
                    <a:pt x="2073" y="806"/>
                  </a:cubicBezTo>
                  <a:cubicBezTo>
                    <a:pt x="2073" y="367"/>
                    <a:pt x="1756" y="26"/>
                    <a:pt x="1342" y="1"/>
                  </a:cubicBezTo>
                  <a:lnTo>
                    <a:pt x="1171" y="1"/>
                  </a:lnTo>
                  <a:cubicBezTo>
                    <a:pt x="1156" y="1"/>
                    <a:pt x="1141" y="0"/>
                    <a:pt x="1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a:off x="1465450" y="3011350"/>
              <a:ext cx="8550" cy="64000"/>
            </a:xfrm>
            <a:custGeom>
              <a:avLst/>
              <a:gdLst/>
              <a:ahLst/>
              <a:cxnLst/>
              <a:rect l="l" t="t" r="r" b="b"/>
              <a:pathLst>
                <a:path w="342" h="2560" extrusionOk="0">
                  <a:moveTo>
                    <a:pt x="220" y="1"/>
                  </a:moveTo>
                  <a:cubicBezTo>
                    <a:pt x="147" y="1"/>
                    <a:pt x="74" y="49"/>
                    <a:pt x="74" y="123"/>
                  </a:cubicBezTo>
                  <a:lnTo>
                    <a:pt x="0" y="2438"/>
                  </a:lnTo>
                  <a:cubicBezTo>
                    <a:pt x="0" y="2511"/>
                    <a:pt x="49" y="2560"/>
                    <a:pt x="122" y="2560"/>
                  </a:cubicBezTo>
                  <a:cubicBezTo>
                    <a:pt x="195" y="2560"/>
                    <a:pt x="269" y="2511"/>
                    <a:pt x="269" y="2438"/>
                  </a:cubicBezTo>
                  <a:lnTo>
                    <a:pt x="342" y="123"/>
                  </a:lnTo>
                  <a:cubicBezTo>
                    <a:pt x="342" y="74"/>
                    <a:pt x="293" y="1"/>
                    <a:pt x="2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a:off x="1280200" y="2629900"/>
              <a:ext cx="77425" cy="37175"/>
            </a:xfrm>
            <a:custGeom>
              <a:avLst/>
              <a:gdLst/>
              <a:ahLst/>
              <a:cxnLst/>
              <a:rect l="l" t="t" r="r" b="b"/>
              <a:pathLst>
                <a:path w="3097" h="1487" extrusionOk="0">
                  <a:moveTo>
                    <a:pt x="805" y="0"/>
                  </a:moveTo>
                  <a:cubicBezTo>
                    <a:pt x="366" y="0"/>
                    <a:pt x="0" y="366"/>
                    <a:pt x="0" y="804"/>
                  </a:cubicBezTo>
                  <a:lnTo>
                    <a:pt x="0" y="926"/>
                  </a:lnTo>
                  <a:cubicBezTo>
                    <a:pt x="0" y="1243"/>
                    <a:pt x="269" y="1487"/>
                    <a:pt x="585" y="1487"/>
                  </a:cubicBezTo>
                  <a:cubicBezTo>
                    <a:pt x="659" y="1487"/>
                    <a:pt x="732" y="1438"/>
                    <a:pt x="732" y="1341"/>
                  </a:cubicBezTo>
                  <a:cubicBezTo>
                    <a:pt x="732" y="1268"/>
                    <a:pt x="659" y="1194"/>
                    <a:pt x="585" y="1194"/>
                  </a:cubicBezTo>
                  <a:cubicBezTo>
                    <a:pt x="415" y="1194"/>
                    <a:pt x="293" y="1073"/>
                    <a:pt x="293" y="926"/>
                  </a:cubicBezTo>
                  <a:lnTo>
                    <a:pt x="293" y="804"/>
                  </a:lnTo>
                  <a:cubicBezTo>
                    <a:pt x="293" y="512"/>
                    <a:pt x="537" y="293"/>
                    <a:pt x="805" y="293"/>
                  </a:cubicBezTo>
                  <a:lnTo>
                    <a:pt x="2292" y="293"/>
                  </a:lnTo>
                  <a:cubicBezTo>
                    <a:pt x="2584" y="293"/>
                    <a:pt x="2804" y="512"/>
                    <a:pt x="2804" y="804"/>
                  </a:cubicBezTo>
                  <a:lnTo>
                    <a:pt x="2804" y="926"/>
                  </a:lnTo>
                  <a:cubicBezTo>
                    <a:pt x="2804" y="1073"/>
                    <a:pt x="2682" y="1194"/>
                    <a:pt x="2535" y="1194"/>
                  </a:cubicBezTo>
                  <a:cubicBezTo>
                    <a:pt x="2438" y="1194"/>
                    <a:pt x="2389" y="1268"/>
                    <a:pt x="2389" y="1341"/>
                  </a:cubicBezTo>
                  <a:cubicBezTo>
                    <a:pt x="2389" y="1438"/>
                    <a:pt x="2462" y="1487"/>
                    <a:pt x="2535" y="1487"/>
                  </a:cubicBezTo>
                  <a:cubicBezTo>
                    <a:pt x="2852" y="1487"/>
                    <a:pt x="3096" y="1243"/>
                    <a:pt x="3096" y="926"/>
                  </a:cubicBezTo>
                  <a:lnTo>
                    <a:pt x="3096" y="804"/>
                  </a:lnTo>
                  <a:cubicBezTo>
                    <a:pt x="3096" y="366"/>
                    <a:pt x="2730" y="0"/>
                    <a:pt x="2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a:off x="1294825" y="2660975"/>
              <a:ext cx="48175" cy="4900"/>
            </a:xfrm>
            <a:custGeom>
              <a:avLst/>
              <a:gdLst/>
              <a:ahLst/>
              <a:cxnLst/>
              <a:rect l="l" t="t" r="r" b="b"/>
              <a:pathLst>
                <a:path w="1927" h="196" extrusionOk="0">
                  <a:moveTo>
                    <a:pt x="98" y="0"/>
                  </a:moveTo>
                  <a:cubicBezTo>
                    <a:pt x="49" y="0"/>
                    <a:pt x="0" y="49"/>
                    <a:pt x="0" y="98"/>
                  </a:cubicBezTo>
                  <a:cubicBezTo>
                    <a:pt x="0" y="171"/>
                    <a:pt x="49" y="195"/>
                    <a:pt x="98" y="195"/>
                  </a:cubicBezTo>
                  <a:lnTo>
                    <a:pt x="1829" y="195"/>
                  </a:lnTo>
                  <a:cubicBezTo>
                    <a:pt x="1902" y="195"/>
                    <a:pt x="1926" y="171"/>
                    <a:pt x="1926" y="98"/>
                  </a:cubicBezTo>
                  <a:cubicBezTo>
                    <a:pt x="1926" y="49"/>
                    <a:pt x="1902" y="0"/>
                    <a:pt x="1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a:off x="1679950" y="2629900"/>
              <a:ext cx="77400" cy="37175"/>
            </a:xfrm>
            <a:custGeom>
              <a:avLst/>
              <a:gdLst/>
              <a:ahLst/>
              <a:cxnLst/>
              <a:rect l="l" t="t" r="r" b="b"/>
              <a:pathLst>
                <a:path w="3096" h="1487" extrusionOk="0">
                  <a:moveTo>
                    <a:pt x="780" y="0"/>
                  </a:moveTo>
                  <a:cubicBezTo>
                    <a:pt x="342" y="0"/>
                    <a:pt x="0" y="366"/>
                    <a:pt x="0" y="804"/>
                  </a:cubicBezTo>
                  <a:lnTo>
                    <a:pt x="0" y="926"/>
                  </a:lnTo>
                  <a:cubicBezTo>
                    <a:pt x="0" y="1243"/>
                    <a:pt x="244" y="1487"/>
                    <a:pt x="561" y="1487"/>
                  </a:cubicBezTo>
                  <a:cubicBezTo>
                    <a:pt x="634" y="1487"/>
                    <a:pt x="707" y="1438"/>
                    <a:pt x="707" y="1341"/>
                  </a:cubicBezTo>
                  <a:cubicBezTo>
                    <a:pt x="707" y="1268"/>
                    <a:pt x="634" y="1194"/>
                    <a:pt x="561" y="1194"/>
                  </a:cubicBezTo>
                  <a:cubicBezTo>
                    <a:pt x="415" y="1194"/>
                    <a:pt x="293" y="1073"/>
                    <a:pt x="293" y="926"/>
                  </a:cubicBezTo>
                  <a:lnTo>
                    <a:pt x="293" y="804"/>
                  </a:lnTo>
                  <a:cubicBezTo>
                    <a:pt x="293" y="512"/>
                    <a:pt x="512" y="293"/>
                    <a:pt x="780" y="293"/>
                  </a:cubicBezTo>
                  <a:lnTo>
                    <a:pt x="2292" y="293"/>
                  </a:lnTo>
                  <a:cubicBezTo>
                    <a:pt x="2560" y="293"/>
                    <a:pt x="2803" y="512"/>
                    <a:pt x="2803" y="804"/>
                  </a:cubicBezTo>
                  <a:lnTo>
                    <a:pt x="2803" y="926"/>
                  </a:lnTo>
                  <a:cubicBezTo>
                    <a:pt x="2803" y="1073"/>
                    <a:pt x="2682" y="1194"/>
                    <a:pt x="2511" y="1194"/>
                  </a:cubicBezTo>
                  <a:cubicBezTo>
                    <a:pt x="2438" y="1194"/>
                    <a:pt x="2365" y="1268"/>
                    <a:pt x="2365" y="1341"/>
                  </a:cubicBezTo>
                  <a:cubicBezTo>
                    <a:pt x="2365" y="1438"/>
                    <a:pt x="2438" y="1487"/>
                    <a:pt x="2511" y="1487"/>
                  </a:cubicBezTo>
                  <a:cubicBezTo>
                    <a:pt x="2828" y="1487"/>
                    <a:pt x="3096" y="1243"/>
                    <a:pt x="3096" y="926"/>
                  </a:cubicBezTo>
                  <a:lnTo>
                    <a:pt x="3096" y="804"/>
                  </a:lnTo>
                  <a:cubicBezTo>
                    <a:pt x="3096" y="366"/>
                    <a:pt x="2730" y="0"/>
                    <a:pt x="2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a:off x="1694575" y="2660975"/>
              <a:ext cx="48150" cy="4900"/>
            </a:xfrm>
            <a:custGeom>
              <a:avLst/>
              <a:gdLst/>
              <a:ahLst/>
              <a:cxnLst/>
              <a:rect l="l" t="t" r="r" b="b"/>
              <a:pathLst>
                <a:path w="1926" h="196" extrusionOk="0">
                  <a:moveTo>
                    <a:pt x="98" y="0"/>
                  </a:moveTo>
                  <a:cubicBezTo>
                    <a:pt x="25" y="0"/>
                    <a:pt x="0" y="49"/>
                    <a:pt x="0" y="98"/>
                  </a:cubicBezTo>
                  <a:cubicBezTo>
                    <a:pt x="0" y="171"/>
                    <a:pt x="25" y="195"/>
                    <a:pt x="98" y="195"/>
                  </a:cubicBezTo>
                  <a:lnTo>
                    <a:pt x="1828" y="195"/>
                  </a:lnTo>
                  <a:cubicBezTo>
                    <a:pt x="1877" y="195"/>
                    <a:pt x="1926" y="171"/>
                    <a:pt x="1926" y="98"/>
                  </a:cubicBezTo>
                  <a:cubicBezTo>
                    <a:pt x="1926" y="49"/>
                    <a:pt x="1877" y="0"/>
                    <a:pt x="18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a:off x="1305175" y="3061325"/>
              <a:ext cx="457050" cy="255900"/>
            </a:xfrm>
            <a:custGeom>
              <a:avLst/>
              <a:gdLst/>
              <a:ahLst/>
              <a:cxnLst/>
              <a:rect l="l" t="t" r="r" b="b"/>
              <a:pathLst>
                <a:path w="18282" h="10236" extrusionOk="0">
                  <a:moveTo>
                    <a:pt x="635" y="0"/>
                  </a:moveTo>
                  <a:cubicBezTo>
                    <a:pt x="1" y="25"/>
                    <a:pt x="391" y="1292"/>
                    <a:pt x="513" y="1585"/>
                  </a:cubicBezTo>
                  <a:cubicBezTo>
                    <a:pt x="756" y="2243"/>
                    <a:pt x="1171" y="2803"/>
                    <a:pt x="1683" y="3267"/>
                  </a:cubicBezTo>
                  <a:cubicBezTo>
                    <a:pt x="1975" y="3510"/>
                    <a:pt x="2292" y="3754"/>
                    <a:pt x="2560" y="4022"/>
                  </a:cubicBezTo>
                  <a:cubicBezTo>
                    <a:pt x="3291" y="4778"/>
                    <a:pt x="3633" y="5826"/>
                    <a:pt x="4023" y="6777"/>
                  </a:cubicBezTo>
                  <a:cubicBezTo>
                    <a:pt x="4437" y="7752"/>
                    <a:pt x="4973" y="8751"/>
                    <a:pt x="5924" y="9214"/>
                  </a:cubicBezTo>
                  <a:cubicBezTo>
                    <a:pt x="6631" y="9531"/>
                    <a:pt x="7411" y="9531"/>
                    <a:pt x="8166" y="9702"/>
                  </a:cubicBezTo>
                  <a:cubicBezTo>
                    <a:pt x="8727" y="9848"/>
                    <a:pt x="9288" y="10092"/>
                    <a:pt x="9848" y="10189"/>
                  </a:cubicBezTo>
                  <a:cubicBezTo>
                    <a:pt x="10036" y="10220"/>
                    <a:pt x="10225" y="10235"/>
                    <a:pt x="10415" y="10235"/>
                  </a:cubicBezTo>
                  <a:cubicBezTo>
                    <a:pt x="11259" y="10235"/>
                    <a:pt x="12105" y="9940"/>
                    <a:pt x="12822" y="9482"/>
                  </a:cubicBezTo>
                  <a:cubicBezTo>
                    <a:pt x="13699" y="8946"/>
                    <a:pt x="14431" y="8190"/>
                    <a:pt x="15162" y="7459"/>
                  </a:cubicBezTo>
                  <a:cubicBezTo>
                    <a:pt x="16113" y="6484"/>
                    <a:pt x="17112" y="5460"/>
                    <a:pt x="17404" y="4120"/>
                  </a:cubicBezTo>
                  <a:cubicBezTo>
                    <a:pt x="17502" y="3657"/>
                    <a:pt x="17502" y="3169"/>
                    <a:pt x="17599" y="2706"/>
                  </a:cubicBezTo>
                  <a:cubicBezTo>
                    <a:pt x="17697" y="2218"/>
                    <a:pt x="17892" y="1731"/>
                    <a:pt x="18282" y="1463"/>
                  </a:cubicBezTo>
                  <a:cubicBezTo>
                    <a:pt x="18063" y="1024"/>
                    <a:pt x="17868" y="585"/>
                    <a:pt x="17648" y="147"/>
                  </a:cubicBezTo>
                  <a:cubicBezTo>
                    <a:pt x="16966" y="780"/>
                    <a:pt x="16478" y="1609"/>
                    <a:pt x="16283" y="2511"/>
                  </a:cubicBezTo>
                  <a:cubicBezTo>
                    <a:pt x="16161" y="3145"/>
                    <a:pt x="16161" y="3900"/>
                    <a:pt x="15649" y="4315"/>
                  </a:cubicBezTo>
                  <a:cubicBezTo>
                    <a:pt x="15454" y="4510"/>
                    <a:pt x="15186" y="4583"/>
                    <a:pt x="14967" y="4753"/>
                  </a:cubicBezTo>
                  <a:cubicBezTo>
                    <a:pt x="14528" y="5070"/>
                    <a:pt x="14333" y="5631"/>
                    <a:pt x="14089" y="6118"/>
                  </a:cubicBezTo>
                  <a:cubicBezTo>
                    <a:pt x="13773" y="6850"/>
                    <a:pt x="13334" y="7532"/>
                    <a:pt x="12724" y="8068"/>
                  </a:cubicBezTo>
                  <a:cubicBezTo>
                    <a:pt x="12154" y="8548"/>
                    <a:pt x="11412" y="8877"/>
                    <a:pt x="10660" y="8877"/>
                  </a:cubicBezTo>
                  <a:cubicBezTo>
                    <a:pt x="10609" y="8877"/>
                    <a:pt x="10558" y="8876"/>
                    <a:pt x="10506" y="8873"/>
                  </a:cubicBezTo>
                  <a:cubicBezTo>
                    <a:pt x="9994" y="8824"/>
                    <a:pt x="9483" y="8605"/>
                    <a:pt x="8946" y="8556"/>
                  </a:cubicBezTo>
                  <a:cubicBezTo>
                    <a:pt x="8361" y="8483"/>
                    <a:pt x="7752" y="8556"/>
                    <a:pt x="7191" y="8361"/>
                  </a:cubicBezTo>
                  <a:cubicBezTo>
                    <a:pt x="6216" y="7995"/>
                    <a:pt x="5826" y="6874"/>
                    <a:pt x="5583" y="5850"/>
                  </a:cubicBezTo>
                  <a:cubicBezTo>
                    <a:pt x="5339" y="4851"/>
                    <a:pt x="5120" y="3730"/>
                    <a:pt x="4266" y="3145"/>
                  </a:cubicBezTo>
                  <a:cubicBezTo>
                    <a:pt x="3974" y="2950"/>
                    <a:pt x="3657" y="2828"/>
                    <a:pt x="3340" y="2682"/>
                  </a:cubicBezTo>
                  <a:cubicBezTo>
                    <a:pt x="2706" y="2389"/>
                    <a:pt x="2146" y="1950"/>
                    <a:pt x="1707" y="1438"/>
                  </a:cubicBezTo>
                  <a:cubicBezTo>
                    <a:pt x="1463" y="1146"/>
                    <a:pt x="1000"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8"/>
            <p:cNvSpPr/>
            <p:nvPr/>
          </p:nvSpPr>
          <p:spPr>
            <a:xfrm>
              <a:off x="1266800" y="3035100"/>
              <a:ext cx="200500" cy="464300"/>
            </a:xfrm>
            <a:custGeom>
              <a:avLst/>
              <a:gdLst/>
              <a:ahLst/>
              <a:cxnLst/>
              <a:rect l="l" t="t" r="r" b="b"/>
              <a:pathLst>
                <a:path w="8020" h="18572" extrusionOk="0">
                  <a:moveTo>
                    <a:pt x="1230" y="0"/>
                  </a:moveTo>
                  <a:cubicBezTo>
                    <a:pt x="1218" y="0"/>
                    <a:pt x="1206" y="1"/>
                    <a:pt x="1195" y="1"/>
                  </a:cubicBezTo>
                  <a:cubicBezTo>
                    <a:pt x="975" y="1878"/>
                    <a:pt x="853" y="4267"/>
                    <a:pt x="707" y="6168"/>
                  </a:cubicBezTo>
                  <a:cubicBezTo>
                    <a:pt x="561" y="8216"/>
                    <a:pt x="415" y="10263"/>
                    <a:pt x="244" y="12335"/>
                  </a:cubicBezTo>
                  <a:cubicBezTo>
                    <a:pt x="195" y="13139"/>
                    <a:pt x="73" y="14041"/>
                    <a:pt x="25" y="14845"/>
                  </a:cubicBezTo>
                  <a:cubicBezTo>
                    <a:pt x="0" y="15650"/>
                    <a:pt x="98" y="16503"/>
                    <a:pt x="536" y="17161"/>
                  </a:cubicBezTo>
                  <a:cubicBezTo>
                    <a:pt x="975" y="17795"/>
                    <a:pt x="1706" y="18209"/>
                    <a:pt x="2438" y="18404"/>
                  </a:cubicBezTo>
                  <a:cubicBezTo>
                    <a:pt x="2906" y="18525"/>
                    <a:pt x="3384" y="18571"/>
                    <a:pt x="3866" y="18571"/>
                  </a:cubicBezTo>
                  <a:cubicBezTo>
                    <a:pt x="4161" y="18571"/>
                    <a:pt x="4457" y="18554"/>
                    <a:pt x="4753" y="18526"/>
                  </a:cubicBezTo>
                  <a:cubicBezTo>
                    <a:pt x="5460" y="18477"/>
                    <a:pt x="6191" y="18380"/>
                    <a:pt x="6776" y="17990"/>
                  </a:cubicBezTo>
                  <a:cubicBezTo>
                    <a:pt x="7556" y="17478"/>
                    <a:pt x="7922" y="16503"/>
                    <a:pt x="7971" y="15601"/>
                  </a:cubicBezTo>
                  <a:cubicBezTo>
                    <a:pt x="8020" y="14675"/>
                    <a:pt x="7776" y="13749"/>
                    <a:pt x="7556" y="12871"/>
                  </a:cubicBezTo>
                  <a:cubicBezTo>
                    <a:pt x="7240" y="11652"/>
                    <a:pt x="6923" y="10458"/>
                    <a:pt x="6606" y="9239"/>
                  </a:cubicBezTo>
                  <a:cubicBezTo>
                    <a:pt x="6484" y="8776"/>
                    <a:pt x="6435" y="8118"/>
                    <a:pt x="6167" y="7728"/>
                  </a:cubicBezTo>
                  <a:lnTo>
                    <a:pt x="6167" y="7728"/>
                  </a:lnTo>
                  <a:cubicBezTo>
                    <a:pt x="5241" y="9410"/>
                    <a:pt x="5460" y="11652"/>
                    <a:pt x="6703" y="13115"/>
                  </a:cubicBezTo>
                  <a:cubicBezTo>
                    <a:pt x="6874" y="13310"/>
                    <a:pt x="7069" y="13529"/>
                    <a:pt x="7215" y="13773"/>
                  </a:cubicBezTo>
                  <a:cubicBezTo>
                    <a:pt x="7727" y="14626"/>
                    <a:pt x="7264" y="15820"/>
                    <a:pt x="6435" y="16405"/>
                  </a:cubicBezTo>
                  <a:cubicBezTo>
                    <a:pt x="5726" y="16885"/>
                    <a:pt x="4856" y="17026"/>
                    <a:pt x="3993" y="17026"/>
                  </a:cubicBezTo>
                  <a:cubicBezTo>
                    <a:pt x="3848" y="17026"/>
                    <a:pt x="3703" y="17022"/>
                    <a:pt x="3559" y="17015"/>
                  </a:cubicBezTo>
                  <a:cubicBezTo>
                    <a:pt x="3071" y="16990"/>
                    <a:pt x="2608" y="16942"/>
                    <a:pt x="2194" y="16722"/>
                  </a:cubicBezTo>
                  <a:cubicBezTo>
                    <a:pt x="1341" y="16235"/>
                    <a:pt x="756" y="15089"/>
                    <a:pt x="951" y="14139"/>
                  </a:cubicBezTo>
                  <a:cubicBezTo>
                    <a:pt x="1243" y="12749"/>
                    <a:pt x="1536" y="11360"/>
                    <a:pt x="1828" y="9946"/>
                  </a:cubicBezTo>
                  <a:cubicBezTo>
                    <a:pt x="1926" y="9483"/>
                    <a:pt x="2023" y="9020"/>
                    <a:pt x="2072" y="8557"/>
                  </a:cubicBezTo>
                  <a:cubicBezTo>
                    <a:pt x="2145" y="7923"/>
                    <a:pt x="2121" y="7265"/>
                    <a:pt x="2096" y="6631"/>
                  </a:cubicBezTo>
                  <a:cubicBezTo>
                    <a:pt x="2072" y="4608"/>
                    <a:pt x="2072" y="2536"/>
                    <a:pt x="2633" y="586"/>
                  </a:cubicBezTo>
                  <a:cubicBezTo>
                    <a:pt x="2181" y="467"/>
                    <a:pt x="1706" y="0"/>
                    <a:pt x="1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8"/>
            <p:cNvSpPr/>
            <p:nvPr/>
          </p:nvSpPr>
          <p:spPr>
            <a:xfrm>
              <a:off x="1617175" y="3028425"/>
              <a:ext cx="237675" cy="464250"/>
            </a:xfrm>
            <a:custGeom>
              <a:avLst/>
              <a:gdLst/>
              <a:ahLst/>
              <a:cxnLst/>
              <a:rect l="l" t="t" r="r" b="b"/>
              <a:pathLst>
                <a:path w="9507" h="18570" extrusionOk="0">
                  <a:moveTo>
                    <a:pt x="5948" y="0"/>
                  </a:moveTo>
                  <a:lnTo>
                    <a:pt x="5948" y="0"/>
                  </a:lnTo>
                  <a:cubicBezTo>
                    <a:pt x="5631" y="171"/>
                    <a:pt x="5339" y="488"/>
                    <a:pt x="4973" y="561"/>
                  </a:cubicBezTo>
                  <a:cubicBezTo>
                    <a:pt x="4998" y="3413"/>
                    <a:pt x="6655" y="6021"/>
                    <a:pt x="6752" y="8848"/>
                  </a:cubicBezTo>
                  <a:cubicBezTo>
                    <a:pt x="6801" y="9823"/>
                    <a:pt x="7045" y="10920"/>
                    <a:pt x="7459" y="11822"/>
                  </a:cubicBezTo>
                  <a:cubicBezTo>
                    <a:pt x="7874" y="12699"/>
                    <a:pt x="8337" y="13601"/>
                    <a:pt x="8386" y="14601"/>
                  </a:cubicBezTo>
                  <a:cubicBezTo>
                    <a:pt x="8434" y="15576"/>
                    <a:pt x="7947" y="16672"/>
                    <a:pt x="7021" y="16941"/>
                  </a:cubicBezTo>
                  <a:cubicBezTo>
                    <a:pt x="6798" y="17019"/>
                    <a:pt x="6568" y="17041"/>
                    <a:pt x="6339" y="17041"/>
                  </a:cubicBezTo>
                  <a:cubicBezTo>
                    <a:pt x="6142" y="17041"/>
                    <a:pt x="5945" y="17025"/>
                    <a:pt x="5753" y="17014"/>
                  </a:cubicBezTo>
                  <a:cubicBezTo>
                    <a:pt x="5095" y="16941"/>
                    <a:pt x="4461" y="16892"/>
                    <a:pt x="3803" y="16819"/>
                  </a:cubicBezTo>
                  <a:cubicBezTo>
                    <a:pt x="3584" y="16794"/>
                    <a:pt x="3340" y="16770"/>
                    <a:pt x="3169" y="16648"/>
                  </a:cubicBezTo>
                  <a:cubicBezTo>
                    <a:pt x="3023" y="16526"/>
                    <a:pt x="2926" y="16331"/>
                    <a:pt x="2853" y="16136"/>
                  </a:cubicBezTo>
                  <a:cubicBezTo>
                    <a:pt x="2389" y="14942"/>
                    <a:pt x="1926" y="13748"/>
                    <a:pt x="1439" y="12553"/>
                  </a:cubicBezTo>
                  <a:cubicBezTo>
                    <a:pt x="1366" y="12334"/>
                    <a:pt x="1268" y="12114"/>
                    <a:pt x="1244" y="11895"/>
                  </a:cubicBezTo>
                  <a:cubicBezTo>
                    <a:pt x="1146" y="10847"/>
                    <a:pt x="2268" y="9848"/>
                    <a:pt x="1853" y="8873"/>
                  </a:cubicBezTo>
                  <a:lnTo>
                    <a:pt x="1853" y="8873"/>
                  </a:lnTo>
                  <a:cubicBezTo>
                    <a:pt x="1366" y="9287"/>
                    <a:pt x="903" y="9677"/>
                    <a:pt x="464" y="10140"/>
                  </a:cubicBezTo>
                  <a:cubicBezTo>
                    <a:pt x="318" y="10774"/>
                    <a:pt x="147" y="11408"/>
                    <a:pt x="74" y="12041"/>
                  </a:cubicBezTo>
                  <a:cubicBezTo>
                    <a:pt x="25" y="12578"/>
                    <a:pt x="1" y="13138"/>
                    <a:pt x="196" y="13650"/>
                  </a:cubicBezTo>
                  <a:cubicBezTo>
                    <a:pt x="439" y="14308"/>
                    <a:pt x="1049" y="14796"/>
                    <a:pt x="1268" y="15454"/>
                  </a:cubicBezTo>
                  <a:cubicBezTo>
                    <a:pt x="1414" y="15868"/>
                    <a:pt x="1414" y="16307"/>
                    <a:pt x="1585" y="16697"/>
                  </a:cubicBezTo>
                  <a:cubicBezTo>
                    <a:pt x="1902" y="17428"/>
                    <a:pt x="2682" y="17818"/>
                    <a:pt x="3462" y="18062"/>
                  </a:cubicBezTo>
                  <a:cubicBezTo>
                    <a:pt x="4193" y="18281"/>
                    <a:pt x="4973" y="18427"/>
                    <a:pt x="5753" y="18525"/>
                  </a:cubicBezTo>
                  <a:cubicBezTo>
                    <a:pt x="5999" y="18552"/>
                    <a:pt x="6253" y="18569"/>
                    <a:pt x="6507" y="18569"/>
                  </a:cubicBezTo>
                  <a:cubicBezTo>
                    <a:pt x="7181" y="18569"/>
                    <a:pt x="7854" y="18445"/>
                    <a:pt x="8386" y="18037"/>
                  </a:cubicBezTo>
                  <a:cubicBezTo>
                    <a:pt x="9287" y="17379"/>
                    <a:pt x="9507" y="16136"/>
                    <a:pt x="9482" y="15039"/>
                  </a:cubicBezTo>
                  <a:cubicBezTo>
                    <a:pt x="9434" y="13894"/>
                    <a:pt x="9190" y="12773"/>
                    <a:pt x="8751" y="11724"/>
                  </a:cubicBezTo>
                  <a:lnTo>
                    <a:pt x="8727" y="11700"/>
                  </a:lnTo>
                  <a:cubicBezTo>
                    <a:pt x="8507" y="11139"/>
                    <a:pt x="8410" y="10433"/>
                    <a:pt x="8215" y="9848"/>
                  </a:cubicBezTo>
                  <a:cubicBezTo>
                    <a:pt x="8093" y="9531"/>
                    <a:pt x="7947" y="9263"/>
                    <a:pt x="7825" y="8970"/>
                  </a:cubicBezTo>
                  <a:cubicBezTo>
                    <a:pt x="7532" y="8214"/>
                    <a:pt x="7606" y="7361"/>
                    <a:pt x="7532" y="6557"/>
                  </a:cubicBezTo>
                  <a:cubicBezTo>
                    <a:pt x="7411" y="5021"/>
                    <a:pt x="7045" y="3510"/>
                    <a:pt x="6484" y="2096"/>
                  </a:cubicBezTo>
                  <a:cubicBezTo>
                    <a:pt x="6216" y="1414"/>
                    <a:pt x="5899" y="731"/>
                    <a:pt x="59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8"/>
            <p:cNvSpPr/>
            <p:nvPr/>
          </p:nvSpPr>
          <p:spPr>
            <a:xfrm>
              <a:off x="1336250" y="3443150"/>
              <a:ext cx="59750" cy="74000"/>
            </a:xfrm>
            <a:custGeom>
              <a:avLst/>
              <a:gdLst/>
              <a:ahLst/>
              <a:cxnLst/>
              <a:rect l="l" t="t" r="r" b="b"/>
              <a:pathLst>
                <a:path w="2390" h="2960" extrusionOk="0">
                  <a:moveTo>
                    <a:pt x="1490" y="1"/>
                  </a:moveTo>
                  <a:cubicBezTo>
                    <a:pt x="1424" y="1"/>
                    <a:pt x="1359" y="13"/>
                    <a:pt x="1293" y="35"/>
                  </a:cubicBezTo>
                  <a:cubicBezTo>
                    <a:pt x="1147" y="83"/>
                    <a:pt x="1025" y="181"/>
                    <a:pt x="952" y="303"/>
                  </a:cubicBezTo>
                  <a:cubicBezTo>
                    <a:pt x="927" y="376"/>
                    <a:pt x="952" y="473"/>
                    <a:pt x="1025" y="498"/>
                  </a:cubicBezTo>
                  <a:cubicBezTo>
                    <a:pt x="1051" y="515"/>
                    <a:pt x="1080" y="523"/>
                    <a:pt x="1107" y="523"/>
                  </a:cubicBezTo>
                  <a:cubicBezTo>
                    <a:pt x="1158" y="523"/>
                    <a:pt x="1204" y="496"/>
                    <a:pt x="1220" y="449"/>
                  </a:cubicBezTo>
                  <a:cubicBezTo>
                    <a:pt x="1244" y="376"/>
                    <a:pt x="1317" y="327"/>
                    <a:pt x="1390" y="303"/>
                  </a:cubicBezTo>
                  <a:cubicBezTo>
                    <a:pt x="1421" y="293"/>
                    <a:pt x="1451" y="287"/>
                    <a:pt x="1479" y="287"/>
                  </a:cubicBezTo>
                  <a:cubicBezTo>
                    <a:pt x="1520" y="287"/>
                    <a:pt x="1557" y="299"/>
                    <a:pt x="1585" y="327"/>
                  </a:cubicBezTo>
                  <a:lnTo>
                    <a:pt x="1707" y="376"/>
                  </a:lnTo>
                  <a:cubicBezTo>
                    <a:pt x="1829" y="425"/>
                    <a:pt x="1902" y="522"/>
                    <a:pt x="1951" y="668"/>
                  </a:cubicBezTo>
                  <a:cubicBezTo>
                    <a:pt x="2000" y="790"/>
                    <a:pt x="2000" y="937"/>
                    <a:pt x="1927" y="1058"/>
                  </a:cubicBezTo>
                  <a:lnTo>
                    <a:pt x="1268" y="2375"/>
                  </a:lnTo>
                  <a:cubicBezTo>
                    <a:pt x="1164" y="2566"/>
                    <a:pt x="986" y="2670"/>
                    <a:pt x="803" y="2670"/>
                  </a:cubicBezTo>
                  <a:cubicBezTo>
                    <a:pt x="730" y="2670"/>
                    <a:pt x="656" y="2653"/>
                    <a:pt x="586" y="2618"/>
                  </a:cubicBezTo>
                  <a:lnTo>
                    <a:pt x="464" y="2570"/>
                  </a:lnTo>
                  <a:cubicBezTo>
                    <a:pt x="342" y="2497"/>
                    <a:pt x="269" y="2326"/>
                    <a:pt x="342" y="2180"/>
                  </a:cubicBezTo>
                  <a:cubicBezTo>
                    <a:pt x="391" y="2107"/>
                    <a:pt x="367" y="2033"/>
                    <a:pt x="293" y="1985"/>
                  </a:cubicBezTo>
                  <a:cubicBezTo>
                    <a:pt x="275" y="1979"/>
                    <a:pt x="255" y="1976"/>
                    <a:pt x="236" y="1976"/>
                  </a:cubicBezTo>
                  <a:cubicBezTo>
                    <a:pt x="176" y="1976"/>
                    <a:pt x="117" y="2003"/>
                    <a:pt x="98" y="2058"/>
                  </a:cubicBezTo>
                  <a:cubicBezTo>
                    <a:pt x="25" y="2204"/>
                    <a:pt x="1" y="2350"/>
                    <a:pt x="50" y="2497"/>
                  </a:cubicBezTo>
                  <a:cubicBezTo>
                    <a:pt x="98" y="2643"/>
                    <a:pt x="196" y="2765"/>
                    <a:pt x="342" y="2813"/>
                  </a:cubicBezTo>
                  <a:lnTo>
                    <a:pt x="440" y="2862"/>
                  </a:lnTo>
                  <a:cubicBezTo>
                    <a:pt x="562" y="2935"/>
                    <a:pt x="683" y="2960"/>
                    <a:pt x="805" y="2960"/>
                  </a:cubicBezTo>
                  <a:cubicBezTo>
                    <a:pt x="1098" y="2960"/>
                    <a:pt x="1390" y="2789"/>
                    <a:pt x="1512" y="2521"/>
                  </a:cubicBezTo>
                  <a:lnTo>
                    <a:pt x="2195" y="1180"/>
                  </a:lnTo>
                  <a:cubicBezTo>
                    <a:pt x="2390" y="790"/>
                    <a:pt x="2219" y="303"/>
                    <a:pt x="1829" y="108"/>
                  </a:cubicBezTo>
                  <a:lnTo>
                    <a:pt x="1732" y="59"/>
                  </a:lnTo>
                  <a:cubicBezTo>
                    <a:pt x="1651" y="19"/>
                    <a:pt x="1571" y="1"/>
                    <a:pt x="1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8"/>
            <p:cNvSpPr/>
            <p:nvPr/>
          </p:nvSpPr>
          <p:spPr>
            <a:xfrm>
              <a:off x="1340525" y="3452750"/>
              <a:ext cx="24400" cy="43675"/>
            </a:xfrm>
            <a:custGeom>
              <a:avLst/>
              <a:gdLst/>
              <a:ahLst/>
              <a:cxnLst/>
              <a:rect l="l" t="t" r="r" b="b"/>
              <a:pathLst>
                <a:path w="976" h="1747" extrusionOk="0">
                  <a:moveTo>
                    <a:pt x="859" y="0"/>
                  </a:moveTo>
                  <a:cubicBezTo>
                    <a:pt x="826" y="0"/>
                    <a:pt x="795" y="12"/>
                    <a:pt x="781" y="41"/>
                  </a:cubicBezTo>
                  <a:lnTo>
                    <a:pt x="1" y="1601"/>
                  </a:lnTo>
                  <a:cubicBezTo>
                    <a:pt x="1" y="1649"/>
                    <a:pt x="1" y="1698"/>
                    <a:pt x="49" y="1723"/>
                  </a:cubicBezTo>
                  <a:cubicBezTo>
                    <a:pt x="74" y="1747"/>
                    <a:pt x="98" y="1747"/>
                    <a:pt x="98" y="1747"/>
                  </a:cubicBezTo>
                  <a:cubicBezTo>
                    <a:pt x="122" y="1747"/>
                    <a:pt x="171" y="1723"/>
                    <a:pt x="196" y="1698"/>
                  </a:cubicBezTo>
                  <a:lnTo>
                    <a:pt x="951" y="138"/>
                  </a:lnTo>
                  <a:cubicBezTo>
                    <a:pt x="976" y="89"/>
                    <a:pt x="976" y="41"/>
                    <a:pt x="927" y="16"/>
                  </a:cubicBezTo>
                  <a:cubicBezTo>
                    <a:pt x="907" y="6"/>
                    <a:pt x="882" y="0"/>
                    <a:pt x="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8"/>
            <p:cNvSpPr/>
            <p:nvPr/>
          </p:nvSpPr>
          <p:spPr>
            <a:xfrm>
              <a:off x="1750025" y="3463500"/>
              <a:ext cx="76200" cy="63400"/>
            </a:xfrm>
            <a:custGeom>
              <a:avLst/>
              <a:gdLst/>
              <a:ahLst/>
              <a:cxnLst/>
              <a:rect l="l" t="t" r="r" b="b"/>
              <a:pathLst>
                <a:path w="3048" h="2536" extrusionOk="0">
                  <a:moveTo>
                    <a:pt x="1585" y="1"/>
                  </a:moveTo>
                  <a:cubicBezTo>
                    <a:pt x="1585" y="1"/>
                    <a:pt x="464" y="415"/>
                    <a:pt x="0" y="1634"/>
                  </a:cubicBezTo>
                  <a:lnTo>
                    <a:pt x="1414" y="2536"/>
                  </a:lnTo>
                  <a:cubicBezTo>
                    <a:pt x="1414" y="2536"/>
                    <a:pt x="1487" y="1512"/>
                    <a:pt x="3047" y="878"/>
                  </a:cubicBezTo>
                  <a:lnTo>
                    <a:pt x="1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8"/>
            <p:cNvSpPr/>
            <p:nvPr/>
          </p:nvSpPr>
          <p:spPr>
            <a:xfrm>
              <a:off x="1778650" y="3427325"/>
              <a:ext cx="52450" cy="76425"/>
            </a:xfrm>
            <a:custGeom>
              <a:avLst/>
              <a:gdLst/>
              <a:ahLst/>
              <a:cxnLst/>
              <a:rect l="l" t="t" r="r" b="b"/>
              <a:pathLst>
                <a:path w="2098" h="3057" extrusionOk="0">
                  <a:moveTo>
                    <a:pt x="889" y="0"/>
                  </a:moveTo>
                  <a:cubicBezTo>
                    <a:pt x="820" y="0"/>
                    <a:pt x="749" y="12"/>
                    <a:pt x="683" y="34"/>
                  </a:cubicBezTo>
                  <a:lnTo>
                    <a:pt x="586" y="58"/>
                  </a:lnTo>
                  <a:cubicBezTo>
                    <a:pt x="367" y="131"/>
                    <a:pt x="220" y="253"/>
                    <a:pt x="123" y="448"/>
                  </a:cubicBezTo>
                  <a:cubicBezTo>
                    <a:pt x="1" y="643"/>
                    <a:pt x="1" y="863"/>
                    <a:pt x="50" y="1058"/>
                  </a:cubicBezTo>
                  <a:lnTo>
                    <a:pt x="513" y="2496"/>
                  </a:lnTo>
                  <a:cubicBezTo>
                    <a:pt x="562" y="2691"/>
                    <a:pt x="708" y="2861"/>
                    <a:pt x="903" y="2959"/>
                  </a:cubicBezTo>
                  <a:cubicBezTo>
                    <a:pt x="1025" y="3032"/>
                    <a:pt x="1147" y="3056"/>
                    <a:pt x="1268" y="3056"/>
                  </a:cubicBezTo>
                  <a:cubicBezTo>
                    <a:pt x="1342" y="3056"/>
                    <a:pt x="1439" y="3032"/>
                    <a:pt x="1512" y="3008"/>
                  </a:cubicBezTo>
                  <a:lnTo>
                    <a:pt x="1610" y="2983"/>
                  </a:lnTo>
                  <a:cubicBezTo>
                    <a:pt x="1927" y="2886"/>
                    <a:pt x="2097" y="2569"/>
                    <a:pt x="2000" y="2252"/>
                  </a:cubicBezTo>
                  <a:cubicBezTo>
                    <a:pt x="1981" y="2197"/>
                    <a:pt x="1922" y="2170"/>
                    <a:pt x="1863" y="2170"/>
                  </a:cubicBezTo>
                  <a:cubicBezTo>
                    <a:pt x="1843" y="2170"/>
                    <a:pt x="1823" y="2173"/>
                    <a:pt x="1805" y="2179"/>
                  </a:cubicBezTo>
                  <a:cubicBezTo>
                    <a:pt x="1732" y="2203"/>
                    <a:pt x="1683" y="2276"/>
                    <a:pt x="1707" y="2350"/>
                  </a:cubicBezTo>
                  <a:cubicBezTo>
                    <a:pt x="1756" y="2496"/>
                    <a:pt x="1683" y="2666"/>
                    <a:pt x="1537" y="2691"/>
                  </a:cubicBezTo>
                  <a:lnTo>
                    <a:pt x="1415" y="2740"/>
                  </a:lnTo>
                  <a:cubicBezTo>
                    <a:pt x="1372" y="2757"/>
                    <a:pt x="1325" y="2765"/>
                    <a:pt x="1278" y="2765"/>
                  </a:cubicBezTo>
                  <a:cubicBezTo>
                    <a:pt x="1192" y="2765"/>
                    <a:pt x="1103" y="2738"/>
                    <a:pt x="1025" y="2691"/>
                  </a:cubicBezTo>
                  <a:cubicBezTo>
                    <a:pt x="903" y="2642"/>
                    <a:pt x="830" y="2520"/>
                    <a:pt x="781" y="2398"/>
                  </a:cubicBezTo>
                  <a:lnTo>
                    <a:pt x="342" y="985"/>
                  </a:lnTo>
                  <a:cubicBezTo>
                    <a:pt x="293" y="838"/>
                    <a:pt x="318" y="716"/>
                    <a:pt x="367" y="595"/>
                  </a:cubicBezTo>
                  <a:cubicBezTo>
                    <a:pt x="440" y="473"/>
                    <a:pt x="537" y="375"/>
                    <a:pt x="659" y="351"/>
                  </a:cubicBezTo>
                  <a:lnTo>
                    <a:pt x="781" y="302"/>
                  </a:lnTo>
                  <a:cubicBezTo>
                    <a:pt x="802" y="295"/>
                    <a:pt x="824" y="292"/>
                    <a:pt x="845" y="292"/>
                  </a:cubicBezTo>
                  <a:cubicBezTo>
                    <a:pt x="897" y="292"/>
                    <a:pt x="949" y="309"/>
                    <a:pt x="1000" y="326"/>
                  </a:cubicBezTo>
                  <a:cubicBezTo>
                    <a:pt x="1049" y="351"/>
                    <a:pt x="1098" y="424"/>
                    <a:pt x="1122" y="497"/>
                  </a:cubicBezTo>
                  <a:cubicBezTo>
                    <a:pt x="1142" y="557"/>
                    <a:pt x="1212" y="601"/>
                    <a:pt x="1277" y="601"/>
                  </a:cubicBezTo>
                  <a:cubicBezTo>
                    <a:pt x="1291" y="601"/>
                    <a:pt x="1304" y="599"/>
                    <a:pt x="1317" y="595"/>
                  </a:cubicBezTo>
                  <a:cubicBezTo>
                    <a:pt x="1390" y="570"/>
                    <a:pt x="1439" y="473"/>
                    <a:pt x="1415" y="400"/>
                  </a:cubicBezTo>
                  <a:cubicBezTo>
                    <a:pt x="1366" y="253"/>
                    <a:pt x="1268" y="131"/>
                    <a:pt x="1122" y="58"/>
                  </a:cubicBezTo>
                  <a:cubicBezTo>
                    <a:pt x="1055" y="18"/>
                    <a:pt x="973" y="0"/>
                    <a:pt x="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8"/>
            <p:cNvSpPr/>
            <p:nvPr/>
          </p:nvSpPr>
          <p:spPr>
            <a:xfrm>
              <a:off x="1808525" y="3438525"/>
              <a:ext cx="18300" cy="46325"/>
            </a:xfrm>
            <a:custGeom>
              <a:avLst/>
              <a:gdLst/>
              <a:ahLst/>
              <a:cxnLst/>
              <a:rect l="l" t="t" r="r" b="b"/>
              <a:pathLst>
                <a:path w="732" h="1853" extrusionOk="0">
                  <a:moveTo>
                    <a:pt x="73" y="0"/>
                  </a:moveTo>
                  <a:cubicBezTo>
                    <a:pt x="25" y="25"/>
                    <a:pt x="0" y="73"/>
                    <a:pt x="0" y="122"/>
                  </a:cubicBezTo>
                  <a:lnTo>
                    <a:pt x="537" y="1780"/>
                  </a:lnTo>
                  <a:cubicBezTo>
                    <a:pt x="537" y="1828"/>
                    <a:pt x="585" y="1853"/>
                    <a:pt x="634" y="1853"/>
                  </a:cubicBezTo>
                  <a:lnTo>
                    <a:pt x="658" y="1853"/>
                  </a:lnTo>
                  <a:cubicBezTo>
                    <a:pt x="707" y="1828"/>
                    <a:pt x="732" y="1780"/>
                    <a:pt x="707" y="1731"/>
                  </a:cubicBezTo>
                  <a:lnTo>
                    <a:pt x="195" y="73"/>
                  </a:lnTo>
                  <a:cubicBezTo>
                    <a:pt x="171" y="25"/>
                    <a:pt x="122"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28"/>
          <p:cNvGrpSpPr/>
          <p:nvPr/>
        </p:nvGrpSpPr>
        <p:grpSpPr>
          <a:xfrm rot="-723092">
            <a:off x="7240200" y="3821003"/>
            <a:ext cx="934838" cy="693053"/>
            <a:chOff x="5657275" y="4383500"/>
            <a:chExt cx="934800" cy="693025"/>
          </a:xfrm>
        </p:grpSpPr>
        <p:sp>
          <p:nvSpPr>
            <p:cNvPr id="332" name="Google Shape;332;p28"/>
            <p:cNvSpPr/>
            <p:nvPr/>
          </p:nvSpPr>
          <p:spPr>
            <a:xfrm>
              <a:off x="5798650" y="4383500"/>
              <a:ext cx="793425" cy="654050"/>
            </a:xfrm>
            <a:custGeom>
              <a:avLst/>
              <a:gdLst/>
              <a:ahLst/>
              <a:cxnLst/>
              <a:rect l="l" t="t" r="r" b="b"/>
              <a:pathLst>
                <a:path w="31737" h="26162" extrusionOk="0">
                  <a:moveTo>
                    <a:pt x="10672" y="0"/>
                  </a:moveTo>
                  <a:cubicBezTo>
                    <a:pt x="10641" y="0"/>
                    <a:pt x="10611" y="2"/>
                    <a:pt x="10579" y="7"/>
                  </a:cubicBezTo>
                  <a:cubicBezTo>
                    <a:pt x="7045" y="397"/>
                    <a:pt x="3706" y="1152"/>
                    <a:pt x="537" y="2347"/>
                  </a:cubicBezTo>
                  <a:cubicBezTo>
                    <a:pt x="196" y="2469"/>
                    <a:pt x="1" y="2858"/>
                    <a:pt x="74" y="3224"/>
                  </a:cubicBezTo>
                  <a:lnTo>
                    <a:pt x="3633" y="18458"/>
                  </a:lnTo>
                  <a:lnTo>
                    <a:pt x="3730" y="18873"/>
                  </a:lnTo>
                  <a:lnTo>
                    <a:pt x="3194" y="19385"/>
                  </a:lnTo>
                  <a:cubicBezTo>
                    <a:pt x="3023" y="19555"/>
                    <a:pt x="2950" y="19799"/>
                    <a:pt x="2999" y="20067"/>
                  </a:cubicBezTo>
                  <a:lnTo>
                    <a:pt x="3559" y="22456"/>
                  </a:lnTo>
                  <a:cubicBezTo>
                    <a:pt x="3633" y="22700"/>
                    <a:pt x="3803" y="22895"/>
                    <a:pt x="4047" y="22968"/>
                  </a:cubicBezTo>
                  <a:lnTo>
                    <a:pt x="4729" y="23187"/>
                  </a:lnTo>
                  <a:lnTo>
                    <a:pt x="4973" y="24186"/>
                  </a:lnTo>
                  <a:cubicBezTo>
                    <a:pt x="5244" y="25352"/>
                    <a:pt x="6242" y="26161"/>
                    <a:pt x="7408" y="26161"/>
                  </a:cubicBezTo>
                  <a:cubicBezTo>
                    <a:pt x="7608" y="26161"/>
                    <a:pt x="7813" y="26138"/>
                    <a:pt x="8020" y="26088"/>
                  </a:cubicBezTo>
                  <a:cubicBezTo>
                    <a:pt x="11018" y="25381"/>
                    <a:pt x="12091" y="24357"/>
                    <a:pt x="15259" y="23626"/>
                  </a:cubicBezTo>
                  <a:cubicBezTo>
                    <a:pt x="18428" y="22870"/>
                    <a:pt x="20378" y="23211"/>
                    <a:pt x="22547" y="22700"/>
                  </a:cubicBezTo>
                  <a:cubicBezTo>
                    <a:pt x="23985" y="22358"/>
                    <a:pt x="27057" y="21383"/>
                    <a:pt x="29665" y="20286"/>
                  </a:cubicBezTo>
                  <a:cubicBezTo>
                    <a:pt x="31005" y="19726"/>
                    <a:pt x="31737" y="18263"/>
                    <a:pt x="31395" y="16850"/>
                  </a:cubicBezTo>
                  <a:lnTo>
                    <a:pt x="31249" y="16216"/>
                  </a:lnTo>
                  <a:cubicBezTo>
                    <a:pt x="30704" y="13825"/>
                    <a:pt x="28552" y="12210"/>
                    <a:pt x="26191" y="12210"/>
                  </a:cubicBezTo>
                  <a:cubicBezTo>
                    <a:pt x="25809" y="12210"/>
                    <a:pt x="25421" y="12252"/>
                    <a:pt x="25034" y="12340"/>
                  </a:cubicBezTo>
                  <a:lnTo>
                    <a:pt x="21987" y="13047"/>
                  </a:lnTo>
                  <a:cubicBezTo>
                    <a:pt x="21472" y="13167"/>
                    <a:pt x="20914" y="13225"/>
                    <a:pt x="20338" y="13225"/>
                  </a:cubicBezTo>
                  <a:cubicBezTo>
                    <a:pt x="17394" y="13225"/>
                    <a:pt x="13970" y="11704"/>
                    <a:pt x="13358" y="9074"/>
                  </a:cubicBezTo>
                  <a:lnTo>
                    <a:pt x="11384" y="592"/>
                  </a:lnTo>
                  <a:cubicBezTo>
                    <a:pt x="11295" y="235"/>
                    <a:pt x="11001" y="0"/>
                    <a:pt x="106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8"/>
            <p:cNvSpPr/>
            <p:nvPr/>
          </p:nvSpPr>
          <p:spPr>
            <a:xfrm>
              <a:off x="5798650" y="4383500"/>
              <a:ext cx="301050" cy="312775"/>
            </a:xfrm>
            <a:custGeom>
              <a:avLst/>
              <a:gdLst/>
              <a:ahLst/>
              <a:cxnLst/>
              <a:rect l="l" t="t" r="r" b="b"/>
              <a:pathLst>
                <a:path w="12042" h="12511" extrusionOk="0">
                  <a:moveTo>
                    <a:pt x="10672" y="0"/>
                  </a:moveTo>
                  <a:cubicBezTo>
                    <a:pt x="10641" y="0"/>
                    <a:pt x="10611" y="2"/>
                    <a:pt x="10579" y="7"/>
                  </a:cubicBezTo>
                  <a:cubicBezTo>
                    <a:pt x="7045" y="397"/>
                    <a:pt x="3706" y="1152"/>
                    <a:pt x="537" y="2347"/>
                  </a:cubicBezTo>
                  <a:cubicBezTo>
                    <a:pt x="196" y="2469"/>
                    <a:pt x="1" y="2858"/>
                    <a:pt x="74" y="3224"/>
                  </a:cubicBezTo>
                  <a:lnTo>
                    <a:pt x="2243" y="12511"/>
                  </a:lnTo>
                  <a:lnTo>
                    <a:pt x="12042" y="3370"/>
                  </a:lnTo>
                  <a:lnTo>
                    <a:pt x="11384" y="592"/>
                  </a:lnTo>
                  <a:cubicBezTo>
                    <a:pt x="11295" y="235"/>
                    <a:pt x="11001" y="0"/>
                    <a:pt x="10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8"/>
            <p:cNvSpPr/>
            <p:nvPr/>
          </p:nvSpPr>
          <p:spPr>
            <a:xfrm>
              <a:off x="5851675" y="4465000"/>
              <a:ext cx="251075" cy="234325"/>
            </a:xfrm>
            <a:custGeom>
              <a:avLst/>
              <a:gdLst/>
              <a:ahLst/>
              <a:cxnLst/>
              <a:rect l="l" t="t" r="r" b="b"/>
              <a:pathLst>
                <a:path w="10043" h="9373" extrusionOk="0">
                  <a:moveTo>
                    <a:pt x="9909" y="1"/>
                  </a:moveTo>
                  <a:cubicBezTo>
                    <a:pt x="9878" y="1"/>
                    <a:pt x="9848" y="13"/>
                    <a:pt x="9823" y="37"/>
                  </a:cubicBezTo>
                  <a:lnTo>
                    <a:pt x="49" y="9178"/>
                  </a:lnTo>
                  <a:cubicBezTo>
                    <a:pt x="0" y="9227"/>
                    <a:pt x="0" y="9300"/>
                    <a:pt x="49" y="9348"/>
                  </a:cubicBezTo>
                  <a:cubicBezTo>
                    <a:pt x="74" y="9373"/>
                    <a:pt x="98" y="9373"/>
                    <a:pt x="122" y="9373"/>
                  </a:cubicBezTo>
                  <a:cubicBezTo>
                    <a:pt x="171" y="9373"/>
                    <a:pt x="195" y="9373"/>
                    <a:pt x="220" y="9348"/>
                  </a:cubicBezTo>
                  <a:lnTo>
                    <a:pt x="9994" y="208"/>
                  </a:lnTo>
                  <a:cubicBezTo>
                    <a:pt x="10043" y="159"/>
                    <a:pt x="10043" y="86"/>
                    <a:pt x="9994" y="37"/>
                  </a:cubicBezTo>
                  <a:cubicBezTo>
                    <a:pt x="9970" y="13"/>
                    <a:pt x="9939" y="1"/>
                    <a:pt x="9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8"/>
            <p:cNvSpPr/>
            <p:nvPr/>
          </p:nvSpPr>
          <p:spPr>
            <a:xfrm>
              <a:off x="6021075" y="4731975"/>
              <a:ext cx="531400" cy="159300"/>
            </a:xfrm>
            <a:custGeom>
              <a:avLst/>
              <a:gdLst/>
              <a:ahLst/>
              <a:cxnLst/>
              <a:rect l="l" t="t" r="r" b="b"/>
              <a:pathLst>
                <a:path w="21256" h="6372" extrusionOk="0">
                  <a:moveTo>
                    <a:pt x="21114" y="0"/>
                  </a:moveTo>
                  <a:cubicBezTo>
                    <a:pt x="21098" y="0"/>
                    <a:pt x="21080" y="3"/>
                    <a:pt x="21060" y="10"/>
                  </a:cubicBezTo>
                  <a:cubicBezTo>
                    <a:pt x="18988" y="1058"/>
                    <a:pt x="16137" y="2521"/>
                    <a:pt x="12383" y="3398"/>
                  </a:cubicBezTo>
                  <a:cubicBezTo>
                    <a:pt x="11603" y="3569"/>
                    <a:pt x="10799" y="3617"/>
                    <a:pt x="9872" y="3691"/>
                  </a:cubicBezTo>
                  <a:cubicBezTo>
                    <a:pt x="8532" y="3764"/>
                    <a:pt x="7045" y="3861"/>
                    <a:pt x="5119" y="4300"/>
                  </a:cubicBezTo>
                  <a:cubicBezTo>
                    <a:pt x="3316" y="4739"/>
                    <a:pt x="2072" y="5251"/>
                    <a:pt x="1000" y="5714"/>
                  </a:cubicBezTo>
                  <a:cubicBezTo>
                    <a:pt x="464" y="5933"/>
                    <a:pt x="74" y="6152"/>
                    <a:pt x="74" y="6152"/>
                  </a:cubicBezTo>
                  <a:cubicBezTo>
                    <a:pt x="25" y="6201"/>
                    <a:pt x="1" y="6250"/>
                    <a:pt x="25" y="6323"/>
                  </a:cubicBezTo>
                  <a:cubicBezTo>
                    <a:pt x="49" y="6347"/>
                    <a:pt x="98" y="6372"/>
                    <a:pt x="122" y="6372"/>
                  </a:cubicBezTo>
                  <a:cubicBezTo>
                    <a:pt x="147" y="6372"/>
                    <a:pt x="171" y="6372"/>
                    <a:pt x="196" y="6347"/>
                  </a:cubicBezTo>
                  <a:cubicBezTo>
                    <a:pt x="196" y="6347"/>
                    <a:pt x="561" y="6152"/>
                    <a:pt x="1073" y="5933"/>
                  </a:cubicBezTo>
                  <a:cubicBezTo>
                    <a:pt x="2146" y="5470"/>
                    <a:pt x="3364" y="4958"/>
                    <a:pt x="5168" y="4544"/>
                  </a:cubicBezTo>
                  <a:cubicBezTo>
                    <a:pt x="7094" y="4081"/>
                    <a:pt x="8556" y="4007"/>
                    <a:pt x="9872" y="3910"/>
                  </a:cubicBezTo>
                  <a:cubicBezTo>
                    <a:pt x="10823" y="3861"/>
                    <a:pt x="11652" y="3812"/>
                    <a:pt x="12432" y="3617"/>
                  </a:cubicBezTo>
                  <a:cubicBezTo>
                    <a:pt x="16234" y="2740"/>
                    <a:pt x="19086" y="1278"/>
                    <a:pt x="21182" y="205"/>
                  </a:cubicBezTo>
                  <a:cubicBezTo>
                    <a:pt x="21231" y="181"/>
                    <a:pt x="21255" y="108"/>
                    <a:pt x="21231" y="59"/>
                  </a:cubicBezTo>
                  <a:cubicBezTo>
                    <a:pt x="21195" y="23"/>
                    <a:pt x="21160" y="0"/>
                    <a:pt x="2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8"/>
            <p:cNvSpPr/>
            <p:nvPr/>
          </p:nvSpPr>
          <p:spPr>
            <a:xfrm>
              <a:off x="5874225" y="4757825"/>
              <a:ext cx="176725" cy="213275"/>
            </a:xfrm>
            <a:custGeom>
              <a:avLst/>
              <a:gdLst/>
              <a:ahLst/>
              <a:cxnLst/>
              <a:rect l="l" t="t" r="r" b="b"/>
              <a:pathLst>
                <a:path w="7069" h="8531" extrusionOk="0">
                  <a:moveTo>
                    <a:pt x="3527" y="0"/>
                  </a:moveTo>
                  <a:cubicBezTo>
                    <a:pt x="3156" y="0"/>
                    <a:pt x="2759" y="48"/>
                    <a:pt x="2340" y="146"/>
                  </a:cubicBezTo>
                  <a:cubicBezTo>
                    <a:pt x="1390" y="365"/>
                    <a:pt x="585" y="780"/>
                    <a:pt x="49" y="1316"/>
                  </a:cubicBezTo>
                  <a:cubicBezTo>
                    <a:pt x="0" y="1365"/>
                    <a:pt x="0" y="1438"/>
                    <a:pt x="49" y="1487"/>
                  </a:cubicBezTo>
                  <a:cubicBezTo>
                    <a:pt x="73" y="1511"/>
                    <a:pt x="104" y="1523"/>
                    <a:pt x="134" y="1523"/>
                  </a:cubicBezTo>
                  <a:cubicBezTo>
                    <a:pt x="165" y="1523"/>
                    <a:pt x="195" y="1511"/>
                    <a:pt x="220" y="1487"/>
                  </a:cubicBezTo>
                  <a:cubicBezTo>
                    <a:pt x="731" y="975"/>
                    <a:pt x="1487" y="585"/>
                    <a:pt x="2389" y="365"/>
                  </a:cubicBezTo>
                  <a:cubicBezTo>
                    <a:pt x="2781" y="278"/>
                    <a:pt x="3152" y="235"/>
                    <a:pt x="3498" y="235"/>
                  </a:cubicBezTo>
                  <a:cubicBezTo>
                    <a:pt x="4978" y="235"/>
                    <a:pt x="6006" y="1024"/>
                    <a:pt x="6362" y="2486"/>
                  </a:cubicBezTo>
                  <a:cubicBezTo>
                    <a:pt x="6801" y="4436"/>
                    <a:pt x="4753" y="7848"/>
                    <a:pt x="2852" y="8287"/>
                  </a:cubicBezTo>
                  <a:cubicBezTo>
                    <a:pt x="2779" y="8312"/>
                    <a:pt x="2755" y="8360"/>
                    <a:pt x="2755" y="8433"/>
                  </a:cubicBezTo>
                  <a:cubicBezTo>
                    <a:pt x="2779" y="8482"/>
                    <a:pt x="2828" y="8531"/>
                    <a:pt x="2876" y="8531"/>
                  </a:cubicBezTo>
                  <a:lnTo>
                    <a:pt x="2901" y="8531"/>
                  </a:lnTo>
                  <a:cubicBezTo>
                    <a:pt x="4924" y="8043"/>
                    <a:pt x="7069" y="4509"/>
                    <a:pt x="6581" y="2437"/>
                  </a:cubicBezTo>
                  <a:cubicBezTo>
                    <a:pt x="6207" y="860"/>
                    <a:pt x="5098" y="0"/>
                    <a:pt x="3527" y="0"/>
                  </a:cubicBezTo>
                  <a:close/>
                </a:path>
              </a:pathLst>
            </a:custGeom>
            <a:solidFill>
              <a:srgbClr val="1623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8"/>
            <p:cNvSpPr/>
            <p:nvPr/>
          </p:nvSpPr>
          <p:spPr>
            <a:xfrm>
              <a:off x="5804750" y="4426750"/>
              <a:ext cx="289475" cy="72100"/>
            </a:xfrm>
            <a:custGeom>
              <a:avLst/>
              <a:gdLst/>
              <a:ahLst/>
              <a:cxnLst/>
              <a:rect l="l" t="t" r="r" b="b"/>
              <a:pathLst>
                <a:path w="11579" h="2884" extrusionOk="0">
                  <a:moveTo>
                    <a:pt x="11446" y="1"/>
                  </a:moveTo>
                  <a:cubicBezTo>
                    <a:pt x="11434" y="1"/>
                    <a:pt x="11421" y="3"/>
                    <a:pt x="11408" y="7"/>
                  </a:cubicBezTo>
                  <a:lnTo>
                    <a:pt x="98" y="2640"/>
                  </a:lnTo>
                  <a:cubicBezTo>
                    <a:pt x="49" y="2664"/>
                    <a:pt x="1" y="2713"/>
                    <a:pt x="25" y="2786"/>
                  </a:cubicBezTo>
                  <a:cubicBezTo>
                    <a:pt x="25" y="2835"/>
                    <a:pt x="74" y="2883"/>
                    <a:pt x="122" y="2883"/>
                  </a:cubicBezTo>
                  <a:lnTo>
                    <a:pt x="171" y="2883"/>
                  </a:lnTo>
                  <a:lnTo>
                    <a:pt x="11457" y="227"/>
                  </a:lnTo>
                  <a:cubicBezTo>
                    <a:pt x="11530" y="227"/>
                    <a:pt x="11579" y="154"/>
                    <a:pt x="11554" y="80"/>
                  </a:cubicBezTo>
                  <a:cubicBezTo>
                    <a:pt x="11534" y="41"/>
                    <a:pt x="11498" y="1"/>
                    <a:pt x="114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8"/>
            <p:cNvSpPr/>
            <p:nvPr/>
          </p:nvSpPr>
          <p:spPr>
            <a:xfrm>
              <a:off x="5918100" y="4782175"/>
              <a:ext cx="673975" cy="255175"/>
            </a:xfrm>
            <a:custGeom>
              <a:avLst/>
              <a:gdLst/>
              <a:ahLst/>
              <a:cxnLst/>
              <a:rect l="l" t="t" r="r" b="b"/>
              <a:pathLst>
                <a:path w="26959" h="10207" extrusionOk="0">
                  <a:moveTo>
                    <a:pt x="26422" y="1"/>
                  </a:moveTo>
                  <a:cubicBezTo>
                    <a:pt x="24082" y="1195"/>
                    <a:pt x="21060" y="2804"/>
                    <a:pt x="17063" y="3754"/>
                  </a:cubicBezTo>
                  <a:cubicBezTo>
                    <a:pt x="16283" y="3925"/>
                    <a:pt x="15454" y="3974"/>
                    <a:pt x="14528" y="4047"/>
                  </a:cubicBezTo>
                  <a:cubicBezTo>
                    <a:pt x="13211" y="4120"/>
                    <a:pt x="11724" y="4218"/>
                    <a:pt x="9799" y="4656"/>
                  </a:cubicBezTo>
                  <a:cubicBezTo>
                    <a:pt x="7995" y="5095"/>
                    <a:pt x="6776" y="5607"/>
                    <a:pt x="5680" y="6046"/>
                  </a:cubicBezTo>
                  <a:cubicBezTo>
                    <a:pt x="4705" y="6484"/>
                    <a:pt x="3827" y="6826"/>
                    <a:pt x="2560" y="7143"/>
                  </a:cubicBezTo>
                  <a:cubicBezTo>
                    <a:pt x="2096" y="7240"/>
                    <a:pt x="1121" y="7338"/>
                    <a:pt x="0" y="7411"/>
                  </a:cubicBezTo>
                  <a:lnTo>
                    <a:pt x="195" y="8239"/>
                  </a:lnTo>
                  <a:cubicBezTo>
                    <a:pt x="467" y="9412"/>
                    <a:pt x="1477" y="10207"/>
                    <a:pt x="2668" y="10207"/>
                  </a:cubicBezTo>
                  <a:cubicBezTo>
                    <a:pt x="2863" y="10207"/>
                    <a:pt x="3064" y="10185"/>
                    <a:pt x="3266" y="10141"/>
                  </a:cubicBezTo>
                  <a:cubicBezTo>
                    <a:pt x="6240" y="9434"/>
                    <a:pt x="7313" y="8410"/>
                    <a:pt x="10481" y="7654"/>
                  </a:cubicBezTo>
                  <a:lnTo>
                    <a:pt x="10481" y="7679"/>
                  </a:lnTo>
                  <a:cubicBezTo>
                    <a:pt x="13650" y="6923"/>
                    <a:pt x="15600" y="7264"/>
                    <a:pt x="17769" y="6753"/>
                  </a:cubicBezTo>
                  <a:cubicBezTo>
                    <a:pt x="19866" y="6265"/>
                    <a:pt x="22279" y="5436"/>
                    <a:pt x="24887" y="4339"/>
                  </a:cubicBezTo>
                  <a:cubicBezTo>
                    <a:pt x="26227" y="3779"/>
                    <a:pt x="26959" y="2316"/>
                    <a:pt x="26617" y="903"/>
                  </a:cubicBezTo>
                  <a:lnTo>
                    <a:pt x="26471" y="269"/>
                  </a:lnTo>
                  <a:cubicBezTo>
                    <a:pt x="26447" y="171"/>
                    <a:pt x="26447" y="98"/>
                    <a:pt x="26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8"/>
            <p:cNvSpPr/>
            <p:nvPr/>
          </p:nvSpPr>
          <p:spPr>
            <a:xfrm>
              <a:off x="5657275" y="4447550"/>
              <a:ext cx="709950" cy="628975"/>
            </a:xfrm>
            <a:custGeom>
              <a:avLst/>
              <a:gdLst/>
              <a:ahLst/>
              <a:cxnLst/>
              <a:rect l="l" t="t" r="r" b="b"/>
              <a:pathLst>
                <a:path w="28398" h="25159" extrusionOk="0">
                  <a:moveTo>
                    <a:pt x="6643" y="1"/>
                  </a:moveTo>
                  <a:cubicBezTo>
                    <a:pt x="4949" y="1"/>
                    <a:pt x="3280" y="105"/>
                    <a:pt x="1634" y="321"/>
                  </a:cubicBezTo>
                  <a:cubicBezTo>
                    <a:pt x="1268" y="370"/>
                    <a:pt x="1000" y="686"/>
                    <a:pt x="1000" y="1076"/>
                  </a:cubicBezTo>
                  <a:lnTo>
                    <a:pt x="1000" y="17164"/>
                  </a:lnTo>
                  <a:lnTo>
                    <a:pt x="366" y="17529"/>
                  </a:lnTo>
                  <a:cubicBezTo>
                    <a:pt x="147" y="17651"/>
                    <a:pt x="1" y="17871"/>
                    <a:pt x="1" y="18139"/>
                  </a:cubicBezTo>
                  <a:lnTo>
                    <a:pt x="1" y="20601"/>
                  </a:lnTo>
                  <a:cubicBezTo>
                    <a:pt x="1" y="20844"/>
                    <a:pt x="147" y="21064"/>
                    <a:pt x="366" y="21186"/>
                  </a:cubicBezTo>
                  <a:lnTo>
                    <a:pt x="1000" y="21551"/>
                  </a:lnTo>
                  <a:lnTo>
                    <a:pt x="1000" y="22599"/>
                  </a:lnTo>
                  <a:cubicBezTo>
                    <a:pt x="1000" y="24013"/>
                    <a:pt x="2073" y="25159"/>
                    <a:pt x="3535" y="25159"/>
                  </a:cubicBezTo>
                  <a:cubicBezTo>
                    <a:pt x="6606" y="25159"/>
                    <a:pt x="7874" y="24379"/>
                    <a:pt x="11140" y="24379"/>
                  </a:cubicBezTo>
                  <a:cubicBezTo>
                    <a:pt x="14406" y="24379"/>
                    <a:pt x="16210" y="25159"/>
                    <a:pt x="18428" y="25159"/>
                  </a:cubicBezTo>
                  <a:cubicBezTo>
                    <a:pt x="19915" y="25159"/>
                    <a:pt x="23132" y="24915"/>
                    <a:pt x="25911" y="24428"/>
                  </a:cubicBezTo>
                  <a:cubicBezTo>
                    <a:pt x="27349" y="24159"/>
                    <a:pt x="28397" y="22916"/>
                    <a:pt x="28397" y="21454"/>
                  </a:cubicBezTo>
                  <a:lnTo>
                    <a:pt x="28397" y="20820"/>
                  </a:lnTo>
                  <a:cubicBezTo>
                    <a:pt x="28397" y="17944"/>
                    <a:pt x="26082" y="15628"/>
                    <a:pt x="23206" y="15628"/>
                  </a:cubicBezTo>
                  <a:lnTo>
                    <a:pt x="20086" y="15628"/>
                  </a:lnTo>
                  <a:cubicBezTo>
                    <a:pt x="16868" y="15628"/>
                    <a:pt x="12603" y="13020"/>
                    <a:pt x="12603" y="9803"/>
                  </a:cubicBezTo>
                  <a:lnTo>
                    <a:pt x="12603" y="1076"/>
                  </a:lnTo>
                  <a:cubicBezTo>
                    <a:pt x="12603" y="686"/>
                    <a:pt x="12310" y="370"/>
                    <a:pt x="11944" y="321"/>
                  </a:cubicBezTo>
                  <a:cubicBezTo>
                    <a:pt x="10152" y="111"/>
                    <a:pt x="8385" y="1"/>
                    <a:pt x="6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8"/>
            <p:cNvSpPr/>
            <p:nvPr/>
          </p:nvSpPr>
          <p:spPr>
            <a:xfrm>
              <a:off x="5682275" y="4447800"/>
              <a:ext cx="290075" cy="265550"/>
            </a:xfrm>
            <a:custGeom>
              <a:avLst/>
              <a:gdLst/>
              <a:ahLst/>
              <a:cxnLst/>
              <a:rect l="l" t="t" r="r" b="b"/>
              <a:pathLst>
                <a:path w="11603" h="10622" extrusionOk="0">
                  <a:moveTo>
                    <a:pt x="5716" y="0"/>
                  </a:moveTo>
                  <a:cubicBezTo>
                    <a:pt x="3998" y="0"/>
                    <a:pt x="2304" y="104"/>
                    <a:pt x="634" y="311"/>
                  </a:cubicBezTo>
                  <a:cubicBezTo>
                    <a:pt x="268" y="360"/>
                    <a:pt x="0" y="676"/>
                    <a:pt x="0" y="1066"/>
                  </a:cubicBezTo>
                  <a:lnTo>
                    <a:pt x="0" y="10621"/>
                  </a:lnTo>
                  <a:lnTo>
                    <a:pt x="11603" y="3943"/>
                  </a:lnTo>
                  <a:lnTo>
                    <a:pt x="11603" y="1066"/>
                  </a:lnTo>
                  <a:cubicBezTo>
                    <a:pt x="11603" y="676"/>
                    <a:pt x="11310" y="360"/>
                    <a:pt x="10944" y="311"/>
                  </a:cubicBezTo>
                  <a:cubicBezTo>
                    <a:pt x="9177" y="104"/>
                    <a:pt x="7435" y="0"/>
                    <a:pt x="5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p:nvPr/>
          </p:nvSpPr>
          <p:spPr>
            <a:xfrm>
              <a:off x="5678600" y="4543075"/>
              <a:ext cx="296800" cy="173325"/>
            </a:xfrm>
            <a:custGeom>
              <a:avLst/>
              <a:gdLst/>
              <a:ahLst/>
              <a:cxnLst/>
              <a:rect l="l" t="t" r="r" b="b"/>
              <a:pathLst>
                <a:path w="11872" h="6933" extrusionOk="0">
                  <a:moveTo>
                    <a:pt x="11730" y="0"/>
                  </a:moveTo>
                  <a:cubicBezTo>
                    <a:pt x="11714" y="0"/>
                    <a:pt x="11696" y="3"/>
                    <a:pt x="11676" y="10"/>
                  </a:cubicBezTo>
                  <a:lnTo>
                    <a:pt x="74" y="6713"/>
                  </a:lnTo>
                  <a:cubicBezTo>
                    <a:pt x="25" y="6737"/>
                    <a:pt x="1" y="6810"/>
                    <a:pt x="25" y="6859"/>
                  </a:cubicBezTo>
                  <a:cubicBezTo>
                    <a:pt x="50" y="6908"/>
                    <a:pt x="98" y="6932"/>
                    <a:pt x="123" y="6932"/>
                  </a:cubicBezTo>
                  <a:cubicBezTo>
                    <a:pt x="147" y="6908"/>
                    <a:pt x="172" y="6908"/>
                    <a:pt x="196" y="6908"/>
                  </a:cubicBezTo>
                  <a:lnTo>
                    <a:pt x="11798" y="229"/>
                  </a:lnTo>
                  <a:cubicBezTo>
                    <a:pt x="11847" y="180"/>
                    <a:pt x="11871" y="132"/>
                    <a:pt x="11847" y="59"/>
                  </a:cubicBezTo>
                  <a:cubicBezTo>
                    <a:pt x="11811" y="23"/>
                    <a:pt x="11776" y="0"/>
                    <a:pt x="117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8"/>
            <p:cNvSpPr/>
            <p:nvPr/>
          </p:nvSpPr>
          <p:spPr>
            <a:xfrm>
              <a:off x="5799875" y="4905100"/>
              <a:ext cx="553325" cy="39800"/>
            </a:xfrm>
            <a:custGeom>
              <a:avLst/>
              <a:gdLst/>
              <a:ahLst/>
              <a:cxnLst/>
              <a:rect l="l" t="t" r="r" b="b"/>
              <a:pathLst>
                <a:path w="22133" h="1592" extrusionOk="0">
                  <a:moveTo>
                    <a:pt x="22002" y="1"/>
                  </a:moveTo>
                  <a:cubicBezTo>
                    <a:pt x="21989" y="1"/>
                    <a:pt x="21976" y="3"/>
                    <a:pt x="21962" y="7"/>
                  </a:cubicBezTo>
                  <a:cubicBezTo>
                    <a:pt x="19549" y="592"/>
                    <a:pt x="16527" y="1348"/>
                    <a:pt x="12724" y="1348"/>
                  </a:cubicBezTo>
                  <a:cubicBezTo>
                    <a:pt x="11920" y="1348"/>
                    <a:pt x="11140" y="1202"/>
                    <a:pt x="10189" y="1056"/>
                  </a:cubicBezTo>
                  <a:cubicBezTo>
                    <a:pt x="8897" y="836"/>
                    <a:pt x="7435" y="592"/>
                    <a:pt x="5436" y="592"/>
                  </a:cubicBezTo>
                  <a:cubicBezTo>
                    <a:pt x="3584" y="592"/>
                    <a:pt x="2267" y="812"/>
                    <a:pt x="1097" y="1007"/>
                  </a:cubicBezTo>
                  <a:cubicBezTo>
                    <a:pt x="537" y="1104"/>
                    <a:pt x="122" y="1226"/>
                    <a:pt x="98" y="1226"/>
                  </a:cubicBezTo>
                  <a:cubicBezTo>
                    <a:pt x="49" y="1251"/>
                    <a:pt x="1" y="1324"/>
                    <a:pt x="25" y="1372"/>
                  </a:cubicBezTo>
                  <a:cubicBezTo>
                    <a:pt x="49" y="1446"/>
                    <a:pt x="98" y="1470"/>
                    <a:pt x="171" y="1470"/>
                  </a:cubicBezTo>
                  <a:cubicBezTo>
                    <a:pt x="171" y="1446"/>
                    <a:pt x="586" y="1324"/>
                    <a:pt x="1146" y="1251"/>
                  </a:cubicBezTo>
                  <a:cubicBezTo>
                    <a:pt x="2292" y="1031"/>
                    <a:pt x="3584" y="812"/>
                    <a:pt x="5436" y="812"/>
                  </a:cubicBezTo>
                  <a:cubicBezTo>
                    <a:pt x="7410" y="812"/>
                    <a:pt x="8873" y="1056"/>
                    <a:pt x="10165" y="1275"/>
                  </a:cubicBezTo>
                  <a:cubicBezTo>
                    <a:pt x="11091" y="1446"/>
                    <a:pt x="11895" y="1592"/>
                    <a:pt x="12724" y="1592"/>
                  </a:cubicBezTo>
                  <a:cubicBezTo>
                    <a:pt x="16575" y="1592"/>
                    <a:pt x="19598" y="836"/>
                    <a:pt x="22035" y="227"/>
                  </a:cubicBezTo>
                  <a:cubicBezTo>
                    <a:pt x="22084" y="227"/>
                    <a:pt x="22133" y="154"/>
                    <a:pt x="22108" y="81"/>
                  </a:cubicBezTo>
                  <a:cubicBezTo>
                    <a:pt x="22108" y="41"/>
                    <a:pt x="22060" y="1"/>
                    <a:pt x="22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8"/>
            <p:cNvSpPr/>
            <p:nvPr/>
          </p:nvSpPr>
          <p:spPr>
            <a:xfrm>
              <a:off x="5678600" y="4794375"/>
              <a:ext cx="154825" cy="207200"/>
            </a:xfrm>
            <a:custGeom>
              <a:avLst/>
              <a:gdLst/>
              <a:ahLst/>
              <a:cxnLst/>
              <a:rect l="l" t="t" r="r" b="b"/>
              <a:pathLst>
                <a:path w="6193" h="8288" extrusionOk="0">
                  <a:moveTo>
                    <a:pt x="2585" y="0"/>
                  </a:moveTo>
                  <a:cubicBezTo>
                    <a:pt x="1585" y="0"/>
                    <a:pt x="732" y="195"/>
                    <a:pt x="74" y="610"/>
                  </a:cubicBezTo>
                  <a:cubicBezTo>
                    <a:pt x="25" y="634"/>
                    <a:pt x="1" y="707"/>
                    <a:pt x="25" y="780"/>
                  </a:cubicBezTo>
                  <a:cubicBezTo>
                    <a:pt x="54" y="809"/>
                    <a:pt x="91" y="821"/>
                    <a:pt x="126" y="821"/>
                  </a:cubicBezTo>
                  <a:cubicBezTo>
                    <a:pt x="151" y="821"/>
                    <a:pt x="176" y="815"/>
                    <a:pt x="196" y="805"/>
                  </a:cubicBezTo>
                  <a:cubicBezTo>
                    <a:pt x="805" y="415"/>
                    <a:pt x="1634" y="220"/>
                    <a:pt x="2585" y="220"/>
                  </a:cubicBezTo>
                  <a:cubicBezTo>
                    <a:pt x="4681" y="220"/>
                    <a:pt x="5948" y="1341"/>
                    <a:pt x="5948" y="3193"/>
                  </a:cubicBezTo>
                  <a:cubicBezTo>
                    <a:pt x="5948" y="5192"/>
                    <a:pt x="3170" y="8044"/>
                    <a:pt x="1220" y="8044"/>
                  </a:cubicBezTo>
                  <a:cubicBezTo>
                    <a:pt x="1147" y="8044"/>
                    <a:pt x="1098" y="8093"/>
                    <a:pt x="1098" y="8166"/>
                  </a:cubicBezTo>
                  <a:cubicBezTo>
                    <a:pt x="1098" y="8215"/>
                    <a:pt x="1147" y="8288"/>
                    <a:pt x="1220" y="8288"/>
                  </a:cubicBezTo>
                  <a:cubicBezTo>
                    <a:pt x="3316" y="8288"/>
                    <a:pt x="6192" y="5338"/>
                    <a:pt x="6192" y="3193"/>
                  </a:cubicBezTo>
                  <a:cubicBezTo>
                    <a:pt x="6192" y="1195"/>
                    <a:pt x="4827" y="0"/>
                    <a:pt x="2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a:off x="5679225" y="4504300"/>
              <a:ext cx="295575" cy="5525"/>
            </a:xfrm>
            <a:custGeom>
              <a:avLst/>
              <a:gdLst/>
              <a:ahLst/>
              <a:cxnLst/>
              <a:rect l="l" t="t" r="r" b="b"/>
              <a:pathLst>
                <a:path w="11823" h="221" extrusionOk="0">
                  <a:moveTo>
                    <a:pt x="98" y="1"/>
                  </a:moveTo>
                  <a:cubicBezTo>
                    <a:pt x="49" y="1"/>
                    <a:pt x="0" y="50"/>
                    <a:pt x="0" y="98"/>
                  </a:cubicBezTo>
                  <a:cubicBezTo>
                    <a:pt x="0" y="171"/>
                    <a:pt x="49" y="220"/>
                    <a:pt x="98" y="220"/>
                  </a:cubicBezTo>
                  <a:lnTo>
                    <a:pt x="11725" y="220"/>
                  </a:lnTo>
                  <a:cubicBezTo>
                    <a:pt x="11773" y="220"/>
                    <a:pt x="11822" y="171"/>
                    <a:pt x="11822" y="98"/>
                  </a:cubicBezTo>
                  <a:cubicBezTo>
                    <a:pt x="11822" y="50"/>
                    <a:pt x="11773" y="1"/>
                    <a:pt x="11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5682275" y="4961325"/>
              <a:ext cx="684950" cy="115200"/>
            </a:xfrm>
            <a:custGeom>
              <a:avLst/>
              <a:gdLst/>
              <a:ahLst/>
              <a:cxnLst/>
              <a:rect l="l" t="t" r="r" b="b"/>
              <a:pathLst>
                <a:path w="27398" h="4608" extrusionOk="0">
                  <a:moveTo>
                    <a:pt x="27373" y="1"/>
                  </a:moveTo>
                  <a:cubicBezTo>
                    <a:pt x="24838" y="610"/>
                    <a:pt x="21523" y="1512"/>
                    <a:pt x="17428" y="1512"/>
                  </a:cubicBezTo>
                  <a:cubicBezTo>
                    <a:pt x="16624" y="1512"/>
                    <a:pt x="15819" y="1366"/>
                    <a:pt x="14893" y="1220"/>
                  </a:cubicBezTo>
                  <a:cubicBezTo>
                    <a:pt x="13577" y="1000"/>
                    <a:pt x="12114" y="757"/>
                    <a:pt x="10140" y="757"/>
                  </a:cubicBezTo>
                  <a:cubicBezTo>
                    <a:pt x="8288" y="757"/>
                    <a:pt x="6971" y="976"/>
                    <a:pt x="5826" y="1171"/>
                  </a:cubicBezTo>
                  <a:cubicBezTo>
                    <a:pt x="4753" y="1366"/>
                    <a:pt x="3851" y="1512"/>
                    <a:pt x="2535" y="1512"/>
                  </a:cubicBezTo>
                  <a:cubicBezTo>
                    <a:pt x="2048" y="1512"/>
                    <a:pt x="1073" y="1390"/>
                    <a:pt x="0" y="1220"/>
                  </a:cubicBezTo>
                  <a:lnTo>
                    <a:pt x="0" y="2048"/>
                  </a:lnTo>
                  <a:cubicBezTo>
                    <a:pt x="0" y="3462"/>
                    <a:pt x="1073" y="4608"/>
                    <a:pt x="2535" y="4608"/>
                  </a:cubicBezTo>
                  <a:cubicBezTo>
                    <a:pt x="5606" y="4608"/>
                    <a:pt x="6874" y="3828"/>
                    <a:pt x="10140" y="3828"/>
                  </a:cubicBezTo>
                  <a:cubicBezTo>
                    <a:pt x="13382" y="3828"/>
                    <a:pt x="15210" y="4608"/>
                    <a:pt x="17428" y="4608"/>
                  </a:cubicBezTo>
                  <a:cubicBezTo>
                    <a:pt x="19646" y="4608"/>
                    <a:pt x="22132" y="4364"/>
                    <a:pt x="24911" y="3877"/>
                  </a:cubicBezTo>
                  <a:cubicBezTo>
                    <a:pt x="26349" y="3608"/>
                    <a:pt x="27397" y="2365"/>
                    <a:pt x="27397" y="903"/>
                  </a:cubicBezTo>
                  <a:lnTo>
                    <a:pt x="27397" y="269"/>
                  </a:lnTo>
                  <a:cubicBezTo>
                    <a:pt x="27397" y="172"/>
                    <a:pt x="27397" y="74"/>
                    <a:pt x="27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275;p28">
            <a:extLst>
              <a:ext uri="{FF2B5EF4-FFF2-40B4-BE49-F238E27FC236}">
                <a16:creationId xmlns:a16="http://schemas.microsoft.com/office/drawing/2014/main" id="{0A22630C-4731-4361-AA21-B3AA7D1CC5F0}"/>
              </a:ext>
            </a:extLst>
          </p:cNvPr>
          <p:cNvSpPr txBox="1">
            <a:spLocks/>
          </p:cNvSpPr>
          <p:nvPr/>
        </p:nvSpPr>
        <p:spPr>
          <a:xfrm>
            <a:off x="721756" y="3691053"/>
            <a:ext cx="2521500" cy="7781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1pPr>
            <a:lvl2pPr marR="0" lvl="1"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2pPr>
            <a:lvl3pPr marR="0" lvl="2"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3pPr>
            <a:lvl4pPr marR="0" lvl="3"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4pPr>
            <a:lvl5pPr marR="0" lvl="4"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5pPr>
            <a:lvl6pPr marR="0" lvl="5"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6pPr>
            <a:lvl7pPr marR="0" lvl="6"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7pPr>
            <a:lvl8pPr marR="0" lvl="7"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8pPr>
            <a:lvl9pPr marR="0" lvl="8"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9pPr>
          </a:lstStyle>
          <a:p>
            <a:r>
              <a:rPr lang="en-ID" dirty="0"/>
              <a:t>Exploratory Data Analysis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22"/>
        <p:cNvGrpSpPr/>
        <p:nvPr/>
      </p:nvGrpSpPr>
      <p:grpSpPr>
        <a:xfrm>
          <a:off x="0" y="0"/>
          <a:ext cx="0" cy="0"/>
          <a:chOff x="0" y="0"/>
          <a:chExt cx="0" cy="0"/>
        </a:xfrm>
      </p:grpSpPr>
      <p:sp>
        <p:nvSpPr>
          <p:cNvPr id="2123" name="Google Shape;2123;p37"/>
          <p:cNvSpPr txBox="1">
            <a:spLocks noGrp="1"/>
          </p:cNvSpPr>
          <p:nvPr>
            <p:ph type="title"/>
          </p:nvPr>
        </p:nvSpPr>
        <p:spPr>
          <a:xfrm>
            <a:off x="398926" y="403299"/>
            <a:ext cx="8346148" cy="938719"/>
          </a:xfrm>
          <a:prstGeom prst="rect">
            <a:avLst/>
          </a:prstGeom>
        </p:spPr>
        <p:txBody>
          <a:bodyPr spcFirstLastPara="1" wrap="square" lIns="91425" tIns="91425" rIns="91425" bIns="91425" anchor="t" anchorCtr="0">
            <a:noAutofit/>
          </a:bodyPr>
          <a:lstStyle/>
          <a:p>
            <a:r>
              <a:rPr lang="en-US" sz="1700" dirty="0"/>
              <a:t>Now we know </a:t>
            </a:r>
            <a:r>
              <a:rPr lang="en-US" sz="1700" dirty="0">
                <a:solidFill>
                  <a:srgbClr val="B46857"/>
                </a:solidFill>
              </a:rPr>
              <a:t>'fall to lower level' </a:t>
            </a:r>
            <a:r>
              <a:rPr lang="en-US" sz="1700" dirty="0"/>
              <a:t>is the highest number of falls slips trips event that causes severe injury. What are the 5 </a:t>
            </a:r>
            <a:r>
              <a:rPr lang="en-US" sz="1700" dirty="0">
                <a:solidFill>
                  <a:srgbClr val="B46857"/>
                </a:solidFill>
              </a:rPr>
              <a:t>main sources </a:t>
            </a:r>
            <a:r>
              <a:rPr lang="en-US" sz="1700" dirty="0"/>
              <a:t>of the events?</a:t>
            </a:r>
          </a:p>
        </p:txBody>
      </p:sp>
      <p:cxnSp>
        <p:nvCxnSpPr>
          <p:cNvPr id="2125" name="Google Shape;2125;p37"/>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8" name="Rectangle 7">
            <a:extLst>
              <a:ext uri="{FF2B5EF4-FFF2-40B4-BE49-F238E27FC236}">
                <a16:creationId xmlns:a16="http://schemas.microsoft.com/office/drawing/2014/main" id="{319FE9AD-7504-4983-AACA-FCAED8980E16}"/>
              </a:ext>
            </a:extLst>
          </p:cNvPr>
          <p:cNvSpPr/>
          <p:nvPr/>
        </p:nvSpPr>
        <p:spPr>
          <a:xfrm>
            <a:off x="1878552" y="1424617"/>
            <a:ext cx="5381446" cy="400110"/>
          </a:xfrm>
          <a:prstGeom prst="rect">
            <a:avLst/>
          </a:prstGeom>
        </p:spPr>
        <p:txBody>
          <a:bodyPr wrap="square">
            <a:spAutoFit/>
          </a:bodyPr>
          <a:lstStyle/>
          <a:p>
            <a:pPr lvl="0" algn="ctr">
              <a:spcAft>
                <a:spcPts val="1600"/>
              </a:spcAft>
            </a:pPr>
            <a:r>
              <a:rPr lang="en-US" b="1" dirty="0">
                <a:solidFill>
                  <a:schemeClr val="dk1"/>
                </a:solidFill>
                <a:latin typeface="Inter" panose="020B0604020202020204" charset="0"/>
                <a:ea typeface="Inter" panose="020B0604020202020204" charset="0"/>
                <a:cs typeface="Nanum Gothic"/>
                <a:sym typeface="Nanum Gothic"/>
              </a:rPr>
              <a:t>From </a:t>
            </a:r>
            <a:r>
              <a:rPr lang="en-US" sz="2000" b="1" dirty="0">
                <a:solidFill>
                  <a:schemeClr val="dk1"/>
                </a:solidFill>
                <a:latin typeface="Inter" panose="020B0604020202020204" charset="0"/>
                <a:ea typeface="Inter" panose="020B0604020202020204" charset="0"/>
                <a:cs typeface="Nanum Gothic"/>
                <a:sym typeface="Nanum Gothic"/>
              </a:rPr>
              <a:t>4700</a:t>
            </a:r>
            <a:r>
              <a:rPr lang="en-US" b="1" dirty="0">
                <a:solidFill>
                  <a:schemeClr val="dk1"/>
                </a:solidFill>
                <a:latin typeface="Inter" panose="020B0604020202020204" charset="0"/>
                <a:ea typeface="Inter" panose="020B0604020202020204" charset="0"/>
                <a:cs typeface="Nanum Gothic"/>
                <a:sym typeface="Nanum Gothic"/>
              </a:rPr>
              <a:t> ‘fall to lower level’ events:</a:t>
            </a:r>
          </a:p>
        </p:txBody>
      </p:sp>
      <p:sp>
        <p:nvSpPr>
          <p:cNvPr id="3" name="Rectangle 2">
            <a:extLst>
              <a:ext uri="{FF2B5EF4-FFF2-40B4-BE49-F238E27FC236}">
                <a16:creationId xmlns:a16="http://schemas.microsoft.com/office/drawing/2014/main" id="{7707409D-8A2C-40DC-8580-35E73C970744}"/>
              </a:ext>
            </a:extLst>
          </p:cNvPr>
          <p:cNvSpPr/>
          <p:nvPr/>
        </p:nvSpPr>
        <p:spPr>
          <a:xfrm>
            <a:off x="3864915" y="1955672"/>
            <a:ext cx="1414170" cy="769441"/>
          </a:xfrm>
          <a:prstGeom prst="rect">
            <a:avLst/>
          </a:prstGeom>
        </p:spPr>
        <p:txBody>
          <a:bodyPr wrap="none">
            <a:spAutoFit/>
          </a:bodyPr>
          <a:lstStyle/>
          <a:p>
            <a:pPr algn="ctr"/>
            <a:r>
              <a:rPr lang="en-ID" sz="4400" b="1" dirty="0">
                <a:solidFill>
                  <a:srgbClr val="283944"/>
                </a:solidFill>
                <a:latin typeface="Inter"/>
                <a:ea typeface="Inter"/>
                <a:sym typeface="Inter"/>
              </a:rPr>
              <a:t>33%</a:t>
            </a:r>
            <a:endParaRPr lang="en-ID" sz="4400" dirty="0">
              <a:solidFill>
                <a:srgbClr val="283944"/>
              </a:solidFill>
            </a:endParaRPr>
          </a:p>
        </p:txBody>
      </p:sp>
      <p:sp>
        <p:nvSpPr>
          <p:cNvPr id="9" name="Rectangle 8">
            <a:extLst>
              <a:ext uri="{FF2B5EF4-FFF2-40B4-BE49-F238E27FC236}">
                <a16:creationId xmlns:a16="http://schemas.microsoft.com/office/drawing/2014/main" id="{ADA32E55-4695-4332-8D1E-A8FAA0CC16E6}"/>
              </a:ext>
            </a:extLst>
          </p:cNvPr>
          <p:cNvSpPr/>
          <p:nvPr/>
        </p:nvSpPr>
        <p:spPr>
          <a:xfrm>
            <a:off x="2004094" y="2309176"/>
            <a:ext cx="1082348" cy="646331"/>
          </a:xfrm>
          <a:prstGeom prst="rect">
            <a:avLst/>
          </a:prstGeom>
        </p:spPr>
        <p:txBody>
          <a:bodyPr wrap="none">
            <a:spAutoFit/>
          </a:bodyPr>
          <a:lstStyle/>
          <a:p>
            <a:pPr algn="ctr"/>
            <a:r>
              <a:rPr lang="en-ID" sz="3600" b="1" dirty="0">
                <a:solidFill>
                  <a:srgbClr val="233A49"/>
                </a:solidFill>
                <a:latin typeface="Inter"/>
                <a:ea typeface="Inter"/>
                <a:sym typeface="Inter"/>
              </a:rPr>
              <a:t>17%</a:t>
            </a:r>
            <a:endParaRPr lang="en-ID" sz="1600" dirty="0"/>
          </a:p>
        </p:txBody>
      </p:sp>
      <p:sp>
        <p:nvSpPr>
          <p:cNvPr id="10" name="Rectangle 9">
            <a:extLst>
              <a:ext uri="{FF2B5EF4-FFF2-40B4-BE49-F238E27FC236}">
                <a16:creationId xmlns:a16="http://schemas.microsoft.com/office/drawing/2014/main" id="{5CB90C9E-09C7-42E4-BD25-24424124469C}"/>
              </a:ext>
            </a:extLst>
          </p:cNvPr>
          <p:cNvSpPr/>
          <p:nvPr/>
        </p:nvSpPr>
        <p:spPr>
          <a:xfrm>
            <a:off x="6052108" y="2309176"/>
            <a:ext cx="1098378" cy="646331"/>
          </a:xfrm>
          <a:prstGeom prst="rect">
            <a:avLst/>
          </a:prstGeom>
        </p:spPr>
        <p:txBody>
          <a:bodyPr wrap="none">
            <a:spAutoFit/>
          </a:bodyPr>
          <a:lstStyle/>
          <a:p>
            <a:pPr algn="ctr"/>
            <a:r>
              <a:rPr lang="en-ID" sz="3600" b="1" dirty="0">
                <a:solidFill>
                  <a:srgbClr val="233A49"/>
                </a:solidFill>
                <a:latin typeface="Inter"/>
                <a:ea typeface="Inter"/>
                <a:sym typeface="Inter"/>
              </a:rPr>
              <a:t>12%</a:t>
            </a:r>
            <a:endParaRPr lang="en-ID" sz="1600" dirty="0"/>
          </a:p>
        </p:txBody>
      </p:sp>
      <p:sp>
        <p:nvSpPr>
          <p:cNvPr id="11" name="Rectangle 10">
            <a:extLst>
              <a:ext uri="{FF2B5EF4-FFF2-40B4-BE49-F238E27FC236}">
                <a16:creationId xmlns:a16="http://schemas.microsoft.com/office/drawing/2014/main" id="{1D661E1C-4D37-416B-9BC0-C1A8517368D4}"/>
              </a:ext>
            </a:extLst>
          </p:cNvPr>
          <p:cNvSpPr/>
          <p:nvPr/>
        </p:nvSpPr>
        <p:spPr>
          <a:xfrm>
            <a:off x="1083836" y="3356926"/>
            <a:ext cx="631904" cy="461665"/>
          </a:xfrm>
          <a:prstGeom prst="rect">
            <a:avLst/>
          </a:prstGeom>
        </p:spPr>
        <p:txBody>
          <a:bodyPr wrap="none">
            <a:spAutoFit/>
          </a:bodyPr>
          <a:lstStyle/>
          <a:p>
            <a:pPr algn="ctr"/>
            <a:r>
              <a:rPr lang="en-ID" sz="2400" b="1" dirty="0">
                <a:solidFill>
                  <a:srgbClr val="233A49"/>
                </a:solidFill>
                <a:latin typeface="Inter"/>
                <a:ea typeface="Inter"/>
                <a:sym typeface="Inter"/>
              </a:rPr>
              <a:t>7%</a:t>
            </a:r>
            <a:endParaRPr lang="en-ID" sz="1100" dirty="0"/>
          </a:p>
        </p:txBody>
      </p:sp>
      <p:sp>
        <p:nvSpPr>
          <p:cNvPr id="12" name="Rectangle 11">
            <a:extLst>
              <a:ext uri="{FF2B5EF4-FFF2-40B4-BE49-F238E27FC236}">
                <a16:creationId xmlns:a16="http://schemas.microsoft.com/office/drawing/2014/main" id="{9FA46C25-8C28-4F80-8ADD-1CB41B47551F}"/>
              </a:ext>
            </a:extLst>
          </p:cNvPr>
          <p:cNvSpPr/>
          <p:nvPr/>
        </p:nvSpPr>
        <p:spPr>
          <a:xfrm>
            <a:off x="7409986" y="3356925"/>
            <a:ext cx="657552" cy="461665"/>
          </a:xfrm>
          <a:prstGeom prst="rect">
            <a:avLst/>
          </a:prstGeom>
        </p:spPr>
        <p:txBody>
          <a:bodyPr wrap="square">
            <a:spAutoFit/>
          </a:bodyPr>
          <a:lstStyle/>
          <a:p>
            <a:pPr algn="ctr"/>
            <a:r>
              <a:rPr lang="en-ID" sz="2400" b="1" dirty="0">
                <a:solidFill>
                  <a:srgbClr val="233A49"/>
                </a:solidFill>
                <a:latin typeface="Inter"/>
                <a:ea typeface="Inter"/>
                <a:sym typeface="Inter"/>
              </a:rPr>
              <a:t>4%</a:t>
            </a:r>
            <a:endParaRPr lang="en-ID" sz="1100" dirty="0"/>
          </a:p>
        </p:txBody>
      </p:sp>
      <p:sp>
        <p:nvSpPr>
          <p:cNvPr id="13" name="Rectangle 12">
            <a:extLst>
              <a:ext uri="{FF2B5EF4-FFF2-40B4-BE49-F238E27FC236}">
                <a16:creationId xmlns:a16="http://schemas.microsoft.com/office/drawing/2014/main" id="{EBB20BE5-6045-431D-9317-04FE505812E3}"/>
              </a:ext>
            </a:extLst>
          </p:cNvPr>
          <p:cNvSpPr/>
          <p:nvPr/>
        </p:nvSpPr>
        <p:spPr>
          <a:xfrm>
            <a:off x="3814100" y="2637187"/>
            <a:ext cx="1510350" cy="523220"/>
          </a:xfrm>
          <a:prstGeom prst="rect">
            <a:avLst/>
          </a:prstGeom>
        </p:spPr>
        <p:txBody>
          <a:bodyPr wrap="none">
            <a:spAutoFit/>
          </a:bodyPr>
          <a:lstStyle/>
          <a:p>
            <a:pPr algn="ctr"/>
            <a:r>
              <a:rPr lang="en-ID" sz="2800" b="1" dirty="0">
                <a:solidFill>
                  <a:srgbClr val="B46857"/>
                </a:solidFill>
                <a:latin typeface="Inter"/>
                <a:ea typeface="Inter"/>
                <a:sym typeface="Inter"/>
              </a:rPr>
              <a:t>ladders</a:t>
            </a:r>
            <a:endParaRPr lang="en-ID" sz="1200" dirty="0">
              <a:solidFill>
                <a:srgbClr val="B46857"/>
              </a:solidFill>
            </a:endParaRPr>
          </a:p>
        </p:txBody>
      </p:sp>
      <p:sp>
        <p:nvSpPr>
          <p:cNvPr id="14" name="Rectangle 13">
            <a:extLst>
              <a:ext uri="{FF2B5EF4-FFF2-40B4-BE49-F238E27FC236}">
                <a16:creationId xmlns:a16="http://schemas.microsoft.com/office/drawing/2014/main" id="{FB8980D5-EA5C-4C51-BCC0-5DBFA6BE0882}"/>
              </a:ext>
            </a:extLst>
          </p:cNvPr>
          <p:cNvSpPr/>
          <p:nvPr/>
        </p:nvSpPr>
        <p:spPr>
          <a:xfrm>
            <a:off x="1988064" y="2833706"/>
            <a:ext cx="1111202" cy="523220"/>
          </a:xfrm>
          <a:prstGeom prst="rect">
            <a:avLst/>
          </a:prstGeom>
        </p:spPr>
        <p:txBody>
          <a:bodyPr wrap="none">
            <a:spAutoFit/>
          </a:bodyPr>
          <a:lstStyle/>
          <a:p>
            <a:pPr algn="ctr"/>
            <a:r>
              <a:rPr lang="en-ID" sz="2800" b="1" dirty="0">
                <a:solidFill>
                  <a:srgbClr val="B46857"/>
                </a:solidFill>
                <a:latin typeface="Inter"/>
                <a:ea typeface="Inter"/>
                <a:sym typeface="Inter"/>
              </a:rPr>
              <a:t>roofs</a:t>
            </a:r>
            <a:endParaRPr lang="en-ID" sz="1200" dirty="0">
              <a:solidFill>
                <a:srgbClr val="B46857"/>
              </a:solidFill>
            </a:endParaRPr>
          </a:p>
        </p:txBody>
      </p:sp>
      <p:sp>
        <p:nvSpPr>
          <p:cNvPr id="15" name="Rectangle 14">
            <a:extLst>
              <a:ext uri="{FF2B5EF4-FFF2-40B4-BE49-F238E27FC236}">
                <a16:creationId xmlns:a16="http://schemas.microsoft.com/office/drawing/2014/main" id="{62DD8BCF-892E-4955-BD1B-FBA20494DCFD}"/>
              </a:ext>
            </a:extLst>
          </p:cNvPr>
          <p:cNvSpPr/>
          <p:nvPr/>
        </p:nvSpPr>
        <p:spPr>
          <a:xfrm>
            <a:off x="5792607" y="2901000"/>
            <a:ext cx="1617379" cy="646331"/>
          </a:xfrm>
          <a:prstGeom prst="rect">
            <a:avLst/>
          </a:prstGeom>
        </p:spPr>
        <p:txBody>
          <a:bodyPr wrap="square">
            <a:spAutoFit/>
          </a:bodyPr>
          <a:lstStyle/>
          <a:p>
            <a:pPr algn="ctr"/>
            <a:r>
              <a:rPr lang="en-ID" sz="1800" b="1" dirty="0">
                <a:solidFill>
                  <a:srgbClr val="B46857"/>
                </a:solidFill>
                <a:latin typeface="Inter"/>
                <a:ea typeface="Inter"/>
                <a:sym typeface="Inter"/>
              </a:rPr>
              <a:t>scaffolding </a:t>
            </a:r>
          </a:p>
          <a:p>
            <a:pPr algn="ctr"/>
            <a:r>
              <a:rPr lang="en-ID" sz="1800" b="1" dirty="0">
                <a:solidFill>
                  <a:srgbClr val="B46857"/>
                </a:solidFill>
                <a:latin typeface="Inter"/>
                <a:ea typeface="Inter"/>
                <a:sym typeface="Inter"/>
              </a:rPr>
              <a:t>or staging</a:t>
            </a:r>
            <a:endParaRPr lang="en-ID" sz="1000" dirty="0">
              <a:solidFill>
                <a:srgbClr val="B46857"/>
              </a:solidFill>
            </a:endParaRPr>
          </a:p>
        </p:txBody>
      </p:sp>
      <p:sp>
        <p:nvSpPr>
          <p:cNvPr id="16" name="Rectangle 15">
            <a:extLst>
              <a:ext uri="{FF2B5EF4-FFF2-40B4-BE49-F238E27FC236}">
                <a16:creationId xmlns:a16="http://schemas.microsoft.com/office/drawing/2014/main" id="{59017490-93D7-45DC-AC50-8C12F778EC84}"/>
              </a:ext>
            </a:extLst>
          </p:cNvPr>
          <p:cNvSpPr/>
          <p:nvPr/>
        </p:nvSpPr>
        <p:spPr>
          <a:xfrm>
            <a:off x="6896941" y="3708268"/>
            <a:ext cx="1683641" cy="430887"/>
          </a:xfrm>
          <a:prstGeom prst="rect">
            <a:avLst/>
          </a:prstGeom>
        </p:spPr>
        <p:txBody>
          <a:bodyPr wrap="square">
            <a:spAutoFit/>
          </a:bodyPr>
          <a:lstStyle/>
          <a:p>
            <a:pPr algn="ctr"/>
            <a:r>
              <a:rPr lang="en-US" sz="1100" b="1" dirty="0">
                <a:solidFill>
                  <a:srgbClr val="B46857"/>
                </a:solidFill>
                <a:latin typeface="Inter"/>
                <a:ea typeface="Inter"/>
                <a:sym typeface="Inter"/>
              </a:rPr>
              <a:t>aerial lifts, elevators, </a:t>
            </a:r>
          </a:p>
          <a:p>
            <a:pPr algn="ctr"/>
            <a:r>
              <a:rPr lang="en-US" sz="1100" b="1" dirty="0">
                <a:solidFill>
                  <a:srgbClr val="B46857"/>
                </a:solidFill>
                <a:latin typeface="Inter"/>
                <a:ea typeface="Inter"/>
                <a:sym typeface="Inter"/>
              </a:rPr>
              <a:t>and hoists </a:t>
            </a:r>
          </a:p>
        </p:txBody>
      </p:sp>
      <p:sp>
        <p:nvSpPr>
          <p:cNvPr id="20" name="Rectangle 19">
            <a:extLst>
              <a:ext uri="{FF2B5EF4-FFF2-40B4-BE49-F238E27FC236}">
                <a16:creationId xmlns:a16="http://schemas.microsoft.com/office/drawing/2014/main" id="{E4E93912-FE3A-48A0-A80C-63E778CD45A2}"/>
              </a:ext>
            </a:extLst>
          </p:cNvPr>
          <p:cNvSpPr/>
          <p:nvPr/>
        </p:nvSpPr>
        <p:spPr>
          <a:xfrm>
            <a:off x="691902" y="3710690"/>
            <a:ext cx="1415772" cy="261610"/>
          </a:xfrm>
          <a:prstGeom prst="rect">
            <a:avLst/>
          </a:prstGeom>
        </p:spPr>
        <p:txBody>
          <a:bodyPr wrap="none">
            <a:spAutoFit/>
          </a:bodyPr>
          <a:lstStyle/>
          <a:p>
            <a:pPr algn="ctr"/>
            <a:r>
              <a:rPr lang="en-US" sz="1100" b="1" dirty="0">
                <a:solidFill>
                  <a:srgbClr val="B46857"/>
                </a:solidFill>
                <a:latin typeface="Inter"/>
                <a:ea typeface="Inter"/>
                <a:sym typeface="Inter"/>
              </a:rPr>
              <a:t>existing openings</a:t>
            </a:r>
          </a:p>
        </p:txBody>
      </p:sp>
      <p:pic>
        <p:nvPicPr>
          <p:cNvPr id="21" name="Picture 2" descr="4,800+ Ladder Safety Illustrations, Royalty-Free Vector Graphics &amp; Clip Art  - iStock | Step ladder safety, Ladder safety home, Scaffold and ladder  safety">
            <a:extLst>
              <a:ext uri="{FF2B5EF4-FFF2-40B4-BE49-F238E27FC236}">
                <a16:creationId xmlns:a16="http://schemas.microsoft.com/office/drawing/2014/main" id="{2EE0A89E-04DC-4187-A67C-760663A54BDB}"/>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302899" y="3219915"/>
            <a:ext cx="2307345" cy="23073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54994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cxnSp>
        <p:nvCxnSpPr>
          <p:cNvPr id="350" name="Google Shape;350;p29"/>
          <p:cNvCxnSpPr/>
          <p:nvPr/>
        </p:nvCxnSpPr>
        <p:spPr>
          <a:xfrm>
            <a:off x="340650" y="3500747"/>
            <a:ext cx="8462700" cy="0"/>
          </a:xfrm>
          <a:prstGeom prst="straightConnector1">
            <a:avLst/>
          </a:prstGeom>
          <a:noFill/>
          <a:ln w="9525" cap="flat" cmpd="sng">
            <a:solidFill>
              <a:schemeClr val="dk1"/>
            </a:solidFill>
            <a:prstDash val="dash"/>
            <a:round/>
            <a:headEnd type="none" w="med" len="med"/>
            <a:tailEnd type="none" w="med" len="med"/>
          </a:ln>
        </p:spPr>
      </p:cxnSp>
      <p:grpSp>
        <p:nvGrpSpPr>
          <p:cNvPr id="353" name="Google Shape;353;p29"/>
          <p:cNvGrpSpPr/>
          <p:nvPr/>
        </p:nvGrpSpPr>
        <p:grpSpPr>
          <a:xfrm>
            <a:off x="843353" y="603060"/>
            <a:ext cx="3149939" cy="3937562"/>
            <a:chOff x="238125" y="1961500"/>
            <a:chExt cx="1431075" cy="1788825"/>
          </a:xfrm>
        </p:grpSpPr>
        <p:sp>
          <p:nvSpPr>
            <p:cNvPr id="354" name="Google Shape;354;p29"/>
            <p:cNvSpPr/>
            <p:nvPr/>
          </p:nvSpPr>
          <p:spPr>
            <a:xfrm>
              <a:off x="266575" y="3260275"/>
              <a:ext cx="167575" cy="422075"/>
            </a:xfrm>
            <a:custGeom>
              <a:avLst/>
              <a:gdLst/>
              <a:ahLst/>
              <a:cxnLst/>
              <a:rect l="l" t="t" r="r" b="b"/>
              <a:pathLst>
                <a:path w="6703" h="16883" extrusionOk="0">
                  <a:moveTo>
                    <a:pt x="0" y="1"/>
                  </a:moveTo>
                  <a:lnTo>
                    <a:pt x="127" y="5565"/>
                  </a:lnTo>
                  <a:lnTo>
                    <a:pt x="4890" y="16883"/>
                  </a:lnTo>
                  <a:lnTo>
                    <a:pt x="6702" y="15787"/>
                  </a:lnTo>
                  <a:lnTo>
                    <a:pt x="0" y="1"/>
                  </a:lnTo>
                  <a:close/>
                </a:path>
              </a:pathLst>
            </a:custGeom>
            <a:solidFill>
              <a:srgbClr val="D9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a:off x="238125" y="1961500"/>
              <a:ext cx="429450" cy="1788825"/>
            </a:xfrm>
            <a:custGeom>
              <a:avLst/>
              <a:gdLst/>
              <a:ahLst/>
              <a:cxnLst/>
              <a:rect l="l" t="t" r="r" b="b"/>
              <a:pathLst>
                <a:path w="17178" h="71553" extrusionOk="0">
                  <a:moveTo>
                    <a:pt x="0" y="0"/>
                  </a:moveTo>
                  <a:lnTo>
                    <a:pt x="105" y="4995"/>
                  </a:lnTo>
                  <a:lnTo>
                    <a:pt x="211" y="9948"/>
                  </a:lnTo>
                  <a:lnTo>
                    <a:pt x="337" y="15449"/>
                  </a:lnTo>
                  <a:lnTo>
                    <a:pt x="443" y="20423"/>
                  </a:lnTo>
                  <a:lnTo>
                    <a:pt x="569" y="25944"/>
                  </a:lnTo>
                  <a:lnTo>
                    <a:pt x="674" y="30918"/>
                  </a:lnTo>
                  <a:lnTo>
                    <a:pt x="738" y="34038"/>
                  </a:lnTo>
                  <a:lnTo>
                    <a:pt x="759" y="34438"/>
                  </a:lnTo>
                  <a:lnTo>
                    <a:pt x="780" y="35492"/>
                  </a:lnTo>
                  <a:lnTo>
                    <a:pt x="780" y="35871"/>
                  </a:lnTo>
                  <a:lnTo>
                    <a:pt x="801" y="36440"/>
                  </a:lnTo>
                  <a:lnTo>
                    <a:pt x="906" y="41414"/>
                  </a:lnTo>
                  <a:lnTo>
                    <a:pt x="1033" y="46957"/>
                  </a:lnTo>
                  <a:lnTo>
                    <a:pt x="1138" y="51952"/>
                  </a:lnTo>
                  <a:lnTo>
                    <a:pt x="1265" y="57516"/>
                  </a:lnTo>
                  <a:lnTo>
                    <a:pt x="1560" y="71553"/>
                  </a:lnTo>
                  <a:lnTo>
                    <a:pt x="6028" y="68834"/>
                  </a:lnTo>
                  <a:lnTo>
                    <a:pt x="7840" y="67738"/>
                  </a:lnTo>
                  <a:lnTo>
                    <a:pt x="9189" y="66916"/>
                  </a:lnTo>
                  <a:lnTo>
                    <a:pt x="9484" y="66726"/>
                  </a:lnTo>
                  <a:lnTo>
                    <a:pt x="9505" y="66726"/>
                  </a:lnTo>
                  <a:lnTo>
                    <a:pt x="11360" y="65588"/>
                  </a:lnTo>
                  <a:lnTo>
                    <a:pt x="11381" y="65588"/>
                  </a:lnTo>
                  <a:lnTo>
                    <a:pt x="11676" y="65398"/>
                  </a:lnTo>
                  <a:lnTo>
                    <a:pt x="13088" y="64555"/>
                  </a:lnTo>
                  <a:lnTo>
                    <a:pt x="15006" y="63375"/>
                  </a:lnTo>
                  <a:lnTo>
                    <a:pt x="16777" y="62300"/>
                  </a:lnTo>
                  <a:lnTo>
                    <a:pt x="17177" y="62047"/>
                  </a:lnTo>
                  <a:lnTo>
                    <a:pt x="17177" y="9063"/>
                  </a:lnTo>
                  <a:lnTo>
                    <a:pt x="11676" y="6154"/>
                  </a:lnTo>
                  <a:lnTo>
                    <a:pt x="11360" y="6007"/>
                  </a:lnTo>
                  <a:lnTo>
                    <a:pt x="9484" y="4995"/>
                  </a:lnTo>
                  <a:lnTo>
                    <a:pt x="9189" y="4847"/>
                  </a:lnTo>
                  <a:lnTo>
                    <a:pt x="6681" y="3520"/>
                  </a:lnTo>
                  <a:lnTo>
                    <a:pt x="3267" y="1728"/>
                  </a:lnTo>
                  <a:lnTo>
                    <a:pt x="295" y="16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320300" y="2004700"/>
              <a:ext cx="347275" cy="735050"/>
            </a:xfrm>
            <a:custGeom>
              <a:avLst/>
              <a:gdLst/>
              <a:ahLst/>
              <a:cxnLst/>
              <a:rect l="l" t="t" r="r" b="b"/>
              <a:pathLst>
                <a:path w="13891" h="29402" extrusionOk="0">
                  <a:moveTo>
                    <a:pt x="1" y="0"/>
                  </a:moveTo>
                  <a:lnTo>
                    <a:pt x="13890" y="29401"/>
                  </a:lnTo>
                  <a:lnTo>
                    <a:pt x="13890" y="23774"/>
                  </a:lnTo>
                  <a:lnTo>
                    <a:pt x="3394" y="1792"/>
                  </a:lnTo>
                  <a:lnTo>
                    <a:pt x="1"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243375" y="2210175"/>
              <a:ext cx="424200" cy="1064375"/>
            </a:xfrm>
            <a:custGeom>
              <a:avLst/>
              <a:gdLst/>
              <a:ahLst/>
              <a:cxnLst/>
              <a:rect l="l" t="t" r="r" b="b"/>
              <a:pathLst>
                <a:path w="16968" h="42575" extrusionOk="0">
                  <a:moveTo>
                    <a:pt x="1" y="1"/>
                  </a:moveTo>
                  <a:lnTo>
                    <a:pt x="127" y="5502"/>
                  </a:lnTo>
                  <a:lnTo>
                    <a:pt x="16967" y="42574"/>
                  </a:lnTo>
                  <a:lnTo>
                    <a:pt x="16967" y="36947"/>
                  </a:lnTo>
                  <a:lnTo>
                    <a:pt x="1"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a:off x="249175" y="2472050"/>
              <a:ext cx="418400" cy="1046975"/>
            </a:xfrm>
            <a:custGeom>
              <a:avLst/>
              <a:gdLst/>
              <a:ahLst/>
              <a:cxnLst/>
              <a:rect l="l" t="t" r="r" b="b"/>
              <a:pathLst>
                <a:path w="16736" h="41879" extrusionOk="0">
                  <a:moveTo>
                    <a:pt x="1" y="1"/>
                  </a:moveTo>
                  <a:lnTo>
                    <a:pt x="127" y="5522"/>
                  </a:lnTo>
                  <a:lnTo>
                    <a:pt x="16335" y="41878"/>
                  </a:lnTo>
                  <a:lnTo>
                    <a:pt x="16735" y="41625"/>
                  </a:lnTo>
                  <a:lnTo>
                    <a:pt x="16735" y="37178"/>
                  </a:lnTo>
                  <a:lnTo>
                    <a:pt x="1"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260775" y="2996850"/>
              <a:ext cx="261900" cy="632825"/>
            </a:xfrm>
            <a:custGeom>
              <a:avLst/>
              <a:gdLst/>
              <a:ahLst/>
              <a:cxnLst/>
              <a:rect l="l" t="t" r="r" b="b"/>
              <a:pathLst>
                <a:path w="10476" h="25313" extrusionOk="0">
                  <a:moveTo>
                    <a:pt x="0" y="0"/>
                  </a:moveTo>
                  <a:lnTo>
                    <a:pt x="127" y="5543"/>
                  </a:lnTo>
                  <a:lnTo>
                    <a:pt x="8578" y="25249"/>
                  </a:lnTo>
                  <a:lnTo>
                    <a:pt x="8599" y="25312"/>
                  </a:lnTo>
                  <a:lnTo>
                    <a:pt x="10475" y="24174"/>
                  </a:lnTo>
                  <a:lnTo>
                    <a:pt x="8578" y="19790"/>
                  </a:lnTo>
                  <a:lnTo>
                    <a:pt x="0"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a:off x="467850" y="2082675"/>
              <a:ext cx="54300" cy="1555425"/>
            </a:xfrm>
            <a:custGeom>
              <a:avLst/>
              <a:gdLst/>
              <a:ahLst/>
              <a:cxnLst/>
              <a:rect l="l" t="t" r="r" b="b"/>
              <a:pathLst>
                <a:path w="2172" h="62217" extrusionOk="0">
                  <a:moveTo>
                    <a:pt x="0" y="0"/>
                  </a:moveTo>
                  <a:lnTo>
                    <a:pt x="0" y="62216"/>
                  </a:lnTo>
                  <a:lnTo>
                    <a:pt x="21" y="62195"/>
                  </a:lnTo>
                  <a:lnTo>
                    <a:pt x="1876" y="60994"/>
                  </a:lnTo>
                  <a:lnTo>
                    <a:pt x="2171" y="60804"/>
                  </a:lnTo>
                  <a:lnTo>
                    <a:pt x="2171" y="1160"/>
                  </a:lnTo>
                  <a:lnTo>
                    <a:pt x="295" y="14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a:off x="257075" y="2822425"/>
              <a:ext cx="410500" cy="89075"/>
            </a:xfrm>
            <a:custGeom>
              <a:avLst/>
              <a:gdLst/>
              <a:ahLst/>
              <a:cxnLst/>
              <a:rect l="l" t="t" r="r" b="b"/>
              <a:pathLst>
                <a:path w="16420" h="3563" extrusionOk="0">
                  <a:moveTo>
                    <a:pt x="1" y="1"/>
                  </a:moveTo>
                  <a:lnTo>
                    <a:pt x="22" y="1055"/>
                  </a:lnTo>
                  <a:lnTo>
                    <a:pt x="22" y="1434"/>
                  </a:lnTo>
                  <a:lnTo>
                    <a:pt x="4490" y="2003"/>
                  </a:lnTo>
                  <a:lnTo>
                    <a:pt x="7061" y="2340"/>
                  </a:lnTo>
                  <a:lnTo>
                    <a:pt x="7335" y="2383"/>
                  </a:lnTo>
                  <a:lnTo>
                    <a:pt x="8431" y="2530"/>
                  </a:lnTo>
                  <a:lnTo>
                    <a:pt x="8726" y="2572"/>
                  </a:lnTo>
                  <a:lnTo>
                    <a:pt x="9422" y="2657"/>
                  </a:lnTo>
                  <a:lnTo>
                    <a:pt x="9949" y="2720"/>
                  </a:lnTo>
                  <a:lnTo>
                    <a:pt x="10602" y="2804"/>
                  </a:lnTo>
                  <a:lnTo>
                    <a:pt x="10918" y="2846"/>
                  </a:lnTo>
                  <a:lnTo>
                    <a:pt x="11867" y="2973"/>
                  </a:lnTo>
                  <a:lnTo>
                    <a:pt x="12077" y="2994"/>
                  </a:lnTo>
                  <a:lnTo>
                    <a:pt x="12941" y="3120"/>
                  </a:lnTo>
                  <a:lnTo>
                    <a:pt x="16419" y="3563"/>
                  </a:lnTo>
                  <a:lnTo>
                    <a:pt x="16419" y="2867"/>
                  </a:lnTo>
                  <a:lnTo>
                    <a:pt x="12457" y="2172"/>
                  </a:lnTo>
                  <a:lnTo>
                    <a:pt x="11867" y="2066"/>
                  </a:lnTo>
                  <a:lnTo>
                    <a:pt x="11635" y="2024"/>
                  </a:lnTo>
                  <a:lnTo>
                    <a:pt x="10918" y="1898"/>
                  </a:lnTo>
                  <a:lnTo>
                    <a:pt x="10602" y="1856"/>
                  </a:lnTo>
                  <a:lnTo>
                    <a:pt x="9422" y="1645"/>
                  </a:lnTo>
                  <a:lnTo>
                    <a:pt x="8916" y="1539"/>
                  </a:lnTo>
                  <a:lnTo>
                    <a:pt x="8726" y="1518"/>
                  </a:lnTo>
                  <a:lnTo>
                    <a:pt x="8431" y="1455"/>
                  </a:lnTo>
                  <a:lnTo>
                    <a:pt x="6745" y="1160"/>
                  </a:lnTo>
                  <a:lnTo>
                    <a:pt x="6513" y="1139"/>
                  </a:lnTo>
                  <a:lnTo>
                    <a:pt x="3900" y="675"/>
                  </a:lnTo>
                  <a:lnTo>
                    <a:pt x="3837" y="65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475225" y="2086350"/>
              <a:ext cx="54825" cy="1543325"/>
            </a:xfrm>
            <a:custGeom>
              <a:avLst/>
              <a:gdLst/>
              <a:ahLst/>
              <a:cxnLst/>
              <a:rect l="l" t="t" r="r" b="b"/>
              <a:pathLst>
                <a:path w="2193" h="61733" extrusionOk="0">
                  <a:moveTo>
                    <a:pt x="0" y="1"/>
                  </a:moveTo>
                  <a:lnTo>
                    <a:pt x="0" y="61732"/>
                  </a:lnTo>
                  <a:lnTo>
                    <a:pt x="21" y="61732"/>
                  </a:lnTo>
                  <a:lnTo>
                    <a:pt x="1876" y="60594"/>
                  </a:lnTo>
                  <a:lnTo>
                    <a:pt x="1897" y="60594"/>
                  </a:lnTo>
                  <a:lnTo>
                    <a:pt x="2192" y="60404"/>
                  </a:lnTo>
                  <a:lnTo>
                    <a:pt x="2192" y="1160"/>
                  </a:lnTo>
                  <a:lnTo>
                    <a:pt x="1876" y="1013"/>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a:off x="256550" y="2812425"/>
              <a:ext cx="411025" cy="88025"/>
            </a:xfrm>
            <a:custGeom>
              <a:avLst/>
              <a:gdLst/>
              <a:ahLst/>
              <a:cxnLst/>
              <a:rect l="l" t="t" r="r" b="b"/>
              <a:pathLst>
                <a:path w="16441" h="3521" extrusionOk="0">
                  <a:moveTo>
                    <a:pt x="1" y="1"/>
                  </a:moveTo>
                  <a:lnTo>
                    <a:pt x="22" y="401"/>
                  </a:lnTo>
                  <a:lnTo>
                    <a:pt x="43" y="1455"/>
                  </a:lnTo>
                  <a:lnTo>
                    <a:pt x="4321" y="1982"/>
                  </a:lnTo>
                  <a:lnTo>
                    <a:pt x="6871" y="2298"/>
                  </a:lnTo>
                  <a:lnTo>
                    <a:pt x="8452" y="2509"/>
                  </a:lnTo>
                  <a:lnTo>
                    <a:pt x="8747" y="2551"/>
                  </a:lnTo>
                  <a:lnTo>
                    <a:pt x="9232" y="2593"/>
                  </a:lnTo>
                  <a:lnTo>
                    <a:pt x="10623" y="2783"/>
                  </a:lnTo>
                  <a:lnTo>
                    <a:pt x="10939" y="2825"/>
                  </a:lnTo>
                  <a:lnTo>
                    <a:pt x="11888" y="2930"/>
                  </a:lnTo>
                  <a:lnTo>
                    <a:pt x="16440" y="3520"/>
                  </a:lnTo>
                  <a:lnTo>
                    <a:pt x="16440" y="2888"/>
                  </a:lnTo>
                  <a:lnTo>
                    <a:pt x="11466" y="2003"/>
                  </a:lnTo>
                  <a:lnTo>
                    <a:pt x="10939" y="1918"/>
                  </a:lnTo>
                  <a:lnTo>
                    <a:pt x="10623" y="1855"/>
                  </a:lnTo>
                  <a:lnTo>
                    <a:pt x="8747" y="1539"/>
                  </a:lnTo>
                  <a:lnTo>
                    <a:pt x="8452" y="1476"/>
                  </a:lnTo>
                  <a:lnTo>
                    <a:pt x="6345" y="1118"/>
                  </a:lnTo>
                  <a:lnTo>
                    <a:pt x="3731" y="65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600100" y="3494350"/>
              <a:ext cx="78525" cy="43625"/>
            </a:xfrm>
            <a:custGeom>
              <a:avLst/>
              <a:gdLst/>
              <a:ahLst/>
              <a:cxnLst/>
              <a:rect l="l" t="t" r="r" b="b"/>
              <a:pathLst>
                <a:path w="3141" h="1745" extrusionOk="0">
                  <a:moveTo>
                    <a:pt x="2415" y="0"/>
                  </a:moveTo>
                  <a:cubicBezTo>
                    <a:pt x="2357" y="0"/>
                    <a:pt x="2296" y="5"/>
                    <a:pt x="2234" y="17"/>
                  </a:cubicBezTo>
                  <a:lnTo>
                    <a:pt x="2255" y="228"/>
                  </a:lnTo>
                  <a:cubicBezTo>
                    <a:pt x="2298" y="220"/>
                    <a:pt x="2347" y="216"/>
                    <a:pt x="2399" y="216"/>
                  </a:cubicBezTo>
                  <a:cubicBezTo>
                    <a:pt x="2504" y="216"/>
                    <a:pt x="2621" y="235"/>
                    <a:pt x="2719" y="291"/>
                  </a:cubicBezTo>
                  <a:cubicBezTo>
                    <a:pt x="2846" y="354"/>
                    <a:pt x="2909" y="502"/>
                    <a:pt x="2888" y="628"/>
                  </a:cubicBezTo>
                  <a:cubicBezTo>
                    <a:pt x="2846" y="754"/>
                    <a:pt x="2698" y="839"/>
                    <a:pt x="2551" y="860"/>
                  </a:cubicBezTo>
                  <a:cubicBezTo>
                    <a:pt x="2487" y="870"/>
                    <a:pt x="2424" y="876"/>
                    <a:pt x="2361" y="876"/>
                  </a:cubicBezTo>
                  <a:cubicBezTo>
                    <a:pt x="2298" y="876"/>
                    <a:pt x="2234" y="870"/>
                    <a:pt x="2171" y="860"/>
                  </a:cubicBezTo>
                  <a:cubicBezTo>
                    <a:pt x="2129" y="860"/>
                    <a:pt x="2066" y="839"/>
                    <a:pt x="2024" y="839"/>
                  </a:cubicBezTo>
                  <a:cubicBezTo>
                    <a:pt x="1957" y="833"/>
                    <a:pt x="1891" y="830"/>
                    <a:pt x="1825" y="830"/>
                  </a:cubicBezTo>
                  <a:cubicBezTo>
                    <a:pt x="1152" y="830"/>
                    <a:pt x="480" y="1118"/>
                    <a:pt x="0" y="1597"/>
                  </a:cubicBezTo>
                  <a:lnTo>
                    <a:pt x="148" y="1745"/>
                  </a:lnTo>
                  <a:cubicBezTo>
                    <a:pt x="598" y="1295"/>
                    <a:pt x="1229" y="1045"/>
                    <a:pt x="1857" y="1045"/>
                  </a:cubicBezTo>
                  <a:cubicBezTo>
                    <a:pt x="1905" y="1045"/>
                    <a:pt x="1954" y="1046"/>
                    <a:pt x="2003" y="1049"/>
                  </a:cubicBezTo>
                  <a:cubicBezTo>
                    <a:pt x="2045" y="1049"/>
                    <a:pt x="2108" y="1071"/>
                    <a:pt x="2150" y="1071"/>
                  </a:cubicBezTo>
                  <a:cubicBezTo>
                    <a:pt x="2213" y="1081"/>
                    <a:pt x="2287" y="1086"/>
                    <a:pt x="2363" y="1086"/>
                  </a:cubicBezTo>
                  <a:cubicBezTo>
                    <a:pt x="2440" y="1086"/>
                    <a:pt x="2519" y="1081"/>
                    <a:pt x="2593" y="1071"/>
                  </a:cubicBezTo>
                  <a:cubicBezTo>
                    <a:pt x="2782" y="1049"/>
                    <a:pt x="3035" y="923"/>
                    <a:pt x="3098" y="670"/>
                  </a:cubicBezTo>
                  <a:cubicBezTo>
                    <a:pt x="3141" y="459"/>
                    <a:pt x="3035" y="228"/>
                    <a:pt x="2824" y="101"/>
                  </a:cubicBezTo>
                  <a:cubicBezTo>
                    <a:pt x="2716" y="39"/>
                    <a:pt x="2575"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572700" y="3383300"/>
              <a:ext cx="107500" cy="46450"/>
            </a:xfrm>
            <a:custGeom>
              <a:avLst/>
              <a:gdLst/>
              <a:ahLst/>
              <a:cxnLst/>
              <a:rect l="l" t="t" r="r" b="b"/>
              <a:pathLst>
                <a:path w="4300" h="1858" extrusionOk="0">
                  <a:moveTo>
                    <a:pt x="3356" y="0"/>
                  </a:moveTo>
                  <a:cubicBezTo>
                    <a:pt x="3269" y="0"/>
                    <a:pt x="3182" y="17"/>
                    <a:pt x="3099" y="54"/>
                  </a:cubicBezTo>
                  <a:cubicBezTo>
                    <a:pt x="2437" y="334"/>
                    <a:pt x="1357" y="710"/>
                    <a:pt x="183" y="710"/>
                  </a:cubicBezTo>
                  <a:cubicBezTo>
                    <a:pt x="122" y="710"/>
                    <a:pt x="61" y="709"/>
                    <a:pt x="0" y="707"/>
                  </a:cubicBezTo>
                  <a:lnTo>
                    <a:pt x="0" y="707"/>
                  </a:lnTo>
                  <a:cubicBezTo>
                    <a:pt x="1035" y="1599"/>
                    <a:pt x="1966" y="1858"/>
                    <a:pt x="2697" y="1858"/>
                  </a:cubicBezTo>
                  <a:cubicBezTo>
                    <a:pt x="3573" y="1858"/>
                    <a:pt x="4162" y="1485"/>
                    <a:pt x="4300" y="1382"/>
                  </a:cubicBezTo>
                  <a:lnTo>
                    <a:pt x="3963" y="412"/>
                  </a:lnTo>
                  <a:cubicBezTo>
                    <a:pt x="3868" y="158"/>
                    <a:pt x="3617" y="0"/>
                    <a:pt x="3356"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449400" y="3333250"/>
              <a:ext cx="243975" cy="205275"/>
            </a:xfrm>
            <a:custGeom>
              <a:avLst/>
              <a:gdLst/>
              <a:ahLst/>
              <a:cxnLst/>
              <a:rect l="l" t="t" r="r" b="b"/>
              <a:pathLst>
                <a:path w="9759" h="8211" extrusionOk="0">
                  <a:moveTo>
                    <a:pt x="972" y="0"/>
                  </a:moveTo>
                  <a:cubicBezTo>
                    <a:pt x="861" y="0"/>
                    <a:pt x="801" y="33"/>
                    <a:pt x="801" y="33"/>
                  </a:cubicBezTo>
                  <a:cubicBezTo>
                    <a:pt x="801" y="33"/>
                    <a:pt x="190" y="328"/>
                    <a:pt x="64" y="412"/>
                  </a:cubicBezTo>
                  <a:cubicBezTo>
                    <a:pt x="1" y="1719"/>
                    <a:pt x="1392" y="3679"/>
                    <a:pt x="1961" y="4459"/>
                  </a:cubicBezTo>
                  <a:cubicBezTo>
                    <a:pt x="2192" y="4648"/>
                    <a:pt x="2466" y="4943"/>
                    <a:pt x="2719" y="5259"/>
                  </a:cubicBezTo>
                  <a:cubicBezTo>
                    <a:pt x="2740" y="5281"/>
                    <a:pt x="2740" y="5302"/>
                    <a:pt x="2761" y="5323"/>
                  </a:cubicBezTo>
                  <a:cubicBezTo>
                    <a:pt x="2783" y="5344"/>
                    <a:pt x="2804" y="5365"/>
                    <a:pt x="2804" y="5365"/>
                  </a:cubicBezTo>
                  <a:cubicBezTo>
                    <a:pt x="2825" y="5386"/>
                    <a:pt x="2825" y="5407"/>
                    <a:pt x="2846" y="5428"/>
                  </a:cubicBezTo>
                  <a:cubicBezTo>
                    <a:pt x="3057" y="5723"/>
                    <a:pt x="3246" y="6018"/>
                    <a:pt x="3373" y="6250"/>
                  </a:cubicBezTo>
                  <a:cubicBezTo>
                    <a:pt x="3373" y="6271"/>
                    <a:pt x="3394" y="6271"/>
                    <a:pt x="3394" y="6292"/>
                  </a:cubicBezTo>
                  <a:cubicBezTo>
                    <a:pt x="3436" y="6355"/>
                    <a:pt x="3457" y="6440"/>
                    <a:pt x="3499" y="6503"/>
                  </a:cubicBezTo>
                  <a:cubicBezTo>
                    <a:pt x="3520" y="6545"/>
                    <a:pt x="3541" y="6608"/>
                    <a:pt x="3583" y="6693"/>
                  </a:cubicBezTo>
                  <a:cubicBezTo>
                    <a:pt x="3815" y="7051"/>
                    <a:pt x="4279" y="7641"/>
                    <a:pt x="4679" y="8147"/>
                  </a:cubicBezTo>
                  <a:cubicBezTo>
                    <a:pt x="4700" y="8168"/>
                    <a:pt x="4700" y="8189"/>
                    <a:pt x="4722" y="8210"/>
                  </a:cubicBezTo>
                  <a:cubicBezTo>
                    <a:pt x="5628" y="8210"/>
                    <a:pt x="6555" y="7978"/>
                    <a:pt x="7377" y="7599"/>
                  </a:cubicBezTo>
                  <a:lnTo>
                    <a:pt x="7504" y="7472"/>
                  </a:lnTo>
                  <a:lnTo>
                    <a:pt x="9232" y="6398"/>
                  </a:lnTo>
                  <a:cubicBezTo>
                    <a:pt x="9590" y="6166"/>
                    <a:pt x="9653" y="5681"/>
                    <a:pt x="9696" y="5281"/>
                  </a:cubicBezTo>
                  <a:cubicBezTo>
                    <a:pt x="9759" y="4395"/>
                    <a:pt x="9400" y="3173"/>
                    <a:pt x="8621" y="2688"/>
                  </a:cubicBezTo>
                  <a:cubicBezTo>
                    <a:pt x="8393" y="2542"/>
                    <a:pt x="8166" y="2484"/>
                    <a:pt x="7939" y="2484"/>
                  </a:cubicBezTo>
                  <a:cubicBezTo>
                    <a:pt x="7871" y="2484"/>
                    <a:pt x="7803" y="2489"/>
                    <a:pt x="7735" y="2498"/>
                  </a:cubicBezTo>
                  <a:cubicBezTo>
                    <a:pt x="7630" y="2498"/>
                    <a:pt x="7525" y="2520"/>
                    <a:pt x="7419" y="2541"/>
                  </a:cubicBezTo>
                  <a:cubicBezTo>
                    <a:pt x="7230" y="2583"/>
                    <a:pt x="7061" y="2646"/>
                    <a:pt x="6871" y="2709"/>
                  </a:cubicBezTo>
                  <a:cubicBezTo>
                    <a:pt x="6808" y="2730"/>
                    <a:pt x="6724" y="2751"/>
                    <a:pt x="6661" y="2751"/>
                  </a:cubicBezTo>
                  <a:lnTo>
                    <a:pt x="6576" y="2772"/>
                  </a:lnTo>
                  <a:cubicBezTo>
                    <a:pt x="6465" y="2797"/>
                    <a:pt x="6347" y="2807"/>
                    <a:pt x="6225" y="2807"/>
                  </a:cubicBezTo>
                  <a:cubicBezTo>
                    <a:pt x="6140" y="2807"/>
                    <a:pt x="6052" y="2802"/>
                    <a:pt x="5965" y="2794"/>
                  </a:cubicBezTo>
                  <a:cubicBezTo>
                    <a:pt x="5860" y="2794"/>
                    <a:pt x="5754" y="2794"/>
                    <a:pt x="5649" y="2772"/>
                  </a:cubicBezTo>
                  <a:cubicBezTo>
                    <a:pt x="5480" y="2730"/>
                    <a:pt x="5312" y="2688"/>
                    <a:pt x="5143" y="2646"/>
                  </a:cubicBezTo>
                  <a:cubicBezTo>
                    <a:pt x="5038" y="2625"/>
                    <a:pt x="4953" y="2583"/>
                    <a:pt x="4848" y="2541"/>
                  </a:cubicBezTo>
                  <a:cubicBezTo>
                    <a:pt x="4785" y="2541"/>
                    <a:pt x="4743" y="2520"/>
                    <a:pt x="4700" y="2498"/>
                  </a:cubicBezTo>
                  <a:cubicBezTo>
                    <a:pt x="4553" y="2435"/>
                    <a:pt x="4427" y="2372"/>
                    <a:pt x="4279" y="2309"/>
                  </a:cubicBezTo>
                  <a:cubicBezTo>
                    <a:pt x="4195" y="2267"/>
                    <a:pt x="4089" y="2225"/>
                    <a:pt x="4005" y="2182"/>
                  </a:cubicBezTo>
                  <a:cubicBezTo>
                    <a:pt x="3857" y="2098"/>
                    <a:pt x="3731" y="2035"/>
                    <a:pt x="3583" y="1951"/>
                  </a:cubicBezTo>
                  <a:cubicBezTo>
                    <a:pt x="3499" y="1908"/>
                    <a:pt x="3415" y="1845"/>
                    <a:pt x="3331" y="1782"/>
                  </a:cubicBezTo>
                  <a:cubicBezTo>
                    <a:pt x="3183" y="1698"/>
                    <a:pt x="3057" y="1613"/>
                    <a:pt x="2909" y="1508"/>
                  </a:cubicBezTo>
                  <a:cubicBezTo>
                    <a:pt x="2825" y="1445"/>
                    <a:pt x="2761" y="1381"/>
                    <a:pt x="2677" y="1318"/>
                  </a:cubicBezTo>
                  <a:cubicBezTo>
                    <a:pt x="2593" y="1255"/>
                    <a:pt x="2509" y="1192"/>
                    <a:pt x="2445" y="1129"/>
                  </a:cubicBezTo>
                  <a:cubicBezTo>
                    <a:pt x="2277" y="981"/>
                    <a:pt x="2129" y="834"/>
                    <a:pt x="2024" y="686"/>
                  </a:cubicBezTo>
                  <a:cubicBezTo>
                    <a:pt x="1537" y="104"/>
                    <a:pt x="1171" y="0"/>
                    <a:pt x="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567425" y="3523725"/>
              <a:ext cx="66425" cy="36400"/>
            </a:xfrm>
            <a:custGeom>
              <a:avLst/>
              <a:gdLst/>
              <a:ahLst/>
              <a:cxnLst/>
              <a:rect l="l" t="t" r="r" b="b"/>
              <a:pathLst>
                <a:path w="2657" h="1456" extrusionOk="0">
                  <a:moveTo>
                    <a:pt x="2656" y="1"/>
                  </a:moveTo>
                  <a:lnTo>
                    <a:pt x="2656" y="1"/>
                  </a:lnTo>
                  <a:cubicBezTo>
                    <a:pt x="1834" y="380"/>
                    <a:pt x="907" y="591"/>
                    <a:pt x="1" y="591"/>
                  </a:cubicBezTo>
                  <a:cubicBezTo>
                    <a:pt x="401" y="1076"/>
                    <a:pt x="738" y="1455"/>
                    <a:pt x="738" y="1455"/>
                  </a:cubicBezTo>
                  <a:lnTo>
                    <a:pt x="1813" y="865"/>
                  </a:lnTo>
                  <a:lnTo>
                    <a:pt x="1834" y="844"/>
                  </a:lnTo>
                  <a:lnTo>
                    <a:pt x="2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9"/>
            <p:cNvSpPr/>
            <p:nvPr/>
          </p:nvSpPr>
          <p:spPr>
            <a:xfrm>
              <a:off x="458875" y="3368775"/>
              <a:ext cx="141250" cy="168675"/>
            </a:xfrm>
            <a:custGeom>
              <a:avLst/>
              <a:gdLst/>
              <a:ahLst/>
              <a:cxnLst/>
              <a:rect l="l" t="t" r="r" b="b"/>
              <a:pathLst>
                <a:path w="5650" h="6747" extrusionOk="0">
                  <a:moveTo>
                    <a:pt x="1237" y="1"/>
                  </a:moveTo>
                  <a:cubicBezTo>
                    <a:pt x="786" y="1"/>
                    <a:pt x="356" y="146"/>
                    <a:pt x="1" y="403"/>
                  </a:cubicBezTo>
                  <a:cubicBezTo>
                    <a:pt x="443" y="1436"/>
                    <a:pt x="1202" y="2511"/>
                    <a:pt x="1582" y="3038"/>
                  </a:cubicBezTo>
                  <a:cubicBezTo>
                    <a:pt x="1771" y="3333"/>
                    <a:pt x="2109" y="3564"/>
                    <a:pt x="2340" y="3838"/>
                  </a:cubicBezTo>
                  <a:cubicBezTo>
                    <a:pt x="2340" y="3838"/>
                    <a:pt x="2340" y="3838"/>
                    <a:pt x="2340" y="3860"/>
                  </a:cubicBezTo>
                  <a:lnTo>
                    <a:pt x="2382" y="3902"/>
                  </a:lnTo>
                  <a:cubicBezTo>
                    <a:pt x="2404" y="3923"/>
                    <a:pt x="2425" y="3944"/>
                    <a:pt x="2425" y="3944"/>
                  </a:cubicBezTo>
                  <a:cubicBezTo>
                    <a:pt x="2446" y="3965"/>
                    <a:pt x="2446" y="3986"/>
                    <a:pt x="2467" y="4007"/>
                  </a:cubicBezTo>
                  <a:cubicBezTo>
                    <a:pt x="2656" y="4260"/>
                    <a:pt x="2846" y="4534"/>
                    <a:pt x="2994" y="4808"/>
                  </a:cubicBezTo>
                  <a:cubicBezTo>
                    <a:pt x="2994" y="4808"/>
                    <a:pt x="2994" y="4829"/>
                    <a:pt x="2994" y="4829"/>
                  </a:cubicBezTo>
                  <a:cubicBezTo>
                    <a:pt x="2994" y="4850"/>
                    <a:pt x="3015" y="4850"/>
                    <a:pt x="3015" y="4871"/>
                  </a:cubicBezTo>
                  <a:cubicBezTo>
                    <a:pt x="3078" y="4998"/>
                    <a:pt x="3141" y="5124"/>
                    <a:pt x="3204" y="5272"/>
                  </a:cubicBezTo>
                  <a:cubicBezTo>
                    <a:pt x="3436" y="5630"/>
                    <a:pt x="3900" y="6241"/>
                    <a:pt x="4300" y="6747"/>
                  </a:cubicBezTo>
                  <a:cubicBezTo>
                    <a:pt x="4364" y="6705"/>
                    <a:pt x="4406" y="6663"/>
                    <a:pt x="4469" y="6620"/>
                  </a:cubicBezTo>
                  <a:cubicBezTo>
                    <a:pt x="5649" y="5588"/>
                    <a:pt x="4385" y="3670"/>
                    <a:pt x="3457" y="2953"/>
                  </a:cubicBezTo>
                  <a:cubicBezTo>
                    <a:pt x="2572" y="2279"/>
                    <a:pt x="1518" y="719"/>
                    <a:pt x="1329" y="24"/>
                  </a:cubicBezTo>
                  <a:cubicBezTo>
                    <a:pt x="1329" y="3"/>
                    <a:pt x="1329" y="3"/>
                    <a:pt x="1329" y="3"/>
                  </a:cubicBezTo>
                  <a:cubicBezTo>
                    <a:pt x="1298" y="1"/>
                    <a:pt x="1268"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450450" y="3333250"/>
              <a:ext cx="60100" cy="45625"/>
            </a:xfrm>
            <a:custGeom>
              <a:avLst/>
              <a:gdLst/>
              <a:ahLst/>
              <a:cxnLst/>
              <a:rect l="l" t="t" r="r" b="b"/>
              <a:pathLst>
                <a:path w="2404" h="1825" extrusionOk="0">
                  <a:moveTo>
                    <a:pt x="930" y="0"/>
                  </a:moveTo>
                  <a:cubicBezTo>
                    <a:pt x="819" y="0"/>
                    <a:pt x="759" y="33"/>
                    <a:pt x="759" y="33"/>
                  </a:cubicBezTo>
                  <a:cubicBezTo>
                    <a:pt x="759" y="33"/>
                    <a:pt x="148" y="328"/>
                    <a:pt x="22" y="412"/>
                  </a:cubicBezTo>
                  <a:cubicBezTo>
                    <a:pt x="1" y="834"/>
                    <a:pt x="127" y="1318"/>
                    <a:pt x="338" y="1824"/>
                  </a:cubicBezTo>
                  <a:cubicBezTo>
                    <a:pt x="693" y="1567"/>
                    <a:pt x="1123" y="1422"/>
                    <a:pt x="1574" y="1422"/>
                  </a:cubicBezTo>
                  <a:cubicBezTo>
                    <a:pt x="1605" y="1422"/>
                    <a:pt x="1635" y="1422"/>
                    <a:pt x="1666" y="1424"/>
                  </a:cubicBezTo>
                  <a:cubicBezTo>
                    <a:pt x="1645" y="1297"/>
                    <a:pt x="1624" y="1192"/>
                    <a:pt x="1602" y="1086"/>
                  </a:cubicBezTo>
                  <a:cubicBezTo>
                    <a:pt x="1587" y="996"/>
                    <a:pt x="1669" y="917"/>
                    <a:pt x="1755" y="917"/>
                  </a:cubicBezTo>
                  <a:cubicBezTo>
                    <a:pt x="1790" y="917"/>
                    <a:pt x="1825" y="930"/>
                    <a:pt x="1855" y="960"/>
                  </a:cubicBezTo>
                  <a:cubicBezTo>
                    <a:pt x="1965" y="1070"/>
                    <a:pt x="2098" y="1167"/>
                    <a:pt x="2245" y="1167"/>
                  </a:cubicBezTo>
                  <a:cubicBezTo>
                    <a:pt x="2296" y="1167"/>
                    <a:pt x="2349" y="1156"/>
                    <a:pt x="2403" y="1129"/>
                  </a:cubicBezTo>
                  <a:cubicBezTo>
                    <a:pt x="2235" y="981"/>
                    <a:pt x="2087" y="834"/>
                    <a:pt x="1982" y="686"/>
                  </a:cubicBezTo>
                  <a:cubicBezTo>
                    <a:pt x="1495" y="104"/>
                    <a:pt x="1129" y="0"/>
                    <a:pt x="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566900" y="3395325"/>
              <a:ext cx="125950" cy="113675"/>
            </a:xfrm>
            <a:custGeom>
              <a:avLst/>
              <a:gdLst/>
              <a:ahLst/>
              <a:cxnLst/>
              <a:rect l="l" t="t" r="r" b="b"/>
              <a:pathLst>
                <a:path w="5038" h="4547" extrusionOk="0">
                  <a:moveTo>
                    <a:pt x="3239" y="1"/>
                  </a:moveTo>
                  <a:cubicBezTo>
                    <a:pt x="3171" y="1"/>
                    <a:pt x="3103" y="6"/>
                    <a:pt x="3035" y="15"/>
                  </a:cubicBezTo>
                  <a:cubicBezTo>
                    <a:pt x="2930" y="15"/>
                    <a:pt x="2825" y="37"/>
                    <a:pt x="2719" y="58"/>
                  </a:cubicBezTo>
                  <a:cubicBezTo>
                    <a:pt x="2530" y="100"/>
                    <a:pt x="2361" y="163"/>
                    <a:pt x="2171" y="226"/>
                  </a:cubicBezTo>
                  <a:cubicBezTo>
                    <a:pt x="2108" y="247"/>
                    <a:pt x="2024" y="268"/>
                    <a:pt x="1961" y="268"/>
                  </a:cubicBezTo>
                  <a:lnTo>
                    <a:pt x="1876" y="289"/>
                  </a:lnTo>
                  <a:cubicBezTo>
                    <a:pt x="1765" y="314"/>
                    <a:pt x="1647" y="324"/>
                    <a:pt x="1525" y="324"/>
                  </a:cubicBezTo>
                  <a:cubicBezTo>
                    <a:pt x="1440" y="324"/>
                    <a:pt x="1352" y="319"/>
                    <a:pt x="1265" y="311"/>
                  </a:cubicBezTo>
                  <a:cubicBezTo>
                    <a:pt x="1160" y="311"/>
                    <a:pt x="1054" y="311"/>
                    <a:pt x="949" y="289"/>
                  </a:cubicBezTo>
                  <a:cubicBezTo>
                    <a:pt x="780" y="247"/>
                    <a:pt x="612" y="205"/>
                    <a:pt x="443" y="163"/>
                  </a:cubicBezTo>
                  <a:cubicBezTo>
                    <a:pt x="338" y="142"/>
                    <a:pt x="253" y="100"/>
                    <a:pt x="148" y="58"/>
                  </a:cubicBezTo>
                  <a:cubicBezTo>
                    <a:pt x="85" y="58"/>
                    <a:pt x="43" y="37"/>
                    <a:pt x="0" y="15"/>
                  </a:cubicBezTo>
                  <a:lnTo>
                    <a:pt x="0" y="15"/>
                  </a:lnTo>
                  <a:cubicBezTo>
                    <a:pt x="43" y="816"/>
                    <a:pt x="169" y="1638"/>
                    <a:pt x="506" y="2376"/>
                  </a:cubicBezTo>
                  <a:cubicBezTo>
                    <a:pt x="691" y="2801"/>
                    <a:pt x="1184" y="3810"/>
                    <a:pt x="1786" y="3810"/>
                  </a:cubicBezTo>
                  <a:cubicBezTo>
                    <a:pt x="1870" y="3810"/>
                    <a:pt x="1957" y="3790"/>
                    <a:pt x="2045" y="3746"/>
                  </a:cubicBezTo>
                  <a:cubicBezTo>
                    <a:pt x="2677" y="3430"/>
                    <a:pt x="1687" y="2081"/>
                    <a:pt x="2150" y="1196"/>
                  </a:cubicBezTo>
                  <a:lnTo>
                    <a:pt x="3499" y="859"/>
                  </a:lnTo>
                  <a:cubicBezTo>
                    <a:pt x="3499" y="859"/>
                    <a:pt x="3626" y="1154"/>
                    <a:pt x="3942" y="2460"/>
                  </a:cubicBezTo>
                  <a:cubicBezTo>
                    <a:pt x="4131" y="3198"/>
                    <a:pt x="3794" y="4020"/>
                    <a:pt x="3499" y="4547"/>
                  </a:cubicBezTo>
                  <a:lnTo>
                    <a:pt x="4511" y="3915"/>
                  </a:lnTo>
                  <a:cubicBezTo>
                    <a:pt x="4890" y="3704"/>
                    <a:pt x="4953" y="3198"/>
                    <a:pt x="4974" y="2798"/>
                  </a:cubicBezTo>
                  <a:cubicBezTo>
                    <a:pt x="5038" y="1912"/>
                    <a:pt x="4700" y="711"/>
                    <a:pt x="3921" y="205"/>
                  </a:cubicBezTo>
                  <a:cubicBezTo>
                    <a:pt x="3693" y="59"/>
                    <a:pt x="3466"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437800" y="3338800"/>
              <a:ext cx="149675" cy="236075"/>
            </a:xfrm>
            <a:custGeom>
              <a:avLst/>
              <a:gdLst/>
              <a:ahLst/>
              <a:cxnLst/>
              <a:rect l="l" t="t" r="r" b="b"/>
              <a:pathLst>
                <a:path w="5987" h="9443" extrusionOk="0">
                  <a:moveTo>
                    <a:pt x="612" y="0"/>
                  </a:moveTo>
                  <a:lnTo>
                    <a:pt x="254" y="169"/>
                  </a:lnTo>
                  <a:lnTo>
                    <a:pt x="1" y="295"/>
                  </a:lnTo>
                  <a:lnTo>
                    <a:pt x="64" y="949"/>
                  </a:lnTo>
                  <a:lnTo>
                    <a:pt x="254" y="949"/>
                  </a:lnTo>
                  <a:lnTo>
                    <a:pt x="422" y="1349"/>
                  </a:lnTo>
                  <a:lnTo>
                    <a:pt x="191" y="1455"/>
                  </a:lnTo>
                  <a:lnTo>
                    <a:pt x="422" y="2108"/>
                  </a:lnTo>
                  <a:lnTo>
                    <a:pt x="591" y="2045"/>
                  </a:lnTo>
                  <a:lnTo>
                    <a:pt x="844" y="2656"/>
                  </a:lnTo>
                  <a:lnTo>
                    <a:pt x="675" y="2761"/>
                  </a:lnTo>
                  <a:lnTo>
                    <a:pt x="991" y="3330"/>
                  </a:lnTo>
                  <a:lnTo>
                    <a:pt x="1118" y="3246"/>
                  </a:lnTo>
                  <a:lnTo>
                    <a:pt x="1392" y="3710"/>
                  </a:lnTo>
                  <a:lnTo>
                    <a:pt x="1350" y="3878"/>
                  </a:lnTo>
                  <a:lnTo>
                    <a:pt x="1708" y="4426"/>
                  </a:lnTo>
                  <a:lnTo>
                    <a:pt x="1898" y="4405"/>
                  </a:lnTo>
                  <a:lnTo>
                    <a:pt x="2130" y="4637"/>
                  </a:lnTo>
                  <a:lnTo>
                    <a:pt x="2045" y="4785"/>
                  </a:lnTo>
                  <a:lnTo>
                    <a:pt x="2361" y="5016"/>
                  </a:lnTo>
                  <a:lnTo>
                    <a:pt x="2467" y="4953"/>
                  </a:lnTo>
                  <a:lnTo>
                    <a:pt x="2973" y="5543"/>
                  </a:lnTo>
                  <a:lnTo>
                    <a:pt x="2930" y="5670"/>
                  </a:lnTo>
                  <a:lnTo>
                    <a:pt x="3204" y="6133"/>
                  </a:lnTo>
                  <a:lnTo>
                    <a:pt x="3331" y="6049"/>
                  </a:lnTo>
                  <a:lnTo>
                    <a:pt x="3457" y="6618"/>
                  </a:lnTo>
                  <a:lnTo>
                    <a:pt x="3204" y="6955"/>
                  </a:lnTo>
                  <a:lnTo>
                    <a:pt x="3415" y="7293"/>
                  </a:lnTo>
                  <a:lnTo>
                    <a:pt x="3542" y="7208"/>
                  </a:lnTo>
                  <a:lnTo>
                    <a:pt x="3710" y="7482"/>
                  </a:lnTo>
                  <a:lnTo>
                    <a:pt x="3563" y="7567"/>
                  </a:lnTo>
                  <a:lnTo>
                    <a:pt x="3879" y="8115"/>
                  </a:lnTo>
                  <a:lnTo>
                    <a:pt x="4069" y="8009"/>
                  </a:lnTo>
                  <a:lnTo>
                    <a:pt x="4237" y="8283"/>
                  </a:lnTo>
                  <a:lnTo>
                    <a:pt x="4069" y="8410"/>
                  </a:lnTo>
                  <a:lnTo>
                    <a:pt x="4490" y="9063"/>
                  </a:lnTo>
                  <a:lnTo>
                    <a:pt x="4680" y="8936"/>
                  </a:lnTo>
                  <a:lnTo>
                    <a:pt x="4891" y="9147"/>
                  </a:lnTo>
                  <a:lnTo>
                    <a:pt x="4848" y="9337"/>
                  </a:lnTo>
                  <a:lnTo>
                    <a:pt x="5354" y="9442"/>
                  </a:lnTo>
                  <a:lnTo>
                    <a:pt x="5544" y="9295"/>
                  </a:lnTo>
                  <a:lnTo>
                    <a:pt x="5755" y="9147"/>
                  </a:lnTo>
                  <a:lnTo>
                    <a:pt x="5881" y="9042"/>
                  </a:lnTo>
                  <a:lnTo>
                    <a:pt x="5923" y="9021"/>
                  </a:lnTo>
                  <a:cubicBezTo>
                    <a:pt x="5965" y="8979"/>
                    <a:pt x="5986" y="8915"/>
                    <a:pt x="5944" y="8852"/>
                  </a:cubicBezTo>
                  <a:cubicBezTo>
                    <a:pt x="5628" y="8367"/>
                    <a:pt x="4195" y="6218"/>
                    <a:pt x="2909" y="4616"/>
                  </a:cubicBezTo>
                  <a:cubicBezTo>
                    <a:pt x="1055" y="2846"/>
                    <a:pt x="612"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629075" y="3384900"/>
              <a:ext cx="18475" cy="17625"/>
            </a:xfrm>
            <a:custGeom>
              <a:avLst/>
              <a:gdLst/>
              <a:ahLst/>
              <a:cxnLst/>
              <a:rect l="l" t="t" r="r" b="b"/>
              <a:pathLst>
                <a:path w="739" h="705" extrusionOk="0">
                  <a:moveTo>
                    <a:pt x="464" y="0"/>
                  </a:moveTo>
                  <a:cubicBezTo>
                    <a:pt x="448" y="0"/>
                    <a:pt x="433" y="11"/>
                    <a:pt x="422" y="32"/>
                  </a:cubicBezTo>
                  <a:cubicBezTo>
                    <a:pt x="401" y="53"/>
                    <a:pt x="401" y="74"/>
                    <a:pt x="422" y="95"/>
                  </a:cubicBezTo>
                  <a:cubicBezTo>
                    <a:pt x="506" y="180"/>
                    <a:pt x="570" y="243"/>
                    <a:pt x="591" y="327"/>
                  </a:cubicBezTo>
                  <a:cubicBezTo>
                    <a:pt x="633" y="390"/>
                    <a:pt x="633" y="496"/>
                    <a:pt x="570" y="559"/>
                  </a:cubicBezTo>
                  <a:cubicBezTo>
                    <a:pt x="536" y="584"/>
                    <a:pt x="493" y="596"/>
                    <a:pt x="449" y="596"/>
                  </a:cubicBezTo>
                  <a:cubicBezTo>
                    <a:pt x="382" y="596"/>
                    <a:pt x="313" y="568"/>
                    <a:pt x="274" y="517"/>
                  </a:cubicBezTo>
                  <a:cubicBezTo>
                    <a:pt x="190" y="432"/>
                    <a:pt x="148" y="306"/>
                    <a:pt x="127" y="180"/>
                  </a:cubicBezTo>
                  <a:cubicBezTo>
                    <a:pt x="112" y="165"/>
                    <a:pt x="97" y="150"/>
                    <a:pt x="75" y="150"/>
                  </a:cubicBezTo>
                  <a:cubicBezTo>
                    <a:pt x="66" y="150"/>
                    <a:pt x="55" y="152"/>
                    <a:pt x="43" y="159"/>
                  </a:cubicBezTo>
                  <a:cubicBezTo>
                    <a:pt x="22" y="159"/>
                    <a:pt x="0" y="180"/>
                    <a:pt x="22" y="222"/>
                  </a:cubicBezTo>
                  <a:cubicBezTo>
                    <a:pt x="43" y="306"/>
                    <a:pt x="64" y="411"/>
                    <a:pt x="127" y="496"/>
                  </a:cubicBezTo>
                  <a:cubicBezTo>
                    <a:pt x="148" y="538"/>
                    <a:pt x="169" y="559"/>
                    <a:pt x="190" y="601"/>
                  </a:cubicBezTo>
                  <a:cubicBezTo>
                    <a:pt x="253" y="664"/>
                    <a:pt x="353" y="704"/>
                    <a:pt x="451" y="704"/>
                  </a:cubicBezTo>
                  <a:cubicBezTo>
                    <a:pt x="517" y="704"/>
                    <a:pt x="582" y="686"/>
                    <a:pt x="633" y="643"/>
                  </a:cubicBezTo>
                  <a:cubicBezTo>
                    <a:pt x="738" y="559"/>
                    <a:pt x="738" y="390"/>
                    <a:pt x="696" y="285"/>
                  </a:cubicBezTo>
                  <a:cubicBezTo>
                    <a:pt x="654" y="180"/>
                    <a:pt x="570" y="95"/>
                    <a:pt x="506" y="32"/>
                  </a:cubicBezTo>
                  <a:cubicBezTo>
                    <a:pt x="496" y="11"/>
                    <a:pt x="480" y="0"/>
                    <a:pt x="464" y="0"/>
                  </a:cubicBezTo>
                  <a:close/>
                </a:path>
              </a:pathLst>
            </a:custGeom>
            <a:solidFill>
              <a:srgbClr val="F15A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a:off x="607475" y="3394125"/>
              <a:ext cx="16875" cy="16625"/>
            </a:xfrm>
            <a:custGeom>
              <a:avLst/>
              <a:gdLst/>
              <a:ahLst/>
              <a:cxnLst/>
              <a:rect l="l" t="t" r="r" b="b"/>
              <a:pathLst>
                <a:path w="675" h="665" extrusionOk="0">
                  <a:moveTo>
                    <a:pt x="527" y="0"/>
                  </a:moveTo>
                  <a:cubicBezTo>
                    <a:pt x="534" y="0"/>
                    <a:pt x="540" y="1"/>
                    <a:pt x="545" y="2"/>
                  </a:cubicBezTo>
                  <a:lnTo>
                    <a:pt x="545" y="2"/>
                  </a:lnTo>
                  <a:cubicBezTo>
                    <a:pt x="546" y="1"/>
                    <a:pt x="547" y="1"/>
                    <a:pt x="548" y="0"/>
                  </a:cubicBezTo>
                  <a:close/>
                  <a:moveTo>
                    <a:pt x="545" y="2"/>
                  </a:moveTo>
                  <a:cubicBezTo>
                    <a:pt x="506" y="22"/>
                    <a:pt x="506" y="43"/>
                    <a:pt x="506" y="85"/>
                  </a:cubicBezTo>
                  <a:cubicBezTo>
                    <a:pt x="527" y="169"/>
                    <a:pt x="569" y="253"/>
                    <a:pt x="548" y="359"/>
                  </a:cubicBezTo>
                  <a:cubicBezTo>
                    <a:pt x="548" y="443"/>
                    <a:pt x="506" y="527"/>
                    <a:pt x="422" y="548"/>
                  </a:cubicBezTo>
                  <a:cubicBezTo>
                    <a:pt x="407" y="552"/>
                    <a:pt x="393" y="554"/>
                    <a:pt x="379" y="554"/>
                  </a:cubicBezTo>
                  <a:cubicBezTo>
                    <a:pt x="310" y="554"/>
                    <a:pt x="246" y="513"/>
                    <a:pt x="211" y="443"/>
                  </a:cubicBezTo>
                  <a:cubicBezTo>
                    <a:pt x="148" y="359"/>
                    <a:pt x="127" y="253"/>
                    <a:pt x="106" y="169"/>
                  </a:cubicBezTo>
                  <a:cubicBezTo>
                    <a:pt x="106" y="138"/>
                    <a:pt x="94" y="118"/>
                    <a:pt x="72" y="118"/>
                  </a:cubicBezTo>
                  <a:cubicBezTo>
                    <a:pt x="64" y="118"/>
                    <a:pt x="54" y="121"/>
                    <a:pt x="43" y="127"/>
                  </a:cubicBezTo>
                  <a:cubicBezTo>
                    <a:pt x="21" y="127"/>
                    <a:pt x="0" y="148"/>
                    <a:pt x="0" y="169"/>
                  </a:cubicBezTo>
                  <a:cubicBezTo>
                    <a:pt x="21" y="274"/>
                    <a:pt x="43" y="401"/>
                    <a:pt x="106" y="485"/>
                  </a:cubicBezTo>
                  <a:cubicBezTo>
                    <a:pt x="106" y="506"/>
                    <a:pt x="106" y="506"/>
                    <a:pt x="127" y="506"/>
                  </a:cubicBezTo>
                  <a:cubicBezTo>
                    <a:pt x="179" y="592"/>
                    <a:pt x="273" y="665"/>
                    <a:pt x="387" y="665"/>
                  </a:cubicBezTo>
                  <a:cubicBezTo>
                    <a:pt x="412" y="665"/>
                    <a:pt x="437" y="661"/>
                    <a:pt x="464" y="654"/>
                  </a:cubicBezTo>
                  <a:cubicBezTo>
                    <a:pt x="590" y="611"/>
                    <a:pt x="654" y="485"/>
                    <a:pt x="654" y="359"/>
                  </a:cubicBezTo>
                  <a:cubicBezTo>
                    <a:pt x="675" y="253"/>
                    <a:pt x="633" y="148"/>
                    <a:pt x="612" y="42"/>
                  </a:cubicBezTo>
                  <a:cubicBezTo>
                    <a:pt x="594" y="25"/>
                    <a:pt x="576" y="7"/>
                    <a:pt x="545"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9"/>
            <p:cNvSpPr/>
            <p:nvPr/>
          </p:nvSpPr>
          <p:spPr>
            <a:xfrm>
              <a:off x="586400" y="3398525"/>
              <a:ext cx="20050" cy="14425"/>
            </a:xfrm>
            <a:custGeom>
              <a:avLst/>
              <a:gdLst/>
              <a:ahLst/>
              <a:cxnLst/>
              <a:rect l="l" t="t" r="r" b="b"/>
              <a:pathLst>
                <a:path w="802" h="577" extrusionOk="0">
                  <a:moveTo>
                    <a:pt x="680" y="0"/>
                  </a:moveTo>
                  <a:cubicBezTo>
                    <a:pt x="671" y="0"/>
                    <a:pt x="662" y="5"/>
                    <a:pt x="654" y="14"/>
                  </a:cubicBezTo>
                  <a:lnTo>
                    <a:pt x="633" y="14"/>
                  </a:lnTo>
                  <a:cubicBezTo>
                    <a:pt x="612" y="14"/>
                    <a:pt x="612" y="56"/>
                    <a:pt x="612" y="77"/>
                  </a:cubicBezTo>
                  <a:cubicBezTo>
                    <a:pt x="675" y="183"/>
                    <a:pt x="654" y="309"/>
                    <a:pt x="569" y="393"/>
                  </a:cubicBezTo>
                  <a:cubicBezTo>
                    <a:pt x="518" y="444"/>
                    <a:pt x="452" y="472"/>
                    <a:pt x="384" y="472"/>
                  </a:cubicBezTo>
                  <a:cubicBezTo>
                    <a:pt x="340" y="472"/>
                    <a:pt x="295" y="460"/>
                    <a:pt x="253" y="435"/>
                  </a:cubicBezTo>
                  <a:cubicBezTo>
                    <a:pt x="148" y="372"/>
                    <a:pt x="85" y="246"/>
                    <a:pt x="127" y="140"/>
                  </a:cubicBezTo>
                  <a:cubicBezTo>
                    <a:pt x="127" y="119"/>
                    <a:pt x="106" y="77"/>
                    <a:pt x="85" y="77"/>
                  </a:cubicBezTo>
                  <a:cubicBezTo>
                    <a:pt x="64" y="77"/>
                    <a:pt x="21" y="77"/>
                    <a:pt x="21" y="119"/>
                  </a:cubicBezTo>
                  <a:cubicBezTo>
                    <a:pt x="0" y="204"/>
                    <a:pt x="21" y="309"/>
                    <a:pt x="64" y="414"/>
                  </a:cubicBezTo>
                  <a:cubicBezTo>
                    <a:pt x="106" y="457"/>
                    <a:pt x="148" y="499"/>
                    <a:pt x="190" y="541"/>
                  </a:cubicBezTo>
                  <a:cubicBezTo>
                    <a:pt x="245" y="565"/>
                    <a:pt x="307" y="576"/>
                    <a:pt x="368" y="576"/>
                  </a:cubicBezTo>
                  <a:cubicBezTo>
                    <a:pt x="471" y="576"/>
                    <a:pt x="575" y="543"/>
                    <a:pt x="654" y="478"/>
                  </a:cubicBezTo>
                  <a:cubicBezTo>
                    <a:pt x="759" y="351"/>
                    <a:pt x="801" y="161"/>
                    <a:pt x="717" y="35"/>
                  </a:cubicBezTo>
                  <a:cubicBezTo>
                    <a:pt x="705" y="10"/>
                    <a:pt x="692" y="0"/>
                    <a:pt x="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565850" y="3396750"/>
              <a:ext cx="14775" cy="12025"/>
            </a:xfrm>
            <a:custGeom>
              <a:avLst/>
              <a:gdLst/>
              <a:ahLst/>
              <a:cxnLst/>
              <a:rect l="l" t="t" r="r" b="b"/>
              <a:pathLst>
                <a:path w="591" h="481" extrusionOk="0">
                  <a:moveTo>
                    <a:pt x="148" y="1"/>
                  </a:moveTo>
                  <a:cubicBezTo>
                    <a:pt x="127" y="1"/>
                    <a:pt x="106" y="1"/>
                    <a:pt x="85" y="22"/>
                  </a:cubicBezTo>
                  <a:cubicBezTo>
                    <a:pt x="0" y="106"/>
                    <a:pt x="0" y="254"/>
                    <a:pt x="64" y="338"/>
                  </a:cubicBezTo>
                  <a:cubicBezTo>
                    <a:pt x="64" y="359"/>
                    <a:pt x="64" y="359"/>
                    <a:pt x="64" y="359"/>
                  </a:cubicBezTo>
                  <a:cubicBezTo>
                    <a:pt x="126" y="437"/>
                    <a:pt x="223" y="480"/>
                    <a:pt x="312" y="480"/>
                  </a:cubicBezTo>
                  <a:cubicBezTo>
                    <a:pt x="344" y="480"/>
                    <a:pt x="374" y="475"/>
                    <a:pt x="401" y="464"/>
                  </a:cubicBezTo>
                  <a:cubicBezTo>
                    <a:pt x="527" y="401"/>
                    <a:pt x="590" y="275"/>
                    <a:pt x="569" y="148"/>
                  </a:cubicBezTo>
                  <a:cubicBezTo>
                    <a:pt x="569" y="127"/>
                    <a:pt x="548" y="106"/>
                    <a:pt x="506" y="106"/>
                  </a:cubicBezTo>
                  <a:cubicBezTo>
                    <a:pt x="485" y="106"/>
                    <a:pt x="464" y="148"/>
                    <a:pt x="464" y="169"/>
                  </a:cubicBezTo>
                  <a:cubicBezTo>
                    <a:pt x="485" y="254"/>
                    <a:pt x="443" y="338"/>
                    <a:pt x="359" y="359"/>
                  </a:cubicBezTo>
                  <a:cubicBezTo>
                    <a:pt x="341" y="371"/>
                    <a:pt x="322" y="376"/>
                    <a:pt x="302" y="376"/>
                  </a:cubicBezTo>
                  <a:cubicBezTo>
                    <a:pt x="250" y="376"/>
                    <a:pt x="193" y="341"/>
                    <a:pt x="148" y="296"/>
                  </a:cubicBezTo>
                  <a:cubicBezTo>
                    <a:pt x="106" y="232"/>
                    <a:pt x="106" y="148"/>
                    <a:pt x="169" y="85"/>
                  </a:cubicBezTo>
                  <a:cubicBezTo>
                    <a:pt x="169" y="64"/>
                    <a:pt x="169" y="22"/>
                    <a:pt x="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9"/>
            <p:cNvSpPr/>
            <p:nvPr/>
          </p:nvSpPr>
          <p:spPr>
            <a:xfrm>
              <a:off x="543200" y="3386225"/>
              <a:ext cx="16350" cy="14325"/>
            </a:xfrm>
            <a:custGeom>
              <a:avLst/>
              <a:gdLst/>
              <a:ahLst/>
              <a:cxnLst/>
              <a:rect l="l" t="t" r="r" b="b"/>
              <a:pathLst>
                <a:path w="654" h="573" extrusionOk="0">
                  <a:moveTo>
                    <a:pt x="148" y="0"/>
                  </a:moveTo>
                  <a:cubicBezTo>
                    <a:pt x="127" y="0"/>
                    <a:pt x="105" y="0"/>
                    <a:pt x="84" y="21"/>
                  </a:cubicBezTo>
                  <a:cubicBezTo>
                    <a:pt x="0" y="148"/>
                    <a:pt x="0" y="295"/>
                    <a:pt x="84" y="422"/>
                  </a:cubicBezTo>
                  <a:cubicBezTo>
                    <a:pt x="146" y="514"/>
                    <a:pt x="264" y="573"/>
                    <a:pt x="373" y="573"/>
                  </a:cubicBezTo>
                  <a:cubicBezTo>
                    <a:pt x="413" y="573"/>
                    <a:pt x="451" y="565"/>
                    <a:pt x="485" y="548"/>
                  </a:cubicBezTo>
                  <a:cubicBezTo>
                    <a:pt x="548" y="506"/>
                    <a:pt x="611" y="443"/>
                    <a:pt x="632" y="358"/>
                  </a:cubicBezTo>
                  <a:cubicBezTo>
                    <a:pt x="653" y="295"/>
                    <a:pt x="632" y="211"/>
                    <a:pt x="611" y="148"/>
                  </a:cubicBezTo>
                  <a:cubicBezTo>
                    <a:pt x="590" y="127"/>
                    <a:pt x="548" y="127"/>
                    <a:pt x="527" y="127"/>
                  </a:cubicBezTo>
                  <a:cubicBezTo>
                    <a:pt x="506" y="148"/>
                    <a:pt x="506" y="190"/>
                    <a:pt x="506" y="211"/>
                  </a:cubicBezTo>
                  <a:cubicBezTo>
                    <a:pt x="527" y="232"/>
                    <a:pt x="548" y="295"/>
                    <a:pt x="527" y="337"/>
                  </a:cubicBezTo>
                  <a:cubicBezTo>
                    <a:pt x="506" y="379"/>
                    <a:pt x="485" y="422"/>
                    <a:pt x="443" y="443"/>
                  </a:cubicBezTo>
                  <a:cubicBezTo>
                    <a:pt x="419" y="454"/>
                    <a:pt x="392" y="460"/>
                    <a:pt x="364" y="460"/>
                  </a:cubicBezTo>
                  <a:cubicBezTo>
                    <a:pt x="293" y="460"/>
                    <a:pt x="214" y="425"/>
                    <a:pt x="169" y="379"/>
                  </a:cubicBezTo>
                  <a:cubicBezTo>
                    <a:pt x="127" y="295"/>
                    <a:pt x="105" y="169"/>
                    <a:pt x="169" y="84"/>
                  </a:cubicBezTo>
                  <a:cubicBezTo>
                    <a:pt x="190" y="63"/>
                    <a:pt x="190" y="21"/>
                    <a:pt x="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9"/>
            <p:cNvSpPr/>
            <p:nvPr/>
          </p:nvSpPr>
          <p:spPr>
            <a:xfrm>
              <a:off x="529500" y="3376200"/>
              <a:ext cx="13175" cy="9225"/>
            </a:xfrm>
            <a:custGeom>
              <a:avLst/>
              <a:gdLst/>
              <a:ahLst/>
              <a:cxnLst/>
              <a:rect l="l" t="t" r="r" b="b"/>
              <a:pathLst>
                <a:path w="527" h="369" extrusionOk="0">
                  <a:moveTo>
                    <a:pt x="63" y="1"/>
                  </a:moveTo>
                  <a:cubicBezTo>
                    <a:pt x="42" y="1"/>
                    <a:pt x="21" y="22"/>
                    <a:pt x="21" y="43"/>
                  </a:cubicBezTo>
                  <a:cubicBezTo>
                    <a:pt x="0" y="106"/>
                    <a:pt x="21" y="169"/>
                    <a:pt x="63" y="233"/>
                  </a:cubicBezTo>
                  <a:cubicBezTo>
                    <a:pt x="84" y="275"/>
                    <a:pt x="127" y="317"/>
                    <a:pt x="190" y="338"/>
                  </a:cubicBezTo>
                  <a:cubicBezTo>
                    <a:pt x="225" y="359"/>
                    <a:pt x="265" y="368"/>
                    <a:pt x="305" y="368"/>
                  </a:cubicBezTo>
                  <a:cubicBezTo>
                    <a:pt x="386" y="368"/>
                    <a:pt x="471" y="331"/>
                    <a:pt x="527" y="275"/>
                  </a:cubicBezTo>
                  <a:cubicBezTo>
                    <a:pt x="527" y="254"/>
                    <a:pt x="527" y="211"/>
                    <a:pt x="506" y="190"/>
                  </a:cubicBezTo>
                  <a:cubicBezTo>
                    <a:pt x="495" y="180"/>
                    <a:pt x="485" y="175"/>
                    <a:pt x="474" y="175"/>
                  </a:cubicBezTo>
                  <a:cubicBezTo>
                    <a:pt x="464" y="175"/>
                    <a:pt x="453" y="180"/>
                    <a:pt x="443" y="190"/>
                  </a:cubicBezTo>
                  <a:cubicBezTo>
                    <a:pt x="395" y="238"/>
                    <a:pt x="336" y="262"/>
                    <a:pt x="283" y="262"/>
                  </a:cubicBezTo>
                  <a:cubicBezTo>
                    <a:pt x="265" y="262"/>
                    <a:pt x="248" y="259"/>
                    <a:pt x="232" y="254"/>
                  </a:cubicBezTo>
                  <a:cubicBezTo>
                    <a:pt x="148" y="211"/>
                    <a:pt x="105" y="127"/>
                    <a:pt x="127" y="64"/>
                  </a:cubicBezTo>
                  <a:cubicBezTo>
                    <a:pt x="127" y="22"/>
                    <a:pt x="105" y="1"/>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513150" y="3363550"/>
              <a:ext cx="12675" cy="9250"/>
            </a:xfrm>
            <a:custGeom>
              <a:avLst/>
              <a:gdLst/>
              <a:ahLst/>
              <a:cxnLst/>
              <a:rect l="l" t="t" r="r" b="b"/>
              <a:pathLst>
                <a:path w="507" h="370" extrusionOk="0">
                  <a:moveTo>
                    <a:pt x="43" y="1"/>
                  </a:moveTo>
                  <a:cubicBezTo>
                    <a:pt x="22" y="1"/>
                    <a:pt x="1" y="43"/>
                    <a:pt x="1" y="64"/>
                  </a:cubicBezTo>
                  <a:cubicBezTo>
                    <a:pt x="22" y="127"/>
                    <a:pt x="43" y="191"/>
                    <a:pt x="64" y="233"/>
                  </a:cubicBezTo>
                  <a:cubicBezTo>
                    <a:pt x="125" y="340"/>
                    <a:pt x="242" y="369"/>
                    <a:pt x="350" y="369"/>
                  </a:cubicBezTo>
                  <a:cubicBezTo>
                    <a:pt x="390" y="369"/>
                    <a:pt x="430" y="365"/>
                    <a:pt x="464" y="359"/>
                  </a:cubicBezTo>
                  <a:cubicBezTo>
                    <a:pt x="485" y="359"/>
                    <a:pt x="507" y="338"/>
                    <a:pt x="507" y="296"/>
                  </a:cubicBezTo>
                  <a:cubicBezTo>
                    <a:pt x="507" y="275"/>
                    <a:pt x="464" y="254"/>
                    <a:pt x="443" y="254"/>
                  </a:cubicBezTo>
                  <a:cubicBezTo>
                    <a:pt x="399" y="259"/>
                    <a:pt x="359" y="262"/>
                    <a:pt x="322" y="262"/>
                  </a:cubicBezTo>
                  <a:cubicBezTo>
                    <a:pt x="201" y="262"/>
                    <a:pt x="122" y="221"/>
                    <a:pt x="106" y="43"/>
                  </a:cubicBezTo>
                  <a:cubicBezTo>
                    <a:pt x="106" y="22"/>
                    <a:pt x="64" y="1"/>
                    <a:pt x="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636450" y="3395700"/>
              <a:ext cx="12675" cy="13725"/>
            </a:xfrm>
            <a:custGeom>
              <a:avLst/>
              <a:gdLst/>
              <a:ahLst/>
              <a:cxnLst/>
              <a:rect l="l" t="t" r="r" b="b"/>
              <a:pathLst>
                <a:path w="507" h="549" extrusionOk="0">
                  <a:moveTo>
                    <a:pt x="148" y="0"/>
                  </a:moveTo>
                  <a:cubicBezTo>
                    <a:pt x="43" y="22"/>
                    <a:pt x="1" y="148"/>
                    <a:pt x="43" y="232"/>
                  </a:cubicBezTo>
                  <a:lnTo>
                    <a:pt x="253" y="548"/>
                  </a:lnTo>
                  <a:lnTo>
                    <a:pt x="506" y="401"/>
                  </a:lnTo>
                  <a:lnTo>
                    <a:pt x="296" y="85"/>
                  </a:lnTo>
                  <a:cubicBezTo>
                    <a:pt x="275" y="22"/>
                    <a:pt x="211" y="0"/>
                    <a:pt x="148"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614325" y="3401300"/>
              <a:ext cx="11075" cy="17075"/>
            </a:xfrm>
            <a:custGeom>
              <a:avLst/>
              <a:gdLst/>
              <a:ahLst/>
              <a:cxnLst/>
              <a:rect l="l" t="t" r="r" b="b"/>
              <a:pathLst>
                <a:path w="443" h="683" extrusionOk="0">
                  <a:moveTo>
                    <a:pt x="244" y="0"/>
                  </a:moveTo>
                  <a:cubicBezTo>
                    <a:pt x="234" y="0"/>
                    <a:pt x="222" y="3"/>
                    <a:pt x="211" y="8"/>
                  </a:cubicBezTo>
                  <a:cubicBezTo>
                    <a:pt x="148" y="8"/>
                    <a:pt x="106" y="29"/>
                    <a:pt x="64" y="29"/>
                  </a:cubicBezTo>
                  <a:cubicBezTo>
                    <a:pt x="21" y="50"/>
                    <a:pt x="0" y="93"/>
                    <a:pt x="0" y="135"/>
                  </a:cubicBezTo>
                  <a:lnTo>
                    <a:pt x="85" y="430"/>
                  </a:lnTo>
                  <a:lnTo>
                    <a:pt x="148" y="683"/>
                  </a:lnTo>
                  <a:lnTo>
                    <a:pt x="443" y="598"/>
                  </a:lnTo>
                  <a:lnTo>
                    <a:pt x="380" y="346"/>
                  </a:lnTo>
                  <a:lnTo>
                    <a:pt x="295" y="50"/>
                  </a:lnTo>
                  <a:cubicBezTo>
                    <a:pt x="295" y="20"/>
                    <a:pt x="273" y="0"/>
                    <a:pt x="244"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591125" y="3403075"/>
              <a:ext cx="9000" cy="16350"/>
            </a:xfrm>
            <a:custGeom>
              <a:avLst/>
              <a:gdLst/>
              <a:ahLst/>
              <a:cxnLst/>
              <a:rect l="l" t="t" r="r" b="b"/>
              <a:pathLst>
                <a:path w="360" h="654" extrusionOk="0">
                  <a:moveTo>
                    <a:pt x="170" y="1"/>
                  </a:moveTo>
                  <a:cubicBezTo>
                    <a:pt x="85" y="1"/>
                    <a:pt x="1" y="64"/>
                    <a:pt x="1" y="169"/>
                  </a:cubicBezTo>
                  <a:lnTo>
                    <a:pt x="43" y="401"/>
                  </a:lnTo>
                  <a:lnTo>
                    <a:pt x="64" y="654"/>
                  </a:lnTo>
                  <a:lnTo>
                    <a:pt x="359" y="633"/>
                  </a:lnTo>
                  <a:lnTo>
                    <a:pt x="338" y="359"/>
                  </a:lnTo>
                  <a:lnTo>
                    <a:pt x="317" y="127"/>
                  </a:lnTo>
                  <a:cubicBezTo>
                    <a:pt x="296" y="64"/>
                    <a:pt x="254" y="1"/>
                    <a:pt x="191"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569525" y="3398525"/>
              <a:ext cx="8475" cy="15650"/>
            </a:xfrm>
            <a:custGeom>
              <a:avLst/>
              <a:gdLst/>
              <a:ahLst/>
              <a:cxnLst/>
              <a:rect l="l" t="t" r="r" b="b"/>
              <a:pathLst>
                <a:path w="339" h="626" extrusionOk="0">
                  <a:moveTo>
                    <a:pt x="169" y="1"/>
                  </a:moveTo>
                  <a:cubicBezTo>
                    <a:pt x="95" y="1"/>
                    <a:pt x="43" y="58"/>
                    <a:pt x="43" y="140"/>
                  </a:cubicBezTo>
                  <a:lnTo>
                    <a:pt x="22" y="351"/>
                  </a:lnTo>
                  <a:lnTo>
                    <a:pt x="1" y="604"/>
                  </a:lnTo>
                  <a:lnTo>
                    <a:pt x="317" y="625"/>
                  </a:lnTo>
                  <a:lnTo>
                    <a:pt x="317" y="372"/>
                  </a:lnTo>
                  <a:lnTo>
                    <a:pt x="338" y="161"/>
                  </a:lnTo>
                  <a:cubicBezTo>
                    <a:pt x="338" y="77"/>
                    <a:pt x="296" y="35"/>
                    <a:pt x="233" y="14"/>
                  </a:cubicBezTo>
                  <a:cubicBezTo>
                    <a:pt x="210" y="5"/>
                    <a:pt x="189" y="1"/>
                    <a:pt x="169"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545825" y="3390225"/>
              <a:ext cx="10025" cy="16050"/>
            </a:xfrm>
            <a:custGeom>
              <a:avLst/>
              <a:gdLst/>
              <a:ahLst/>
              <a:cxnLst/>
              <a:rect l="l" t="t" r="r" b="b"/>
              <a:pathLst>
                <a:path w="401" h="642" extrusionOk="0">
                  <a:moveTo>
                    <a:pt x="239" y="0"/>
                  </a:moveTo>
                  <a:cubicBezTo>
                    <a:pt x="173" y="0"/>
                    <a:pt x="120" y="43"/>
                    <a:pt x="106" y="114"/>
                  </a:cubicBezTo>
                  <a:lnTo>
                    <a:pt x="64" y="325"/>
                  </a:lnTo>
                  <a:lnTo>
                    <a:pt x="0" y="578"/>
                  </a:lnTo>
                  <a:lnTo>
                    <a:pt x="317" y="641"/>
                  </a:lnTo>
                  <a:lnTo>
                    <a:pt x="359" y="388"/>
                  </a:lnTo>
                  <a:lnTo>
                    <a:pt x="401" y="177"/>
                  </a:lnTo>
                  <a:cubicBezTo>
                    <a:pt x="401" y="114"/>
                    <a:pt x="380" y="51"/>
                    <a:pt x="338" y="30"/>
                  </a:cubicBezTo>
                  <a:cubicBezTo>
                    <a:pt x="304" y="10"/>
                    <a:pt x="270"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527375" y="3379900"/>
              <a:ext cx="11100" cy="11600"/>
            </a:xfrm>
            <a:custGeom>
              <a:avLst/>
              <a:gdLst/>
              <a:ahLst/>
              <a:cxnLst/>
              <a:rect l="l" t="t" r="r" b="b"/>
              <a:pathLst>
                <a:path w="444" h="464" extrusionOk="0">
                  <a:moveTo>
                    <a:pt x="276" y="0"/>
                  </a:moveTo>
                  <a:cubicBezTo>
                    <a:pt x="223" y="0"/>
                    <a:pt x="176" y="28"/>
                    <a:pt x="148" y="85"/>
                  </a:cubicBezTo>
                  <a:lnTo>
                    <a:pt x="127" y="106"/>
                  </a:lnTo>
                  <a:lnTo>
                    <a:pt x="1" y="337"/>
                  </a:lnTo>
                  <a:lnTo>
                    <a:pt x="275" y="464"/>
                  </a:lnTo>
                  <a:lnTo>
                    <a:pt x="401" y="232"/>
                  </a:lnTo>
                  <a:lnTo>
                    <a:pt x="401" y="211"/>
                  </a:lnTo>
                  <a:cubicBezTo>
                    <a:pt x="443" y="148"/>
                    <a:pt x="422" y="63"/>
                    <a:pt x="359" y="21"/>
                  </a:cubicBezTo>
                  <a:cubicBezTo>
                    <a:pt x="331" y="7"/>
                    <a:pt x="303" y="0"/>
                    <a:pt x="276"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9"/>
            <p:cNvSpPr/>
            <p:nvPr/>
          </p:nvSpPr>
          <p:spPr>
            <a:xfrm>
              <a:off x="511575" y="3366200"/>
              <a:ext cx="11100" cy="11075"/>
            </a:xfrm>
            <a:custGeom>
              <a:avLst/>
              <a:gdLst/>
              <a:ahLst/>
              <a:cxnLst/>
              <a:rect l="l" t="t" r="r" b="b"/>
              <a:pathLst>
                <a:path w="444" h="443" extrusionOk="0">
                  <a:moveTo>
                    <a:pt x="190" y="0"/>
                  </a:moveTo>
                  <a:lnTo>
                    <a:pt x="169" y="42"/>
                  </a:lnTo>
                  <a:lnTo>
                    <a:pt x="1" y="232"/>
                  </a:lnTo>
                  <a:lnTo>
                    <a:pt x="232" y="443"/>
                  </a:lnTo>
                  <a:lnTo>
                    <a:pt x="401" y="232"/>
                  </a:lnTo>
                  <a:lnTo>
                    <a:pt x="443" y="190"/>
                  </a:lnTo>
                  <a:cubicBezTo>
                    <a:pt x="359" y="127"/>
                    <a:pt x="274" y="63"/>
                    <a:pt x="190"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9"/>
            <p:cNvSpPr/>
            <p:nvPr/>
          </p:nvSpPr>
          <p:spPr>
            <a:xfrm>
              <a:off x="639075" y="3401650"/>
              <a:ext cx="12675" cy="11150"/>
            </a:xfrm>
            <a:custGeom>
              <a:avLst/>
              <a:gdLst/>
              <a:ahLst/>
              <a:cxnLst/>
              <a:rect l="l" t="t" r="r" b="b"/>
              <a:pathLst>
                <a:path w="507" h="446" extrusionOk="0">
                  <a:moveTo>
                    <a:pt x="271" y="1"/>
                  </a:moveTo>
                  <a:cubicBezTo>
                    <a:pt x="230" y="1"/>
                    <a:pt x="188" y="13"/>
                    <a:pt x="148" y="36"/>
                  </a:cubicBezTo>
                  <a:cubicBezTo>
                    <a:pt x="43" y="100"/>
                    <a:pt x="1" y="226"/>
                    <a:pt x="64" y="332"/>
                  </a:cubicBezTo>
                  <a:cubicBezTo>
                    <a:pt x="107" y="403"/>
                    <a:pt x="189" y="446"/>
                    <a:pt x="270" y="446"/>
                  </a:cubicBezTo>
                  <a:cubicBezTo>
                    <a:pt x="308" y="446"/>
                    <a:pt x="347" y="436"/>
                    <a:pt x="380" y="416"/>
                  </a:cubicBezTo>
                  <a:cubicBezTo>
                    <a:pt x="486" y="353"/>
                    <a:pt x="507" y="205"/>
                    <a:pt x="444" y="100"/>
                  </a:cubicBezTo>
                  <a:cubicBezTo>
                    <a:pt x="404" y="34"/>
                    <a:pt x="340" y="1"/>
                    <a:pt x="271" y="1"/>
                  </a:cubicBezTo>
                  <a:close/>
                </a:path>
              </a:pathLst>
            </a:custGeom>
            <a:solidFill>
              <a:srgbClr val="BCBE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9"/>
            <p:cNvSpPr/>
            <p:nvPr/>
          </p:nvSpPr>
          <p:spPr>
            <a:xfrm>
              <a:off x="615375" y="3411175"/>
              <a:ext cx="12675" cy="11225"/>
            </a:xfrm>
            <a:custGeom>
              <a:avLst/>
              <a:gdLst/>
              <a:ahLst/>
              <a:cxnLst/>
              <a:rect l="l" t="t" r="r" b="b"/>
              <a:pathLst>
                <a:path w="507" h="449" extrusionOk="0">
                  <a:moveTo>
                    <a:pt x="268" y="1"/>
                  </a:moveTo>
                  <a:cubicBezTo>
                    <a:pt x="243" y="1"/>
                    <a:pt x="217" y="5"/>
                    <a:pt x="190" y="14"/>
                  </a:cubicBezTo>
                  <a:cubicBezTo>
                    <a:pt x="64" y="35"/>
                    <a:pt x="1" y="161"/>
                    <a:pt x="43" y="288"/>
                  </a:cubicBezTo>
                  <a:cubicBezTo>
                    <a:pt x="59" y="388"/>
                    <a:pt x="142" y="448"/>
                    <a:pt x="238" y="448"/>
                  </a:cubicBezTo>
                  <a:cubicBezTo>
                    <a:pt x="264" y="448"/>
                    <a:pt x="290" y="444"/>
                    <a:pt x="317" y="435"/>
                  </a:cubicBezTo>
                  <a:cubicBezTo>
                    <a:pt x="422" y="414"/>
                    <a:pt x="506" y="288"/>
                    <a:pt x="464" y="161"/>
                  </a:cubicBezTo>
                  <a:cubicBezTo>
                    <a:pt x="447" y="61"/>
                    <a:pt x="365" y="1"/>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9"/>
            <p:cNvSpPr/>
            <p:nvPr/>
          </p:nvSpPr>
          <p:spPr>
            <a:xfrm>
              <a:off x="590600" y="3413000"/>
              <a:ext cx="11625" cy="11250"/>
            </a:xfrm>
            <a:custGeom>
              <a:avLst/>
              <a:gdLst/>
              <a:ahLst/>
              <a:cxnLst/>
              <a:rect l="l" t="t" r="r" b="b"/>
              <a:pathLst>
                <a:path w="465" h="450" extrusionOk="0">
                  <a:moveTo>
                    <a:pt x="250" y="1"/>
                  </a:moveTo>
                  <a:cubicBezTo>
                    <a:pt x="238" y="1"/>
                    <a:pt x="225" y="2"/>
                    <a:pt x="212" y="4"/>
                  </a:cubicBezTo>
                  <a:cubicBezTo>
                    <a:pt x="85" y="4"/>
                    <a:pt x="1" y="130"/>
                    <a:pt x="1" y="257"/>
                  </a:cubicBezTo>
                  <a:cubicBezTo>
                    <a:pt x="20" y="353"/>
                    <a:pt x="110" y="449"/>
                    <a:pt x="221" y="449"/>
                  </a:cubicBezTo>
                  <a:cubicBezTo>
                    <a:pt x="232" y="449"/>
                    <a:pt x="243" y="448"/>
                    <a:pt x="254" y="447"/>
                  </a:cubicBezTo>
                  <a:cubicBezTo>
                    <a:pt x="380" y="426"/>
                    <a:pt x="465" y="320"/>
                    <a:pt x="465" y="194"/>
                  </a:cubicBezTo>
                  <a:cubicBezTo>
                    <a:pt x="446" y="80"/>
                    <a:pt x="359" y="1"/>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9"/>
            <p:cNvSpPr/>
            <p:nvPr/>
          </p:nvSpPr>
          <p:spPr>
            <a:xfrm>
              <a:off x="567950" y="3407825"/>
              <a:ext cx="11625" cy="11075"/>
            </a:xfrm>
            <a:custGeom>
              <a:avLst/>
              <a:gdLst/>
              <a:ahLst/>
              <a:cxnLst/>
              <a:rect l="l" t="t" r="r" b="b"/>
              <a:pathLst>
                <a:path w="465" h="443" extrusionOk="0">
                  <a:moveTo>
                    <a:pt x="232" y="0"/>
                  </a:moveTo>
                  <a:cubicBezTo>
                    <a:pt x="106" y="0"/>
                    <a:pt x="1" y="85"/>
                    <a:pt x="1" y="211"/>
                  </a:cubicBezTo>
                  <a:cubicBezTo>
                    <a:pt x="1" y="337"/>
                    <a:pt x="85" y="443"/>
                    <a:pt x="211" y="443"/>
                  </a:cubicBezTo>
                  <a:cubicBezTo>
                    <a:pt x="338" y="443"/>
                    <a:pt x="443" y="359"/>
                    <a:pt x="464" y="232"/>
                  </a:cubicBezTo>
                  <a:cubicBezTo>
                    <a:pt x="464" y="106"/>
                    <a:pt x="359"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9"/>
            <p:cNvSpPr/>
            <p:nvPr/>
          </p:nvSpPr>
          <p:spPr>
            <a:xfrm>
              <a:off x="543725" y="3399300"/>
              <a:ext cx="12125" cy="11275"/>
            </a:xfrm>
            <a:custGeom>
              <a:avLst/>
              <a:gdLst/>
              <a:ahLst/>
              <a:cxnLst/>
              <a:rect l="l" t="t" r="r" b="b"/>
              <a:pathLst>
                <a:path w="485" h="451" extrusionOk="0">
                  <a:moveTo>
                    <a:pt x="256" y="1"/>
                  </a:moveTo>
                  <a:cubicBezTo>
                    <a:pt x="144" y="1"/>
                    <a:pt x="40" y="80"/>
                    <a:pt x="21" y="194"/>
                  </a:cubicBezTo>
                  <a:cubicBezTo>
                    <a:pt x="0" y="320"/>
                    <a:pt x="84" y="426"/>
                    <a:pt x="211" y="447"/>
                  </a:cubicBezTo>
                  <a:cubicBezTo>
                    <a:pt x="224" y="449"/>
                    <a:pt x="238" y="451"/>
                    <a:pt x="252" y="451"/>
                  </a:cubicBezTo>
                  <a:cubicBezTo>
                    <a:pt x="347" y="451"/>
                    <a:pt x="445" y="388"/>
                    <a:pt x="464" y="278"/>
                  </a:cubicBezTo>
                  <a:cubicBezTo>
                    <a:pt x="485" y="152"/>
                    <a:pt x="422" y="25"/>
                    <a:pt x="295" y="4"/>
                  </a:cubicBezTo>
                  <a:cubicBezTo>
                    <a:pt x="282" y="2"/>
                    <a:pt x="269"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9"/>
            <p:cNvSpPr/>
            <p:nvPr/>
          </p:nvSpPr>
          <p:spPr>
            <a:xfrm>
              <a:off x="524750" y="3383900"/>
              <a:ext cx="12675" cy="11175"/>
            </a:xfrm>
            <a:custGeom>
              <a:avLst/>
              <a:gdLst/>
              <a:ahLst/>
              <a:cxnLst/>
              <a:rect l="l" t="t" r="r" b="b"/>
              <a:pathLst>
                <a:path w="507" h="447" extrusionOk="0">
                  <a:moveTo>
                    <a:pt x="249" y="0"/>
                  </a:moveTo>
                  <a:cubicBezTo>
                    <a:pt x="170" y="0"/>
                    <a:pt x="92" y="43"/>
                    <a:pt x="64" y="114"/>
                  </a:cubicBezTo>
                  <a:cubicBezTo>
                    <a:pt x="0" y="220"/>
                    <a:pt x="43" y="367"/>
                    <a:pt x="148" y="430"/>
                  </a:cubicBezTo>
                  <a:cubicBezTo>
                    <a:pt x="181" y="441"/>
                    <a:pt x="213" y="446"/>
                    <a:pt x="245" y="446"/>
                  </a:cubicBezTo>
                  <a:cubicBezTo>
                    <a:pt x="336" y="446"/>
                    <a:pt x="417" y="403"/>
                    <a:pt x="464" y="325"/>
                  </a:cubicBezTo>
                  <a:cubicBezTo>
                    <a:pt x="506" y="220"/>
                    <a:pt x="464" y="72"/>
                    <a:pt x="359" y="30"/>
                  </a:cubicBezTo>
                  <a:cubicBezTo>
                    <a:pt x="325" y="10"/>
                    <a:pt x="287"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9"/>
            <p:cNvSpPr/>
            <p:nvPr/>
          </p:nvSpPr>
          <p:spPr>
            <a:xfrm>
              <a:off x="508425" y="3368550"/>
              <a:ext cx="12650" cy="11400"/>
            </a:xfrm>
            <a:custGeom>
              <a:avLst/>
              <a:gdLst/>
              <a:ahLst/>
              <a:cxnLst/>
              <a:rect l="l" t="t" r="r" b="b"/>
              <a:pathLst>
                <a:path w="506" h="456" extrusionOk="0">
                  <a:moveTo>
                    <a:pt x="255" y="0"/>
                  </a:moveTo>
                  <a:cubicBezTo>
                    <a:pt x="192" y="0"/>
                    <a:pt x="132" y="28"/>
                    <a:pt x="84" y="75"/>
                  </a:cubicBezTo>
                  <a:cubicBezTo>
                    <a:pt x="0" y="180"/>
                    <a:pt x="0" y="328"/>
                    <a:pt x="105" y="412"/>
                  </a:cubicBezTo>
                  <a:cubicBezTo>
                    <a:pt x="142" y="440"/>
                    <a:pt x="191" y="455"/>
                    <a:pt x="241" y="455"/>
                  </a:cubicBezTo>
                  <a:cubicBezTo>
                    <a:pt x="306" y="455"/>
                    <a:pt x="374" y="429"/>
                    <a:pt x="422" y="370"/>
                  </a:cubicBezTo>
                  <a:cubicBezTo>
                    <a:pt x="506" y="286"/>
                    <a:pt x="485" y="138"/>
                    <a:pt x="400" y="54"/>
                  </a:cubicBezTo>
                  <a:cubicBezTo>
                    <a:pt x="354" y="17"/>
                    <a:pt x="304" y="0"/>
                    <a:pt x="2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9"/>
            <p:cNvSpPr/>
            <p:nvPr/>
          </p:nvSpPr>
          <p:spPr>
            <a:xfrm>
              <a:off x="437800" y="3343000"/>
              <a:ext cx="138600" cy="231875"/>
            </a:xfrm>
            <a:custGeom>
              <a:avLst/>
              <a:gdLst/>
              <a:ahLst/>
              <a:cxnLst/>
              <a:rect l="l" t="t" r="r" b="b"/>
              <a:pathLst>
                <a:path w="5544" h="9275" extrusionOk="0">
                  <a:moveTo>
                    <a:pt x="254" y="1"/>
                  </a:moveTo>
                  <a:lnTo>
                    <a:pt x="1" y="127"/>
                  </a:lnTo>
                  <a:lnTo>
                    <a:pt x="64" y="781"/>
                  </a:lnTo>
                  <a:lnTo>
                    <a:pt x="254" y="781"/>
                  </a:lnTo>
                  <a:lnTo>
                    <a:pt x="422" y="1181"/>
                  </a:lnTo>
                  <a:lnTo>
                    <a:pt x="191" y="1287"/>
                  </a:lnTo>
                  <a:lnTo>
                    <a:pt x="422" y="1940"/>
                  </a:lnTo>
                  <a:lnTo>
                    <a:pt x="591" y="1877"/>
                  </a:lnTo>
                  <a:lnTo>
                    <a:pt x="844" y="2488"/>
                  </a:lnTo>
                  <a:lnTo>
                    <a:pt x="675" y="2593"/>
                  </a:lnTo>
                  <a:lnTo>
                    <a:pt x="991" y="3162"/>
                  </a:lnTo>
                  <a:lnTo>
                    <a:pt x="1118" y="3078"/>
                  </a:lnTo>
                  <a:lnTo>
                    <a:pt x="1392" y="3542"/>
                  </a:lnTo>
                  <a:lnTo>
                    <a:pt x="1350" y="3710"/>
                  </a:lnTo>
                  <a:lnTo>
                    <a:pt x="1708" y="4258"/>
                  </a:lnTo>
                  <a:lnTo>
                    <a:pt x="1898" y="4237"/>
                  </a:lnTo>
                  <a:lnTo>
                    <a:pt x="2130" y="4469"/>
                  </a:lnTo>
                  <a:lnTo>
                    <a:pt x="2045" y="4617"/>
                  </a:lnTo>
                  <a:lnTo>
                    <a:pt x="2361" y="4848"/>
                  </a:lnTo>
                  <a:lnTo>
                    <a:pt x="2467" y="4785"/>
                  </a:lnTo>
                  <a:lnTo>
                    <a:pt x="2973" y="5375"/>
                  </a:lnTo>
                  <a:lnTo>
                    <a:pt x="2930" y="5502"/>
                  </a:lnTo>
                  <a:lnTo>
                    <a:pt x="3204" y="5965"/>
                  </a:lnTo>
                  <a:lnTo>
                    <a:pt x="3331" y="5881"/>
                  </a:lnTo>
                  <a:lnTo>
                    <a:pt x="3457" y="6450"/>
                  </a:lnTo>
                  <a:lnTo>
                    <a:pt x="3204" y="6787"/>
                  </a:lnTo>
                  <a:lnTo>
                    <a:pt x="3415" y="7125"/>
                  </a:lnTo>
                  <a:lnTo>
                    <a:pt x="3542" y="7040"/>
                  </a:lnTo>
                  <a:lnTo>
                    <a:pt x="3710" y="7314"/>
                  </a:lnTo>
                  <a:lnTo>
                    <a:pt x="3563" y="7399"/>
                  </a:lnTo>
                  <a:lnTo>
                    <a:pt x="3879" y="7947"/>
                  </a:lnTo>
                  <a:lnTo>
                    <a:pt x="4069" y="7841"/>
                  </a:lnTo>
                  <a:lnTo>
                    <a:pt x="4237" y="8115"/>
                  </a:lnTo>
                  <a:lnTo>
                    <a:pt x="4069" y="8242"/>
                  </a:lnTo>
                  <a:lnTo>
                    <a:pt x="4490" y="8895"/>
                  </a:lnTo>
                  <a:lnTo>
                    <a:pt x="4680" y="8768"/>
                  </a:lnTo>
                  <a:lnTo>
                    <a:pt x="4891" y="8979"/>
                  </a:lnTo>
                  <a:lnTo>
                    <a:pt x="4848" y="9169"/>
                  </a:lnTo>
                  <a:lnTo>
                    <a:pt x="5354" y="9274"/>
                  </a:lnTo>
                  <a:lnTo>
                    <a:pt x="5544" y="9127"/>
                  </a:lnTo>
                  <a:cubicBezTo>
                    <a:pt x="5101" y="8768"/>
                    <a:pt x="4195" y="7968"/>
                    <a:pt x="3858" y="7040"/>
                  </a:cubicBezTo>
                  <a:cubicBezTo>
                    <a:pt x="3373" y="5776"/>
                    <a:pt x="3289" y="5270"/>
                    <a:pt x="2404" y="4406"/>
                  </a:cubicBezTo>
                  <a:cubicBezTo>
                    <a:pt x="1666" y="3668"/>
                    <a:pt x="570" y="1603"/>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9"/>
            <p:cNvSpPr/>
            <p:nvPr/>
          </p:nvSpPr>
          <p:spPr>
            <a:xfrm>
              <a:off x="617475" y="3497875"/>
              <a:ext cx="15325" cy="13800"/>
            </a:xfrm>
            <a:custGeom>
              <a:avLst/>
              <a:gdLst/>
              <a:ahLst/>
              <a:cxnLst/>
              <a:rect l="l" t="t" r="r" b="b"/>
              <a:pathLst>
                <a:path w="613" h="552" extrusionOk="0">
                  <a:moveTo>
                    <a:pt x="313" y="1"/>
                  </a:moveTo>
                  <a:cubicBezTo>
                    <a:pt x="264" y="1"/>
                    <a:pt x="214" y="15"/>
                    <a:pt x="169" y="44"/>
                  </a:cubicBezTo>
                  <a:cubicBezTo>
                    <a:pt x="43" y="129"/>
                    <a:pt x="1" y="297"/>
                    <a:pt x="85" y="424"/>
                  </a:cubicBezTo>
                  <a:cubicBezTo>
                    <a:pt x="126" y="505"/>
                    <a:pt x="211" y="552"/>
                    <a:pt x="300" y="552"/>
                  </a:cubicBezTo>
                  <a:cubicBezTo>
                    <a:pt x="349" y="552"/>
                    <a:pt x="399" y="538"/>
                    <a:pt x="443" y="508"/>
                  </a:cubicBezTo>
                  <a:cubicBezTo>
                    <a:pt x="570" y="424"/>
                    <a:pt x="612" y="255"/>
                    <a:pt x="528" y="129"/>
                  </a:cubicBezTo>
                  <a:cubicBezTo>
                    <a:pt x="487" y="47"/>
                    <a:pt x="402" y="1"/>
                    <a:pt x="313" y="1"/>
                  </a:cubicBezTo>
                  <a:close/>
                </a:path>
              </a:pathLst>
            </a:custGeom>
            <a:solidFill>
              <a:srgbClr val="F15A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9"/>
            <p:cNvSpPr/>
            <p:nvPr/>
          </p:nvSpPr>
          <p:spPr>
            <a:xfrm>
              <a:off x="1194450" y="2531075"/>
              <a:ext cx="236600" cy="200225"/>
            </a:xfrm>
            <a:custGeom>
              <a:avLst/>
              <a:gdLst/>
              <a:ahLst/>
              <a:cxnLst/>
              <a:rect l="l" t="t" r="r" b="b"/>
              <a:pathLst>
                <a:path w="9464" h="8009" extrusionOk="0">
                  <a:moveTo>
                    <a:pt x="1117" y="0"/>
                  </a:moveTo>
                  <a:lnTo>
                    <a:pt x="0" y="1602"/>
                  </a:lnTo>
                  <a:lnTo>
                    <a:pt x="2403" y="4321"/>
                  </a:lnTo>
                  <a:lnTo>
                    <a:pt x="5248" y="6555"/>
                  </a:lnTo>
                  <a:cubicBezTo>
                    <a:pt x="5250" y="6554"/>
                    <a:pt x="5253" y="6554"/>
                    <a:pt x="5256" y="6554"/>
                  </a:cubicBezTo>
                  <a:cubicBezTo>
                    <a:pt x="5465" y="6554"/>
                    <a:pt x="7904" y="8009"/>
                    <a:pt x="7904" y="8009"/>
                  </a:cubicBezTo>
                  <a:cubicBezTo>
                    <a:pt x="7904" y="8009"/>
                    <a:pt x="9189" y="5522"/>
                    <a:pt x="9295" y="5459"/>
                  </a:cubicBezTo>
                  <a:cubicBezTo>
                    <a:pt x="9463" y="5332"/>
                    <a:pt x="7524" y="3709"/>
                    <a:pt x="7524" y="3709"/>
                  </a:cubicBezTo>
                  <a:lnTo>
                    <a:pt x="4026" y="1370"/>
                  </a:lnTo>
                  <a:lnTo>
                    <a:pt x="11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9"/>
            <p:cNvSpPr/>
            <p:nvPr/>
          </p:nvSpPr>
          <p:spPr>
            <a:xfrm>
              <a:off x="1090650" y="2460450"/>
              <a:ext cx="170725" cy="151775"/>
            </a:xfrm>
            <a:custGeom>
              <a:avLst/>
              <a:gdLst/>
              <a:ahLst/>
              <a:cxnLst/>
              <a:rect l="l" t="t" r="r" b="b"/>
              <a:pathLst>
                <a:path w="6829" h="6071" extrusionOk="0">
                  <a:moveTo>
                    <a:pt x="1834" y="1"/>
                  </a:moveTo>
                  <a:lnTo>
                    <a:pt x="1644" y="106"/>
                  </a:lnTo>
                  <a:cubicBezTo>
                    <a:pt x="822" y="1118"/>
                    <a:pt x="885" y="823"/>
                    <a:pt x="464" y="2066"/>
                  </a:cubicBezTo>
                  <a:lnTo>
                    <a:pt x="0" y="3183"/>
                  </a:lnTo>
                  <a:lnTo>
                    <a:pt x="1707" y="4785"/>
                  </a:lnTo>
                  <a:cubicBezTo>
                    <a:pt x="1707" y="4785"/>
                    <a:pt x="5058" y="5986"/>
                    <a:pt x="5248" y="6071"/>
                  </a:cubicBezTo>
                  <a:lnTo>
                    <a:pt x="6829" y="3120"/>
                  </a:lnTo>
                  <a:lnTo>
                    <a:pt x="4405" y="1350"/>
                  </a:lnTo>
                  <a:lnTo>
                    <a:pt x="1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9"/>
            <p:cNvSpPr/>
            <p:nvPr/>
          </p:nvSpPr>
          <p:spPr>
            <a:xfrm>
              <a:off x="534225" y="2962600"/>
              <a:ext cx="77475" cy="39000"/>
            </a:xfrm>
            <a:custGeom>
              <a:avLst/>
              <a:gdLst/>
              <a:ahLst/>
              <a:cxnLst/>
              <a:rect l="l" t="t" r="r" b="b"/>
              <a:pathLst>
                <a:path w="3099" h="1560" extrusionOk="0">
                  <a:moveTo>
                    <a:pt x="2403" y="0"/>
                  </a:moveTo>
                  <a:lnTo>
                    <a:pt x="2382" y="232"/>
                  </a:lnTo>
                  <a:cubicBezTo>
                    <a:pt x="2488" y="232"/>
                    <a:pt x="2656" y="253"/>
                    <a:pt x="2762" y="380"/>
                  </a:cubicBezTo>
                  <a:cubicBezTo>
                    <a:pt x="2846" y="485"/>
                    <a:pt x="2888" y="653"/>
                    <a:pt x="2846" y="780"/>
                  </a:cubicBezTo>
                  <a:cubicBezTo>
                    <a:pt x="2783" y="927"/>
                    <a:pt x="2614" y="991"/>
                    <a:pt x="2488" y="991"/>
                  </a:cubicBezTo>
                  <a:cubicBezTo>
                    <a:pt x="2382" y="991"/>
                    <a:pt x="2277" y="949"/>
                    <a:pt x="2151" y="906"/>
                  </a:cubicBezTo>
                  <a:cubicBezTo>
                    <a:pt x="2108" y="906"/>
                    <a:pt x="2066" y="885"/>
                    <a:pt x="2024" y="864"/>
                  </a:cubicBezTo>
                  <a:cubicBezTo>
                    <a:pt x="1857" y="814"/>
                    <a:pt x="1680" y="789"/>
                    <a:pt x="1500" y="789"/>
                  </a:cubicBezTo>
                  <a:cubicBezTo>
                    <a:pt x="999" y="789"/>
                    <a:pt x="466" y="983"/>
                    <a:pt x="1" y="1370"/>
                  </a:cubicBezTo>
                  <a:lnTo>
                    <a:pt x="106" y="1560"/>
                  </a:lnTo>
                  <a:cubicBezTo>
                    <a:pt x="522" y="1205"/>
                    <a:pt x="1006" y="1020"/>
                    <a:pt x="1466" y="1020"/>
                  </a:cubicBezTo>
                  <a:cubicBezTo>
                    <a:pt x="1636" y="1020"/>
                    <a:pt x="1802" y="1045"/>
                    <a:pt x="1961" y="1096"/>
                  </a:cubicBezTo>
                  <a:cubicBezTo>
                    <a:pt x="2003" y="1117"/>
                    <a:pt x="2045" y="1138"/>
                    <a:pt x="2087" y="1138"/>
                  </a:cubicBezTo>
                  <a:cubicBezTo>
                    <a:pt x="2214" y="1180"/>
                    <a:pt x="2340" y="1223"/>
                    <a:pt x="2467" y="1244"/>
                  </a:cubicBezTo>
                  <a:cubicBezTo>
                    <a:pt x="2656" y="1244"/>
                    <a:pt x="2888" y="1138"/>
                    <a:pt x="2994" y="864"/>
                  </a:cubicBezTo>
                  <a:cubicBezTo>
                    <a:pt x="3099" y="653"/>
                    <a:pt x="3036" y="380"/>
                    <a:pt x="2888" y="211"/>
                  </a:cubicBezTo>
                  <a:cubicBezTo>
                    <a:pt x="2783" y="84"/>
                    <a:pt x="2614" y="0"/>
                    <a:pt x="2403" y="0"/>
                  </a:cubicBezTo>
                  <a:close/>
                </a:path>
              </a:pathLst>
            </a:custGeom>
            <a:solidFill>
              <a:srgbClr val="35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9"/>
            <p:cNvSpPr/>
            <p:nvPr/>
          </p:nvSpPr>
          <p:spPr>
            <a:xfrm>
              <a:off x="546875" y="2855725"/>
              <a:ext cx="81700" cy="40500"/>
            </a:xfrm>
            <a:custGeom>
              <a:avLst/>
              <a:gdLst/>
              <a:ahLst/>
              <a:cxnLst/>
              <a:rect l="l" t="t" r="r" b="b"/>
              <a:pathLst>
                <a:path w="3268" h="1620" extrusionOk="0">
                  <a:moveTo>
                    <a:pt x="2694" y="0"/>
                  </a:moveTo>
                  <a:cubicBezTo>
                    <a:pt x="2654" y="0"/>
                    <a:pt x="2613" y="6"/>
                    <a:pt x="2572" y="18"/>
                  </a:cubicBezTo>
                  <a:cubicBezTo>
                    <a:pt x="2218" y="94"/>
                    <a:pt x="1712" y="177"/>
                    <a:pt x="1155" y="177"/>
                  </a:cubicBezTo>
                  <a:cubicBezTo>
                    <a:pt x="783" y="177"/>
                    <a:pt x="388" y="140"/>
                    <a:pt x="1" y="39"/>
                  </a:cubicBezTo>
                  <a:lnTo>
                    <a:pt x="1" y="39"/>
                  </a:lnTo>
                  <a:cubicBezTo>
                    <a:pt x="819" y="1321"/>
                    <a:pt x="1714" y="1620"/>
                    <a:pt x="2364" y="1620"/>
                  </a:cubicBezTo>
                  <a:cubicBezTo>
                    <a:pt x="2836" y="1620"/>
                    <a:pt x="3179" y="1462"/>
                    <a:pt x="3267" y="1409"/>
                  </a:cubicBezTo>
                  <a:lnTo>
                    <a:pt x="3162" y="481"/>
                  </a:lnTo>
                  <a:cubicBezTo>
                    <a:pt x="3144" y="210"/>
                    <a:pt x="2939" y="0"/>
                    <a:pt x="2694"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9"/>
            <p:cNvSpPr/>
            <p:nvPr/>
          </p:nvSpPr>
          <p:spPr>
            <a:xfrm>
              <a:off x="455200" y="2782275"/>
              <a:ext cx="179700" cy="215175"/>
            </a:xfrm>
            <a:custGeom>
              <a:avLst/>
              <a:gdLst/>
              <a:ahLst/>
              <a:cxnLst/>
              <a:rect l="l" t="t" r="r" b="b"/>
              <a:pathLst>
                <a:path w="7188" h="8607" extrusionOk="0">
                  <a:moveTo>
                    <a:pt x="1206" y="1"/>
                  </a:moveTo>
                  <a:cubicBezTo>
                    <a:pt x="1176" y="1"/>
                    <a:pt x="1160" y="5"/>
                    <a:pt x="1160" y="5"/>
                  </a:cubicBezTo>
                  <a:cubicBezTo>
                    <a:pt x="1160" y="5"/>
                    <a:pt x="590" y="111"/>
                    <a:pt x="464" y="153"/>
                  </a:cubicBezTo>
                  <a:cubicBezTo>
                    <a:pt x="0" y="1207"/>
                    <a:pt x="485" y="3167"/>
                    <a:pt x="696" y="4031"/>
                  </a:cubicBezTo>
                  <a:cubicBezTo>
                    <a:pt x="843" y="4241"/>
                    <a:pt x="970" y="4579"/>
                    <a:pt x="1075" y="4937"/>
                  </a:cubicBezTo>
                  <a:cubicBezTo>
                    <a:pt x="1075" y="4937"/>
                    <a:pt x="1096" y="4958"/>
                    <a:pt x="1096" y="4958"/>
                  </a:cubicBezTo>
                  <a:cubicBezTo>
                    <a:pt x="1096" y="4979"/>
                    <a:pt x="1096" y="4979"/>
                    <a:pt x="1096" y="5000"/>
                  </a:cubicBezTo>
                  <a:cubicBezTo>
                    <a:pt x="1096" y="5000"/>
                    <a:pt x="1117" y="5021"/>
                    <a:pt x="1117" y="5021"/>
                  </a:cubicBezTo>
                  <a:cubicBezTo>
                    <a:pt x="1117" y="5042"/>
                    <a:pt x="1117" y="5042"/>
                    <a:pt x="1117" y="5063"/>
                  </a:cubicBezTo>
                  <a:cubicBezTo>
                    <a:pt x="1138" y="5084"/>
                    <a:pt x="1138" y="5106"/>
                    <a:pt x="1138" y="5148"/>
                  </a:cubicBezTo>
                  <a:cubicBezTo>
                    <a:pt x="1244" y="5464"/>
                    <a:pt x="1307" y="5801"/>
                    <a:pt x="1328" y="6096"/>
                  </a:cubicBezTo>
                  <a:cubicBezTo>
                    <a:pt x="1328" y="6096"/>
                    <a:pt x="1328" y="6117"/>
                    <a:pt x="1328" y="6117"/>
                  </a:cubicBezTo>
                  <a:cubicBezTo>
                    <a:pt x="1349" y="6223"/>
                    <a:pt x="1349" y="6307"/>
                    <a:pt x="1349" y="6370"/>
                  </a:cubicBezTo>
                  <a:cubicBezTo>
                    <a:pt x="1349" y="6433"/>
                    <a:pt x="1370" y="6518"/>
                    <a:pt x="1370" y="6602"/>
                  </a:cubicBezTo>
                  <a:cubicBezTo>
                    <a:pt x="1455" y="7045"/>
                    <a:pt x="1665" y="7782"/>
                    <a:pt x="1876" y="8457"/>
                  </a:cubicBezTo>
                  <a:cubicBezTo>
                    <a:pt x="1897" y="8478"/>
                    <a:pt x="1897" y="8499"/>
                    <a:pt x="1897" y="8520"/>
                  </a:cubicBezTo>
                  <a:cubicBezTo>
                    <a:pt x="2191" y="8579"/>
                    <a:pt x="2495" y="8607"/>
                    <a:pt x="2802" y="8607"/>
                  </a:cubicBezTo>
                  <a:cubicBezTo>
                    <a:pt x="3376" y="8607"/>
                    <a:pt x="3961" y="8509"/>
                    <a:pt x="4511" y="8330"/>
                  </a:cubicBezTo>
                  <a:lnTo>
                    <a:pt x="4658" y="8183"/>
                  </a:lnTo>
                  <a:lnTo>
                    <a:pt x="6386" y="7340"/>
                  </a:lnTo>
                  <a:cubicBezTo>
                    <a:pt x="6745" y="7150"/>
                    <a:pt x="6892" y="6665"/>
                    <a:pt x="6998" y="6244"/>
                  </a:cubicBezTo>
                  <a:cubicBezTo>
                    <a:pt x="7187" y="5401"/>
                    <a:pt x="7124" y="4199"/>
                    <a:pt x="6576" y="3609"/>
                  </a:cubicBezTo>
                  <a:cubicBezTo>
                    <a:pt x="6386" y="3398"/>
                    <a:pt x="6155" y="3314"/>
                    <a:pt x="5923" y="3272"/>
                  </a:cubicBezTo>
                  <a:lnTo>
                    <a:pt x="5670" y="3272"/>
                  </a:lnTo>
                  <a:cubicBezTo>
                    <a:pt x="5522" y="3272"/>
                    <a:pt x="5375" y="3293"/>
                    <a:pt x="5206" y="3314"/>
                  </a:cubicBezTo>
                  <a:lnTo>
                    <a:pt x="4974" y="3314"/>
                  </a:lnTo>
                  <a:cubicBezTo>
                    <a:pt x="4806" y="3314"/>
                    <a:pt x="4637" y="3293"/>
                    <a:pt x="4468" y="3230"/>
                  </a:cubicBezTo>
                  <a:cubicBezTo>
                    <a:pt x="4405" y="3209"/>
                    <a:pt x="4321" y="3188"/>
                    <a:pt x="4237" y="3145"/>
                  </a:cubicBezTo>
                  <a:cubicBezTo>
                    <a:pt x="4110" y="3082"/>
                    <a:pt x="3984" y="3019"/>
                    <a:pt x="3857" y="2956"/>
                  </a:cubicBezTo>
                  <a:cubicBezTo>
                    <a:pt x="3794" y="2914"/>
                    <a:pt x="3710" y="2850"/>
                    <a:pt x="3647" y="2808"/>
                  </a:cubicBezTo>
                  <a:cubicBezTo>
                    <a:pt x="3604" y="2787"/>
                    <a:pt x="3583" y="2766"/>
                    <a:pt x="3541" y="2724"/>
                  </a:cubicBezTo>
                  <a:cubicBezTo>
                    <a:pt x="3436" y="2661"/>
                    <a:pt x="3351" y="2598"/>
                    <a:pt x="3267" y="2513"/>
                  </a:cubicBezTo>
                  <a:cubicBezTo>
                    <a:pt x="3204" y="2450"/>
                    <a:pt x="3141" y="2387"/>
                    <a:pt x="3077" y="2345"/>
                  </a:cubicBezTo>
                  <a:cubicBezTo>
                    <a:pt x="2972" y="2260"/>
                    <a:pt x="2888" y="2155"/>
                    <a:pt x="2803" y="2071"/>
                  </a:cubicBezTo>
                  <a:cubicBezTo>
                    <a:pt x="2740" y="2007"/>
                    <a:pt x="2698" y="1944"/>
                    <a:pt x="2635" y="1881"/>
                  </a:cubicBezTo>
                  <a:cubicBezTo>
                    <a:pt x="2551" y="1776"/>
                    <a:pt x="2466" y="1670"/>
                    <a:pt x="2382" y="1565"/>
                  </a:cubicBezTo>
                  <a:cubicBezTo>
                    <a:pt x="2340" y="1502"/>
                    <a:pt x="2298" y="1438"/>
                    <a:pt x="2256" y="1375"/>
                  </a:cubicBezTo>
                  <a:cubicBezTo>
                    <a:pt x="2192" y="1312"/>
                    <a:pt x="2150" y="1249"/>
                    <a:pt x="2108" y="1164"/>
                  </a:cubicBezTo>
                  <a:cubicBezTo>
                    <a:pt x="2024" y="1017"/>
                    <a:pt x="1960" y="869"/>
                    <a:pt x="1918" y="743"/>
                  </a:cubicBezTo>
                  <a:cubicBezTo>
                    <a:pt x="1649" y="68"/>
                    <a:pt x="1325" y="1"/>
                    <a:pt x="1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9"/>
            <p:cNvSpPr/>
            <p:nvPr/>
          </p:nvSpPr>
          <p:spPr>
            <a:xfrm>
              <a:off x="503150" y="2990525"/>
              <a:ext cx="64825" cy="34275"/>
            </a:xfrm>
            <a:custGeom>
              <a:avLst/>
              <a:gdLst/>
              <a:ahLst/>
              <a:cxnLst/>
              <a:rect l="l" t="t" r="r" b="b"/>
              <a:pathLst>
                <a:path w="2593" h="1371" extrusionOk="0">
                  <a:moveTo>
                    <a:pt x="2593" y="0"/>
                  </a:moveTo>
                  <a:lnTo>
                    <a:pt x="2593" y="0"/>
                  </a:lnTo>
                  <a:cubicBezTo>
                    <a:pt x="2043" y="179"/>
                    <a:pt x="1458" y="277"/>
                    <a:pt x="890" y="277"/>
                  </a:cubicBezTo>
                  <a:cubicBezTo>
                    <a:pt x="586" y="277"/>
                    <a:pt x="287" y="249"/>
                    <a:pt x="0" y="190"/>
                  </a:cubicBezTo>
                  <a:lnTo>
                    <a:pt x="0" y="190"/>
                  </a:lnTo>
                  <a:cubicBezTo>
                    <a:pt x="190" y="843"/>
                    <a:pt x="380" y="1370"/>
                    <a:pt x="380" y="1370"/>
                  </a:cubicBezTo>
                  <a:lnTo>
                    <a:pt x="1581" y="843"/>
                  </a:lnTo>
                  <a:lnTo>
                    <a:pt x="1602" y="843"/>
                  </a:lnTo>
                  <a:lnTo>
                    <a:pt x="25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9"/>
            <p:cNvSpPr/>
            <p:nvPr/>
          </p:nvSpPr>
          <p:spPr>
            <a:xfrm>
              <a:off x="462050" y="2812650"/>
              <a:ext cx="79575" cy="181050"/>
            </a:xfrm>
            <a:custGeom>
              <a:avLst/>
              <a:gdLst/>
              <a:ahLst/>
              <a:cxnLst/>
              <a:rect l="l" t="t" r="r" b="b"/>
              <a:pathLst>
                <a:path w="3183" h="7242" extrusionOk="0">
                  <a:moveTo>
                    <a:pt x="710" y="1"/>
                  </a:moveTo>
                  <a:cubicBezTo>
                    <a:pt x="476" y="1"/>
                    <a:pt x="238" y="51"/>
                    <a:pt x="0" y="139"/>
                  </a:cubicBezTo>
                  <a:cubicBezTo>
                    <a:pt x="21" y="1130"/>
                    <a:pt x="274" y="2226"/>
                    <a:pt x="422" y="2816"/>
                  </a:cubicBezTo>
                  <a:cubicBezTo>
                    <a:pt x="485" y="3111"/>
                    <a:pt x="717" y="3406"/>
                    <a:pt x="822" y="3722"/>
                  </a:cubicBezTo>
                  <a:cubicBezTo>
                    <a:pt x="822" y="3722"/>
                    <a:pt x="822" y="3743"/>
                    <a:pt x="822" y="3743"/>
                  </a:cubicBezTo>
                  <a:cubicBezTo>
                    <a:pt x="822" y="3764"/>
                    <a:pt x="822" y="3785"/>
                    <a:pt x="822" y="3785"/>
                  </a:cubicBezTo>
                  <a:cubicBezTo>
                    <a:pt x="822" y="3785"/>
                    <a:pt x="843" y="3806"/>
                    <a:pt x="843" y="3806"/>
                  </a:cubicBezTo>
                  <a:cubicBezTo>
                    <a:pt x="843" y="3827"/>
                    <a:pt x="843" y="3827"/>
                    <a:pt x="843" y="3848"/>
                  </a:cubicBezTo>
                  <a:cubicBezTo>
                    <a:pt x="864" y="3869"/>
                    <a:pt x="864" y="3891"/>
                    <a:pt x="864" y="3933"/>
                  </a:cubicBezTo>
                  <a:cubicBezTo>
                    <a:pt x="949" y="4228"/>
                    <a:pt x="1012" y="4523"/>
                    <a:pt x="1054" y="4839"/>
                  </a:cubicBezTo>
                  <a:cubicBezTo>
                    <a:pt x="1054" y="4860"/>
                    <a:pt x="1054" y="4860"/>
                    <a:pt x="1054" y="4881"/>
                  </a:cubicBezTo>
                  <a:cubicBezTo>
                    <a:pt x="1054" y="4881"/>
                    <a:pt x="1054" y="4902"/>
                    <a:pt x="1054" y="4902"/>
                  </a:cubicBezTo>
                  <a:cubicBezTo>
                    <a:pt x="1075" y="5050"/>
                    <a:pt x="1096" y="5218"/>
                    <a:pt x="1096" y="5387"/>
                  </a:cubicBezTo>
                  <a:cubicBezTo>
                    <a:pt x="1181" y="5830"/>
                    <a:pt x="1391" y="6567"/>
                    <a:pt x="1602" y="7242"/>
                  </a:cubicBezTo>
                  <a:cubicBezTo>
                    <a:pt x="1665" y="7199"/>
                    <a:pt x="1729" y="7178"/>
                    <a:pt x="1792" y="7136"/>
                  </a:cubicBezTo>
                  <a:cubicBezTo>
                    <a:pt x="3183" y="6188"/>
                    <a:pt x="2635" y="3954"/>
                    <a:pt x="2045" y="3069"/>
                  </a:cubicBezTo>
                  <a:cubicBezTo>
                    <a:pt x="1518" y="2268"/>
                    <a:pt x="1117" y="687"/>
                    <a:pt x="1181" y="76"/>
                  </a:cubicBezTo>
                  <a:cubicBezTo>
                    <a:pt x="1027" y="24"/>
                    <a:pt x="869"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9"/>
            <p:cNvSpPr/>
            <p:nvPr/>
          </p:nvSpPr>
          <p:spPr>
            <a:xfrm>
              <a:off x="462050" y="2782275"/>
              <a:ext cx="46400" cy="33875"/>
            </a:xfrm>
            <a:custGeom>
              <a:avLst/>
              <a:gdLst/>
              <a:ahLst/>
              <a:cxnLst/>
              <a:rect l="l" t="t" r="r" b="b"/>
              <a:pathLst>
                <a:path w="1856" h="1355" extrusionOk="0">
                  <a:moveTo>
                    <a:pt x="934" y="1"/>
                  </a:moveTo>
                  <a:cubicBezTo>
                    <a:pt x="903" y="1"/>
                    <a:pt x="886" y="5"/>
                    <a:pt x="886" y="5"/>
                  </a:cubicBezTo>
                  <a:lnTo>
                    <a:pt x="907" y="5"/>
                  </a:lnTo>
                  <a:cubicBezTo>
                    <a:pt x="907" y="5"/>
                    <a:pt x="316" y="111"/>
                    <a:pt x="190" y="153"/>
                  </a:cubicBezTo>
                  <a:cubicBezTo>
                    <a:pt x="43" y="490"/>
                    <a:pt x="0" y="911"/>
                    <a:pt x="0" y="1354"/>
                  </a:cubicBezTo>
                  <a:cubicBezTo>
                    <a:pt x="250" y="1262"/>
                    <a:pt x="499" y="1211"/>
                    <a:pt x="743" y="1211"/>
                  </a:cubicBezTo>
                  <a:cubicBezTo>
                    <a:pt x="891" y="1211"/>
                    <a:pt x="1037" y="1230"/>
                    <a:pt x="1181" y="1270"/>
                  </a:cubicBezTo>
                  <a:cubicBezTo>
                    <a:pt x="1202" y="1164"/>
                    <a:pt x="1223" y="1080"/>
                    <a:pt x="1223" y="996"/>
                  </a:cubicBezTo>
                  <a:cubicBezTo>
                    <a:pt x="1235" y="920"/>
                    <a:pt x="1301" y="882"/>
                    <a:pt x="1361" y="882"/>
                  </a:cubicBezTo>
                  <a:cubicBezTo>
                    <a:pt x="1401" y="882"/>
                    <a:pt x="1438" y="899"/>
                    <a:pt x="1455" y="933"/>
                  </a:cubicBezTo>
                  <a:cubicBezTo>
                    <a:pt x="1528" y="1060"/>
                    <a:pt x="1617" y="1173"/>
                    <a:pt x="1777" y="1173"/>
                  </a:cubicBezTo>
                  <a:cubicBezTo>
                    <a:pt x="1801" y="1173"/>
                    <a:pt x="1827" y="1170"/>
                    <a:pt x="1855" y="1164"/>
                  </a:cubicBezTo>
                  <a:cubicBezTo>
                    <a:pt x="1750" y="1017"/>
                    <a:pt x="1686" y="869"/>
                    <a:pt x="1644" y="743"/>
                  </a:cubicBezTo>
                  <a:cubicBezTo>
                    <a:pt x="1391" y="68"/>
                    <a:pt x="1058" y="1"/>
                    <a:pt x="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9"/>
            <p:cNvSpPr/>
            <p:nvPr/>
          </p:nvSpPr>
          <p:spPr>
            <a:xfrm>
              <a:off x="536875" y="2850350"/>
              <a:ext cx="98025" cy="127550"/>
            </a:xfrm>
            <a:custGeom>
              <a:avLst/>
              <a:gdLst/>
              <a:ahLst/>
              <a:cxnLst/>
              <a:rect l="l" t="t" r="r" b="b"/>
              <a:pathLst>
                <a:path w="3921" h="5102" extrusionOk="0">
                  <a:moveTo>
                    <a:pt x="274" y="1"/>
                  </a:moveTo>
                  <a:cubicBezTo>
                    <a:pt x="106" y="739"/>
                    <a:pt x="0" y="1518"/>
                    <a:pt x="84" y="2298"/>
                  </a:cubicBezTo>
                  <a:cubicBezTo>
                    <a:pt x="123" y="2782"/>
                    <a:pt x="286" y="3994"/>
                    <a:pt x="867" y="3994"/>
                  </a:cubicBezTo>
                  <a:cubicBezTo>
                    <a:pt x="919" y="3994"/>
                    <a:pt x="974" y="3984"/>
                    <a:pt x="1033" y="3963"/>
                  </a:cubicBezTo>
                  <a:cubicBezTo>
                    <a:pt x="1665" y="3752"/>
                    <a:pt x="1138" y="2235"/>
                    <a:pt x="1728" y="1476"/>
                  </a:cubicBezTo>
                  <a:lnTo>
                    <a:pt x="2867" y="1413"/>
                  </a:lnTo>
                  <a:cubicBezTo>
                    <a:pt x="2867" y="1413"/>
                    <a:pt x="2930" y="1687"/>
                    <a:pt x="2930" y="2994"/>
                  </a:cubicBezTo>
                  <a:cubicBezTo>
                    <a:pt x="2930" y="3795"/>
                    <a:pt x="2487" y="4574"/>
                    <a:pt x="2129" y="5101"/>
                  </a:cubicBezTo>
                  <a:lnTo>
                    <a:pt x="3141" y="4617"/>
                  </a:lnTo>
                  <a:cubicBezTo>
                    <a:pt x="3499" y="4427"/>
                    <a:pt x="3646" y="3942"/>
                    <a:pt x="3731" y="3521"/>
                  </a:cubicBezTo>
                  <a:cubicBezTo>
                    <a:pt x="3920" y="2657"/>
                    <a:pt x="3857" y="1476"/>
                    <a:pt x="3330" y="886"/>
                  </a:cubicBezTo>
                  <a:cubicBezTo>
                    <a:pt x="3119" y="654"/>
                    <a:pt x="2888" y="570"/>
                    <a:pt x="2656" y="549"/>
                  </a:cubicBezTo>
                  <a:lnTo>
                    <a:pt x="2403" y="549"/>
                  </a:lnTo>
                  <a:cubicBezTo>
                    <a:pt x="2255" y="549"/>
                    <a:pt x="2108" y="570"/>
                    <a:pt x="1939" y="591"/>
                  </a:cubicBezTo>
                  <a:lnTo>
                    <a:pt x="1707" y="591"/>
                  </a:lnTo>
                  <a:cubicBezTo>
                    <a:pt x="1539" y="591"/>
                    <a:pt x="1370" y="570"/>
                    <a:pt x="1201" y="507"/>
                  </a:cubicBezTo>
                  <a:cubicBezTo>
                    <a:pt x="1138" y="486"/>
                    <a:pt x="1054" y="465"/>
                    <a:pt x="970" y="422"/>
                  </a:cubicBezTo>
                  <a:cubicBezTo>
                    <a:pt x="843" y="359"/>
                    <a:pt x="717" y="296"/>
                    <a:pt x="590" y="233"/>
                  </a:cubicBezTo>
                  <a:cubicBezTo>
                    <a:pt x="527" y="191"/>
                    <a:pt x="443" y="127"/>
                    <a:pt x="380" y="85"/>
                  </a:cubicBezTo>
                  <a:cubicBezTo>
                    <a:pt x="337" y="64"/>
                    <a:pt x="316" y="43"/>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a:off x="448350" y="2782925"/>
              <a:ext cx="65350" cy="258200"/>
            </a:xfrm>
            <a:custGeom>
              <a:avLst/>
              <a:gdLst/>
              <a:ahLst/>
              <a:cxnLst/>
              <a:rect l="l" t="t" r="r" b="b"/>
              <a:pathLst>
                <a:path w="2614" h="10328" extrusionOk="0">
                  <a:moveTo>
                    <a:pt x="886" y="0"/>
                  </a:moveTo>
                  <a:lnTo>
                    <a:pt x="527" y="63"/>
                  </a:lnTo>
                  <a:lnTo>
                    <a:pt x="295" y="127"/>
                  </a:lnTo>
                  <a:lnTo>
                    <a:pt x="148" y="654"/>
                  </a:lnTo>
                  <a:lnTo>
                    <a:pt x="295" y="696"/>
                  </a:lnTo>
                  <a:lnTo>
                    <a:pt x="274" y="1054"/>
                  </a:lnTo>
                  <a:lnTo>
                    <a:pt x="64" y="1096"/>
                  </a:lnTo>
                  <a:lnTo>
                    <a:pt x="21" y="1686"/>
                  </a:lnTo>
                  <a:lnTo>
                    <a:pt x="190" y="1665"/>
                  </a:lnTo>
                  <a:lnTo>
                    <a:pt x="190" y="2234"/>
                  </a:lnTo>
                  <a:lnTo>
                    <a:pt x="0" y="2298"/>
                  </a:lnTo>
                  <a:lnTo>
                    <a:pt x="85" y="2867"/>
                  </a:lnTo>
                  <a:lnTo>
                    <a:pt x="211" y="2824"/>
                  </a:lnTo>
                  <a:lnTo>
                    <a:pt x="295" y="3288"/>
                  </a:lnTo>
                  <a:lnTo>
                    <a:pt x="190" y="3457"/>
                  </a:lnTo>
                  <a:lnTo>
                    <a:pt x="295" y="4047"/>
                  </a:lnTo>
                  <a:lnTo>
                    <a:pt x="464" y="4047"/>
                  </a:lnTo>
                  <a:lnTo>
                    <a:pt x="591" y="4321"/>
                  </a:lnTo>
                  <a:lnTo>
                    <a:pt x="464" y="4447"/>
                  </a:lnTo>
                  <a:lnTo>
                    <a:pt x="654" y="4742"/>
                  </a:lnTo>
                  <a:lnTo>
                    <a:pt x="759" y="4700"/>
                  </a:lnTo>
                  <a:lnTo>
                    <a:pt x="1012" y="5375"/>
                  </a:lnTo>
                  <a:lnTo>
                    <a:pt x="928" y="5522"/>
                  </a:lnTo>
                  <a:lnTo>
                    <a:pt x="1012" y="6049"/>
                  </a:lnTo>
                  <a:lnTo>
                    <a:pt x="1138" y="5986"/>
                  </a:lnTo>
                  <a:lnTo>
                    <a:pt x="1054" y="6618"/>
                  </a:lnTo>
                  <a:lnTo>
                    <a:pt x="696" y="6955"/>
                  </a:lnTo>
                  <a:lnTo>
                    <a:pt x="780" y="7356"/>
                  </a:lnTo>
                  <a:lnTo>
                    <a:pt x="928" y="7293"/>
                  </a:lnTo>
                  <a:lnTo>
                    <a:pt x="991" y="7630"/>
                  </a:lnTo>
                  <a:lnTo>
                    <a:pt x="801" y="7714"/>
                  </a:lnTo>
                  <a:lnTo>
                    <a:pt x="907" y="8388"/>
                  </a:lnTo>
                  <a:lnTo>
                    <a:pt x="1117" y="8304"/>
                  </a:lnTo>
                  <a:lnTo>
                    <a:pt x="1181" y="8684"/>
                  </a:lnTo>
                  <a:lnTo>
                    <a:pt x="970" y="8768"/>
                  </a:lnTo>
                  <a:lnTo>
                    <a:pt x="1117" y="9674"/>
                  </a:lnTo>
                  <a:lnTo>
                    <a:pt x="1370" y="9548"/>
                  </a:lnTo>
                  <a:lnTo>
                    <a:pt x="1497" y="9864"/>
                  </a:lnTo>
                  <a:lnTo>
                    <a:pt x="1391" y="10075"/>
                  </a:lnTo>
                  <a:lnTo>
                    <a:pt x="1834" y="10327"/>
                  </a:lnTo>
                  <a:lnTo>
                    <a:pt x="2066" y="10180"/>
                  </a:lnTo>
                  <a:lnTo>
                    <a:pt x="2319" y="10032"/>
                  </a:lnTo>
                  <a:lnTo>
                    <a:pt x="2487" y="9906"/>
                  </a:lnTo>
                  <a:lnTo>
                    <a:pt x="2508" y="9885"/>
                  </a:lnTo>
                  <a:cubicBezTo>
                    <a:pt x="2593" y="9843"/>
                    <a:pt x="2614" y="9758"/>
                    <a:pt x="2614" y="9674"/>
                  </a:cubicBezTo>
                  <a:cubicBezTo>
                    <a:pt x="2466" y="9021"/>
                    <a:pt x="1855" y="6323"/>
                    <a:pt x="1265" y="4447"/>
                  </a:cubicBezTo>
                  <a:cubicBezTo>
                    <a:pt x="295" y="2445"/>
                    <a:pt x="886" y="0"/>
                    <a:pt x="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9"/>
            <p:cNvSpPr/>
            <p:nvPr/>
          </p:nvSpPr>
          <p:spPr>
            <a:xfrm>
              <a:off x="593775" y="2854750"/>
              <a:ext cx="13200" cy="15475"/>
            </a:xfrm>
            <a:custGeom>
              <a:avLst/>
              <a:gdLst/>
              <a:ahLst/>
              <a:cxnLst/>
              <a:rect l="l" t="t" r="r" b="b"/>
              <a:pathLst>
                <a:path w="528" h="619" extrusionOk="0">
                  <a:moveTo>
                    <a:pt x="385" y="1"/>
                  </a:moveTo>
                  <a:cubicBezTo>
                    <a:pt x="376" y="1"/>
                    <a:pt x="367" y="6"/>
                    <a:pt x="359" y="15"/>
                  </a:cubicBezTo>
                  <a:cubicBezTo>
                    <a:pt x="338" y="15"/>
                    <a:pt x="338" y="57"/>
                    <a:pt x="359" y="78"/>
                  </a:cubicBezTo>
                  <a:cubicBezTo>
                    <a:pt x="401" y="162"/>
                    <a:pt x="443" y="225"/>
                    <a:pt x="443" y="310"/>
                  </a:cubicBezTo>
                  <a:cubicBezTo>
                    <a:pt x="443" y="373"/>
                    <a:pt x="422" y="457"/>
                    <a:pt x="359" y="499"/>
                  </a:cubicBezTo>
                  <a:cubicBezTo>
                    <a:pt x="342" y="511"/>
                    <a:pt x="322" y="516"/>
                    <a:pt x="301" y="516"/>
                  </a:cubicBezTo>
                  <a:cubicBezTo>
                    <a:pt x="244" y="516"/>
                    <a:pt x="179" y="477"/>
                    <a:pt x="148" y="415"/>
                  </a:cubicBezTo>
                  <a:cubicBezTo>
                    <a:pt x="106" y="331"/>
                    <a:pt x="106" y="204"/>
                    <a:pt x="85" y="99"/>
                  </a:cubicBezTo>
                  <a:cubicBezTo>
                    <a:pt x="85" y="78"/>
                    <a:pt x="64" y="57"/>
                    <a:pt x="43" y="57"/>
                  </a:cubicBezTo>
                  <a:cubicBezTo>
                    <a:pt x="21" y="57"/>
                    <a:pt x="0" y="78"/>
                    <a:pt x="21" y="99"/>
                  </a:cubicBezTo>
                  <a:cubicBezTo>
                    <a:pt x="21" y="183"/>
                    <a:pt x="21" y="289"/>
                    <a:pt x="43" y="373"/>
                  </a:cubicBezTo>
                  <a:cubicBezTo>
                    <a:pt x="43" y="415"/>
                    <a:pt x="64" y="436"/>
                    <a:pt x="85" y="478"/>
                  </a:cubicBezTo>
                  <a:cubicBezTo>
                    <a:pt x="130" y="554"/>
                    <a:pt x="218" y="618"/>
                    <a:pt x="303" y="618"/>
                  </a:cubicBezTo>
                  <a:cubicBezTo>
                    <a:pt x="337" y="618"/>
                    <a:pt x="371" y="608"/>
                    <a:pt x="401" y="584"/>
                  </a:cubicBezTo>
                  <a:cubicBezTo>
                    <a:pt x="506" y="520"/>
                    <a:pt x="527" y="394"/>
                    <a:pt x="527" y="289"/>
                  </a:cubicBezTo>
                  <a:cubicBezTo>
                    <a:pt x="506" y="183"/>
                    <a:pt x="464" y="120"/>
                    <a:pt x="422" y="36"/>
                  </a:cubicBezTo>
                  <a:cubicBezTo>
                    <a:pt x="410" y="11"/>
                    <a:pt x="397" y="1"/>
                    <a:pt x="385" y="1"/>
                  </a:cubicBezTo>
                  <a:close/>
                </a:path>
              </a:pathLst>
            </a:custGeom>
            <a:solidFill>
              <a:srgbClr val="F15A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9"/>
            <p:cNvSpPr/>
            <p:nvPr/>
          </p:nvSpPr>
          <p:spPr>
            <a:xfrm>
              <a:off x="574800" y="2859325"/>
              <a:ext cx="13200" cy="13775"/>
            </a:xfrm>
            <a:custGeom>
              <a:avLst/>
              <a:gdLst/>
              <a:ahLst/>
              <a:cxnLst/>
              <a:rect l="l" t="t" r="r" b="b"/>
              <a:pathLst>
                <a:path w="528" h="551" extrusionOk="0">
                  <a:moveTo>
                    <a:pt x="64" y="0"/>
                  </a:moveTo>
                  <a:cubicBezTo>
                    <a:pt x="43" y="0"/>
                    <a:pt x="22" y="21"/>
                    <a:pt x="22" y="42"/>
                  </a:cubicBezTo>
                  <a:cubicBezTo>
                    <a:pt x="22" y="127"/>
                    <a:pt x="1" y="253"/>
                    <a:pt x="43" y="337"/>
                  </a:cubicBezTo>
                  <a:cubicBezTo>
                    <a:pt x="43" y="359"/>
                    <a:pt x="43" y="359"/>
                    <a:pt x="43" y="359"/>
                  </a:cubicBezTo>
                  <a:cubicBezTo>
                    <a:pt x="62" y="455"/>
                    <a:pt x="152" y="551"/>
                    <a:pt x="247" y="551"/>
                  </a:cubicBezTo>
                  <a:cubicBezTo>
                    <a:pt x="256" y="551"/>
                    <a:pt x="265" y="550"/>
                    <a:pt x="275" y="548"/>
                  </a:cubicBezTo>
                  <a:cubicBezTo>
                    <a:pt x="401" y="548"/>
                    <a:pt x="464" y="443"/>
                    <a:pt x="506" y="337"/>
                  </a:cubicBezTo>
                  <a:cubicBezTo>
                    <a:pt x="528" y="232"/>
                    <a:pt x="528" y="127"/>
                    <a:pt x="528" y="42"/>
                  </a:cubicBezTo>
                  <a:cubicBezTo>
                    <a:pt x="528" y="21"/>
                    <a:pt x="506" y="0"/>
                    <a:pt x="485" y="0"/>
                  </a:cubicBezTo>
                  <a:cubicBezTo>
                    <a:pt x="443" y="0"/>
                    <a:pt x="443" y="21"/>
                    <a:pt x="443" y="42"/>
                  </a:cubicBezTo>
                  <a:cubicBezTo>
                    <a:pt x="443" y="148"/>
                    <a:pt x="443" y="232"/>
                    <a:pt x="422" y="316"/>
                  </a:cubicBezTo>
                  <a:cubicBezTo>
                    <a:pt x="401" y="380"/>
                    <a:pt x="338" y="443"/>
                    <a:pt x="275" y="464"/>
                  </a:cubicBezTo>
                  <a:cubicBezTo>
                    <a:pt x="211" y="464"/>
                    <a:pt x="148" y="401"/>
                    <a:pt x="127" y="316"/>
                  </a:cubicBezTo>
                  <a:cubicBezTo>
                    <a:pt x="106" y="232"/>
                    <a:pt x="106" y="148"/>
                    <a:pt x="106" y="42"/>
                  </a:cubicBezTo>
                  <a:cubicBezTo>
                    <a:pt x="106" y="21"/>
                    <a:pt x="106" y="0"/>
                    <a:pt x="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556900" y="2858800"/>
              <a:ext cx="16350" cy="12700"/>
            </a:xfrm>
            <a:custGeom>
              <a:avLst/>
              <a:gdLst/>
              <a:ahLst/>
              <a:cxnLst/>
              <a:rect l="l" t="t" r="r" b="b"/>
              <a:pathLst>
                <a:path w="654" h="508" extrusionOk="0">
                  <a:moveTo>
                    <a:pt x="105" y="0"/>
                  </a:moveTo>
                  <a:cubicBezTo>
                    <a:pt x="84" y="0"/>
                    <a:pt x="63" y="0"/>
                    <a:pt x="42" y="21"/>
                  </a:cubicBezTo>
                  <a:cubicBezTo>
                    <a:pt x="0" y="106"/>
                    <a:pt x="0" y="211"/>
                    <a:pt x="21" y="295"/>
                  </a:cubicBezTo>
                  <a:cubicBezTo>
                    <a:pt x="42" y="337"/>
                    <a:pt x="63" y="380"/>
                    <a:pt x="105" y="422"/>
                  </a:cubicBezTo>
                  <a:cubicBezTo>
                    <a:pt x="153" y="481"/>
                    <a:pt x="227" y="507"/>
                    <a:pt x="302" y="507"/>
                  </a:cubicBezTo>
                  <a:cubicBezTo>
                    <a:pt x="360" y="507"/>
                    <a:pt x="418" y="491"/>
                    <a:pt x="464" y="464"/>
                  </a:cubicBezTo>
                  <a:cubicBezTo>
                    <a:pt x="590" y="380"/>
                    <a:pt x="653" y="211"/>
                    <a:pt x="632" y="63"/>
                  </a:cubicBezTo>
                  <a:cubicBezTo>
                    <a:pt x="617" y="49"/>
                    <a:pt x="603" y="34"/>
                    <a:pt x="588" y="34"/>
                  </a:cubicBezTo>
                  <a:cubicBezTo>
                    <a:pt x="581" y="34"/>
                    <a:pt x="575" y="36"/>
                    <a:pt x="569" y="42"/>
                  </a:cubicBezTo>
                  <a:cubicBezTo>
                    <a:pt x="548" y="42"/>
                    <a:pt x="527" y="63"/>
                    <a:pt x="548" y="106"/>
                  </a:cubicBezTo>
                  <a:cubicBezTo>
                    <a:pt x="569" y="190"/>
                    <a:pt x="506" y="316"/>
                    <a:pt x="422" y="380"/>
                  </a:cubicBezTo>
                  <a:cubicBezTo>
                    <a:pt x="386" y="406"/>
                    <a:pt x="347" y="418"/>
                    <a:pt x="308" y="418"/>
                  </a:cubicBezTo>
                  <a:cubicBezTo>
                    <a:pt x="253" y="418"/>
                    <a:pt x="197" y="395"/>
                    <a:pt x="148" y="358"/>
                  </a:cubicBezTo>
                  <a:cubicBezTo>
                    <a:pt x="84" y="274"/>
                    <a:pt x="84" y="169"/>
                    <a:pt x="127" y="63"/>
                  </a:cubicBezTo>
                  <a:cubicBezTo>
                    <a:pt x="148" y="42"/>
                    <a:pt x="127" y="21"/>
                    <a:pt x="1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541075" y="2851950"/>
              <a:ext cx="12150" cy="11400"/>
            </a:xfrm>
            <a:custGeom>
              <a:avLst/>
              <a:gdLst/>
              <a:ahLst/>
              <a:cxnLst/>
              <a:rect l="l" t="t" r="r" b="b"/>
              <a:pathLst>
                <a:path w="486" h="456" extrusionOk="0">
                  <a:moveTo>
                    <a:pt x="127" y="0"/>
                  </a:moveTo>
                  <a:cubicBezTo>
                    <a:pt x="43" y="85"/>
                    <a:pt x="1" y="190"/>
                    <a:pt x="22" y="295"/>
                  </a:cubicBezTo>
                  <a:cubicBezTo>
                    <a:pt x="22" y="295"/>
                    <a:pt x="22" y="316"/>
                    <a:pt x="22" y="316"/>
                  </a:cubicBezTo>
                  <a:cubicBezTo>
                    <a:pt x="55" y="399"/>
                    <a:pt x="127" y="456"/>
                    <a:pt x="208" y="456"/>
                  </a:cubicBezTo>
                  <a:cubicBezTo>
                    <a:pt x="230" y="456"/>
                    <a:pt x="252" y="452"/>
                    <a:pt x="275" y="443"/>
                  </a:cubicBezTo>
                  <a:cubicBezTo>
                    <a:pt x="380" y="422"/>
                    <a:pt x="464" y="337"/>
                    <a:pt x="486" y="211"/>
                  </a:cubicBezTo>
                  <a:cubicBezTo>
                    <a:pt x="486" y="190"/>
                    <a:pt x="464" y="169"/>
                    <a:pt x="443" y="169"/>
                  </a:cubicBezTo>
                  <a:cubicBezTo>
                    <a:pt x="422" y="169"/>
                    <a:pt x="401" y="190"/>
                    <a:pt x="401" y="211"/>
                  </a:cubicBezTo>
                  <a:cubicBezTo>
                    <a:pt x="380" y="274"/>
                    <a:pt x="338" y="337"/>
                    <a:pt x="275" y="358"/>
                  </a:cubicBezTo>
                  <a:cubicBezTo>
                    <a:pt x="260" y="362"/>
                    <a:pt x="246" y="364"/>
                    <a:pt x="232" y="364"/>
                  </a:cubicBezTo>
                  <a:cubicBezTo>
                    <a:pt x="169" y="364"/>
                    <a:pt x="123" y="326"/>
                    <a:pt x="106" y="274"/>
                  </a:cubicBezTo>
                  <a:cubicBezTo>
                    <a:pt x="85" y="211"/>
                    <a:pt x="106" y="127"/>
                    <a:pt x="169" y="85"/>
                  </a:cubicBezTo>
                  <a:cubicBezTo>
                    <a:pt x="190" y="63"/>
                    <a:pt x="190" y="42"/>
                    <a:pt x="169" y="21"/>
                  </a:cubicBezTo>
                  <a:cubicBezTo>
                    <a:pt x="169" y="0"/>
                    <a:pt x="148"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525800" y="2838900"/>
              <a:ext cx="12675" cy="13350"/>
            </a:xfrm>
            <a:custGeom>
              <a:avLst/>
              <a:gdLst/>
              <a:ahLst/>
              <a:cxnLst/>
              <a:rect l="l" t="t" r="r" b="b"/>
              <a:pathLst>
                <a:path w="507" h="534" extrusionOk="0">
                  <a:moveTo>
                    <a:pt x="159" y="1"/>
                  </a:moveTo>
                  <a:cubicBezTo>
                    <a:pt x="148" y="1"/>
                    <a:pt x="138" y="6"/>
                    <a:pt x="127" y="16"/>
                  </a:cubicBezTo>
                  <a:cubicBezTo>
                    <a:pt x="43" y="101"/>
                    <a:pt x="1" y="227"/>
                    <a:pt x="22" y="333"/>
                  </a:cubicBezTo>
                  <a:cubicBezTo>
                    <a:pt x="22" y="354"/>
                    <a:pt x="22" y="354"/>
                    <a:pt x="22" y="354"/>
                  </a:cubicBezTo>
                  <a:cubicBezTo>
                    <a:pt x="56" y="458"/>
                    <a:pt x="148" y="533"/>
                    <a:pt x="250" y="533"/>
                  </a:cubicBezTo>
                  <a:cubicBezTo>
                    <a:pt x="272" y="533"/>
                    <a:pt x="294" y="530"/>
                    <a:pt x="317" y="522"/>
                  </a:cubicBezTo>
                  <a:cubicBezTo>
                    <a:pt x="380" y="501"/>
                    <a:pt x="422" y="459"/>
                    <a:pt x="464" y="396"/>
                  </a:cubicBezTo>
                  <a:cubicBezTo>
                    <a:pt x="506" y="333"/>
                    <a:pt x="506" y="269"/>
                    <a:pt x="506" y="206"/>
                  </a:cubicBezTo>
                  <a:cubicBezTo>
                    <a:pt x="506" y="185"/>
                    <a:pt x="464" y="185"/>
                    <a:pt x="443" y="185"/>
                  </a:cubicBezTo>
                  <a:cubicBezTo>
                    <a:pt x="422" y="206"/>
                    <a:pt x="401" y="227"/>
                    <a:pt x="422" y="248"/>
                  </a:cubicBezTo>
                  <a:cubicBezTo>
                    <a:pt x="422" y="290"/>
                    <a:pt x="422" y="311"/>
                    <a:pt x="401" y="354"/>
                  </a:cubicBezTo>
                  <a:cubicBezTo>
                    <a:pt x="380" y="396"/>
                    <a:pt x="338" y="438"/>
                    <a:pt x="296" y="438"/>
                  </a:cubicBezTo>
                  <a:cubicBezTo>
                    <a:pt x="284" y="441"/>
                    <a:pt x="273" y="442"/>
                    <a:pt x="262" y="442"/>
                  </a:cubicBezTo>
                  <a:cubicBezTo>
                    <a:pt x="190" y="442"/>
                    <a:pt x="124" y="387"/>
                    <a:pt x="106" y="333"/>
                  </a:cubicBezTo>
                  <a:cubicBezTo>
                    <a:pt x="85" y="248"/>
                    <a:pt x="106" y="143"/>
                    <a:pt x="190" y="80"/>
                  </a:cubicBezTo>
                  <a:cubicBezTo>
                    <a:pt x="190" y="59"/>
                    <a:pt x="211" y="16"/>
                    <a:pt x="190" y="16"/>
                  </a:cubicBezTo>
                  <a:cubicBezTo>
                    <a:pt x="180" y="6"/>
                    <a:pt x="169" y="1"/>
                    <a:pt x="1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a:off x="518425" y="2827475"/>
              <a:ext cx="10025" cy="8825"/>
            </a:xfrm>
            <a:custGeom>
              <a:avLst/>
              <a:gdLst/>
              <a:ahLst/>
              <a:cxnLst/>
              <a:rect l="l" t="t" r="r" b="b"/>
              <a:pathLst>
                <a:path w="401" h="353" extrusionOk="0">
                  <a:moveTo>
                    <a:pt x="66" y="1"/>
                  </a:moveTo>
                  <a:cubicBezTo>
                    <a:pt x="51" y="1"/>
                    <a:pt x="36" y="16"/>
                    <a:pt x="22" y="31"/>
                  </a:cubicBezTo>
                  <a:cubicBezTo>
                    <a:pt x="0" y="73"/>
                    <a:pt x="0" y="136"/>
                    <a:pt x="22" y="199"/>
                  </a:cubicBezTo>
                  <a:cubicBezTo>
                    <a:pt x="22" y="242"/>
                    <a:pt x="43" y="284"/>
                    <a:pt x="85" y="305"/>
                  </a:cubicBezTo>
                  <a:cubicBezTo>
                    <a:pt x="116" y="336"/>
                    <a:pt x="164" y="352"/>
                    <a:pt x="214" y="352"/>
                  </a:cubicBezTo>
                  <a:cubicBezTo>
                    <a:pt x="264" y="352"/>
                    <a:pt x="317" y="336"/>
                    <a:pt x="359" y="305"/>
                  </a:cubicBezTo>
                  <a:cubicBezTo>
                    <a:pt x="380" y="284"/>
                    <a:pt x="401" y="263"/>
                    <a:pt x="380" y="242"/>
                  </a:cubicBezTo>
                  <a:cubicBezTo>
                    <a:pt x="369" y="231"/>
                    <a:pt x="359" y="226"/>
                    <a:pt x="348" y="226"/>
                  </a:cubicBezTo>
                  <a:cubicBezTo>
                    <a:pt x="338" y="226"/>
                    <a:pt x="327" y="231"/>
                    <a:pt x="317" y="242"/>
                  </a:cubicBezTo>
                  <a:cubicBezTo>
                    <a:pt x="296" y="263"/>
                    <a:pt x="264" y="273"/>
                    <a:pt x="232" y="273"/>
                  </a:cubicBezTo>
                  <a:cubicBezTo>
                    <a:pt x="201" y="273"/>
                    <a:pt x="169" y="263"/>
                    <a:pt x="148" y="242"/>
                  </a:cubicBezTo>
                  <a:cubicBezTo>
                    <a:pt x="85" y="199"/>
                    <a:pt x="85" y="115"/>
                    <a:pt x="106" y="52"/>
                  </a:cubicBezTo>
                  <a:cubicBezTo>
                    <a:pt x="127" y="31"/>
                    <a:pt x="106" y="10"/>
                    <a:pt x="85" y="10"/>
                  </a:cubicBezTo>
                  <a:cubicBezTo>
                    <a:pt x="79" y="4"/>
                    <a:pt x="72"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a:off x="508950" y="2814000"/>
              <a:ext cx="8975" cy="9525"/>
            </a:xfrm>
            <a:custGeom>
              <a:avLst/>
              <a:gdLst/>
              <a:ahLst/>
              <a:cxnLst/>
              <a:rect l="l" t="t" r="r" b="b"/>
              <a:pathLst>
                <a:path w="359" h="381" extrusionOk="0">
                  <a:moveTo>
                    <a:pt x="63" y="1"/>
                  </a:moveTo>
                  <a:cubicBezTo>
                    <a:pt x="42" y="1"/>
                    <a:pt x="21" y="22"/>
                    <a:pt x="21" y="43"/>
                  </a:cubicBezTo>
                  <a:cubicBezTo>
                    <a:pt x="0" y="106"/>
                    <a:pt x="0" y="148"/>
                    <a:pt x="21" y="190"/>
                  </a:cubicBezTo>
                  <a:cubicBezTo>
                    <a:pt x="42" y="338"/>
                    <a:pt x="190" y="359"/>
                    <a:pt x="295" y="380"/>
                  </a:cubicBezTo>
                  <a:cubicBezTo>
                    <a:pt x="316" y="380"/>
                    <a:pt x="337" y="359"/>
                    <a:pt x="337" y="338"/>
                  </a:cubicBezTo>
                  <a:cubicBezTo>
                    <a:pt x="358" y="317"/>
                    <a:pt x="337" y="296"/>
                    <a:pt x="316" y="296"/>
                  </a:cubicBezTo>
                  <a:cubicBezTo>
                    <a:pt x="169" y="275"/>
                    <a:pt x="63" y="233"/>
                    <a:pt x="106" y="43"/>
                  </a:cubicBezTo>
                  <a:cubicBezTo>
                    <a:pt x="106" y="22"/>
                    <a:pt x="84" y="1"/>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a:off x="597450" y="2864050"/>
              <a:ext cx="9000" cy="12675"/>
            </a:xfrm>
            <a:custGeom>
              <a:avLst/>
              <a:gdLst/>
              <a:ahLst/>
              <a:cxnLst/>
              <a:rect l="l" t="t" r="r" b="b"/>
              <a:pathLst>
                <a:path w="360" h="507" extrusionOk="0">
                  <a:moveTo>
                    <a:pt x="170" y="1"/>
                  </a:moveTo>
                  <a:cubicBezTo>
                    <a:pt x="85" y="1"/>
                    <a:pt x="1" y="106"/>
                    <a:pt x="43" y="191"/>
                  </a:cubicBezTo>
                  <a:lnTo>
                    <a:pt x="127" y="507"/>
                  </a:lnTo>
                  <a:lnTo>
                    <a:pt x="359" y="401"/>
                  </a:lnTo>
                  <a:lnTo>
                    <a:pt x="275" y="85"/>
                  </a:lnTo>
                  <a:cubicBezTo>
                    <a:pt x="254" y="43"/>
                    <a:pt x="212" y="1"/>
                    <a:pt x="170"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a:off x="579550" y="2865125"/>
              <a:ext cx="6350" cy="15300"/>
            </a:xfrm>
            <a:custGeom>
              <a:avLst/>
              <a:gdLst/>
              <a:ahLst/>
              <a:cxnLst/>
              <a:rect l="l" t="t" r="r" b="b"/>
              <a:pathLst>
                <a:path w="254" h="612" extrusionOk="0">
                  <a:moveTo>
                    <a:pt x="64" y="0"/>
                  </a:moveTo>
                  <a:cubicBezTo>
                    <a:pt x="21" y="0"/>
                    <a:pt x="0" y="42"/>
                    <a:pt x="0" y="84"/>
                  </a:cubicBezTo>
                  <a:lnTo>
                    <a:pt x="0" y="358"/>
                  </a:lnTo>
                  <a:lnTo>
                    <a:pt x="0" y="611"/>
                  </a:lnTo>
                  <a:lnTo>
                    <a:pt x="253" y="590"/>
                  </a:lnTo>
                  <a:lnTo>
                    <a:pt x="253" y="358"/>
                  </a:lnTo>
                  <a:lnTo>
                    <a:pt x="232" y="63"/>
                  </a:lnTo>
                  <a:cubicBezTo>
                    <a:pt x="232" y="21"/>
                    <a:pt x="211" y="0"/>
                    <a:pt x="169"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a:off x="559000" y="2862350"/>
              <a:ext cx="7925" cy="14900"/>
            </a:xfrm>
            <a:custGeom>
              <a:avLst/>
              <a:gdLst/>
              <a:ahLst/>
              <a:cxnLst/>
              <a:rect l="l" t="t" r="r" b="b"/>
              <a:pathLst>
                <a:path w="317" h="596" extrusionOk="0">
                  <a:moveTo>
                    <a:pt x="198" y="0"/>
                  </a:moveTo>
                  <a:cubicBezTo>
                    <a:pt x="142" y="0"/>
                    <a:pt x="81" y="41"/>
                    <a:pt x="64" y="111"/>
                  </a:cubicBezTo>
                  <a:lnTo>
                    <a:pt x="21" y="322"/>
                  </a:lnTo>
                  <a:lnTo>
                    <a:pt x="0" y="575"/>
                  </a:lnTo>
                  <a:lnTo>
                    <a:pt x="253" y="596"/>
                  </a:lnTo>
                  <a:lnTo>
                    <a:pt x="274" y="364"/>
                  </a:lnTo>
                  <a:lnTo>
                    <a:pt x="316" y="132"/>
                  </a:lnTo>
                  <a:cubicBezTo>
                    <a:pt x="316" y="69"/>
                    <a:pt x="295" y="27"/>
                    <a:pt x="232" y="6"/>
                  </a:cubicBezTo>
                  <a:cubicBezTo>
                    <a:pt x="221" y="2"/>
                    <a:pt x="210" y="0"/>
                    <a:pt x="198"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a:off x="541600" y="2854175"/>
              <a:ext cx="9525" cy="14650"/>
            </a:xfrm>
            <a:custGeom>
              <a:avLst/>
              <a:gdLst/>
              <a:ahLst/>
              <a:cxnLst/>
              <a:rect l="l" t="t" r="r" b="b"/>
              <a:pathLst>
                <a:path w="381" h="586" extrusionOk="0">
                  <a:moveTo>
                    <a:pt x="263" y="0"/>
                  </a:moveTo>
                  <a:cubicBezTo>
                    <a:pt x="212" y="0"/>
                    <a:pt x="158" y="39"/>
                    <a:pt x="127" y="101"/>
                  </a:cubicBezTo>
                  <a:lnTo>
                    <a:pt x="64" y="291"/>
                  </a:lnTo>
                  <a:lnTo>
                    <a:pt x="1" y="522"/>
                  </a:lnTo>
                  <a:lnTo>
                    <a:pt x="233" y="586"/>
                  </a:lnTo>
                  <a:lnTo>
                    <a:pt x="317" y="354"/>
                  </a:lnTo>
                  <a:lnTo>
                    <a:pt x="380" y="164"/>
                  </a:lnTo>
                  <a:cubicBezTo>
                    <a:pt x="380" y="122"/>
                    <a:pt x="380" y="59"/>
                    <a:pt x="317" y="17"/>
                  </a:cubicBezTo>
                  <a:cubicBezTo>
                    <a:pt x="300" y="5"/>
                    <a:pt x="282" y="0"/>
                    <a:pt x="263"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a:off x="524750" y="2843125"/>
              <a:ext cx="11100" cy="14650"/>
            </a:xfrm>
            <a:custGeom>
              <a:avLst/>
              <a:gdLst/>
              <a:ahLst/>
              <a:cxnLst/>
              <a:rect l="l" t="t" r="r" b="b"/>
              <a:pathLst>
                <a:path w="444" h="586" extrusionOk="0">
                  <a:moveTo>
                    <a:pt x="322" y="0"/>
                  </a:moveTo>
                  <a:cubicBezTo>
                    <a:pt x="272" y="0"/>
                    <a:pt x="216" y="28"/>
                    <a:pt x="190" y="79"/>
                  </a:cubicBezTo>
                  <a:lnTo>
                    <a:pt x="106" y="248"/>
                  </a:lnTo>
                  <a:lnTo>
                    <a:pt x="0" y="459"/>
                  </a:lnTo>
                  <a:lnTo>
                    <a:pt x="211" y="585"/>
                  </a:lnTo>
                  <a:lnTo>
                    <a:pt x="317" y="353"/>
                  </a:lnTo>
                  <a:lnTo>
                    <a:pt x="422" y="185"/>
                  </a:lnTo>
                  <a:cubicBezTo>
                    <a:pt x="443" y="142"/>
                    <a:pt x="443" y="79"/>
                    <a:pt x="401" y="37"/>
                  </a:cubicBezTo>
                  <a:cubicBezTo>
                    <a:pt x="384" y="12"/>
                    <a:pt x="354" y="0"/>
                    <a:pt x="322"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a:off x="514200" y="2830925"/>
              <a:ext cx="10050" cy="10500"/>
            </a:xfrm>
            <a:custGeom>
              <a:avLst/>
              <a:gdLst/>
              <a:ahLst/>
              <a:cxnLst/>
              <a:rect l="l" t="t" r="r" b="b"/>
              <a:pathLst>
                <a:path w="402" h="420" extrusionOk="0">
                  <a:moveTo>
                    <a:pt x="282" y="0"/>
                  </a:moveTo>
                  <a:cubicBezTo>
                    <a:pt x="245" y="0"/>
                    <a:pt x="204" y="17"/>
                    <a:pt x="169" y="40"/>
                  </a:cubicBezTo>
                  <a:lnTo>
                    <a:pt x="169" y="61"/>
                  </a:lnTo>
                  <a:lnTo>
                    <a:pt x="1" y="251"/>
                  </a:lnTo>
                  <a:lnTo>
                    <a:pt x="169" y="420"/>
                  </a:lnTo>
                  <a:lnTo>
                    <a:pt x="338" y="230"/>
                  </a:lnTo>
                  <a:lnTo>
                    <a:pt x="359" y="209"/>
                  </a:lnTo>
                  <a:cubicBezTo>
                    <a:pt x="401" y="167"/>
                    <a:pt x="401" y="82"/>
                    <a:pt x="359" y="40"/>
                  </a:cubicBezTo>
                  <a:cubicBezTo>
                    <a:pt x="340" y="12"/>
                    <a:pt x="313" y="0"/>
                    <a:pt x="282"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a:off x="505775" y="2816650"/>
              <a:ext cx="9525" cy="8975"/>
            </a:xfrm>
            <a:custGeom>
              <a:avLst/>
              <a:gdLst/>
              <a:ahLst/>
              <a:cxnLst/>
              <a:rect l="l" t="t" r="r" b="b"/>
              <a:pathLst>
                <a:path w="381" h="359" extrusionOk="0">
                  <a:moveTo>
                    <a:pt x="233" y="0"/>
                  </a:moveTo>
                  <a:lnTo>
                    <a:pt x="190" y="21"/>
                  </a:lnTo>
                  <a:lnTo>
                    <a:pt x="1" y="169"/>
                  </a:lnTo>
                  <a:lnTo>
                    <a:pt x="127" y="358"/>
                  </a:lnTo>
                  <a:lnTo>
                    <a:pt x="317" y="232"/>
                  </a:lnTo>
                  <a:lnTo>
                    <a:pt x="380" y="190"/>
                  </a:lnTo>
                  <a:cubicBezTo>
                    <a:pt x="317" y="127"/>
                    <a:pt x="275" y="63"/>
                    <a:pt x="233"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a:off x="598525" y="2869975"/>
              <a:ext cx="10025" cy="10250"/>
            </a:xfrm>
            <a:custGeom>
              <a:avLst/>
              <a:gdLst/>
              <a:ahLst/>
              <a:cxnLst/>
              <a:rect l="l" t="t" r="r" b="b"/>
              <a:pathLst>
                <a:path w="401" h="410" extrusionOk="0">
                  <a:moveTo>
                    <a:pt x="216" y="1"/>
                  </a:moveTo>
                  <a:cubicBezTo>
                    <a:pt x="193" y="1"/>
                    <a:pt x="169" y="6"/>
                    <a:pt x="148" y="17"/>
                  </a:cubicBezTo>
                  <a:cubicBezTo>
                    <a:pt x="42" y="59"/>
                    <a:pt x="0" y="164"/>
                    <a:pt x="21" y="270"/>
                  </a:cubicBezTo>
                  <a:cubicBezTo>
                    <a:pt x="54" y="353"/>
                    <a:pt x="113" y="409"/>
                    <a:pt x="189" y="409"/>
                  </a:cubicBezTo>
                  <a:cubicBezTo>
                    <a:pt x="209" y="409"/>
                    <a:pt x="230" y="405"/>
                    <a:pt x="253" y="396"/>
                  </a:cubicBezTo>
                  <a:cubicBezTo>
                    <a:pt x="358" y="354"/>
                    <a:pt x="401" y="228"/>
                    <a:pt x="379" y="122"/>
                  </a:cubicBezTo>
                  <a:cubicBezTo>
                    <a:pt x="348" y="44"/>
                    <a:pt x="282" y="1"/>
                    <a:pt x="216" y="1"/>
                  </a:cubicBezTo>
                  <a:close/>
                </a:path>
              </a:pathLst>
            </a:custGeom>
            <a:solidFill>
              <a:srgbClr val="BCBE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a:off x="577975" y="2874075"/>
              <a:ext cx="8975" cy="10625"/>
            </a:xfrm>
            <a:custGeom>
              <a:avLst/>
              <a:gdLst/>
              <a:ahLst/>
              <a:cxnLst/>
              <a:rect l="l" t="t" r="r" b="b"/>
              <a:pathLst>
                <a:path w="359" h="425" extrusionOk="0">
                  <a:moveTo>
                    <a:pt x="169" y="0"/>
                  </a:moveTo>
                  <a:cubicBezTo>
                    <a:pt x="175" y="0"/>
                    <a:pt x="180" y="1"/>
                    <a:pt x="186" y="1"/>
                  </a:cubicBezTo>
                  <a:lnTo>
                    <a:pt x="186" y="1"/>
                  </a:lnTo>
                  <a:cubicBezTo>
                    <a:pt x="187" y="1"/>
                    <a:pt x="189" y="1"/>
                    <a:pt x="190" y="0"/>
                  </a:cubicBezTo>
                  <a:close/>
                  <a:moveTo>
                    <a:pt x="186" y="1"/>
                  </a:moveTo>
                  <a:cubicBezTo>
                    <a:pt x="82" y="23"/>
                    <a:pt x="0" y="107"/>
                    <a:pt x="0" y="232"/>
                  </a:cubicBezTo>
                  <a:cubicBezTo>
                    <a:pt x="0" y="328"/>
                    <a:pt x="70" y="425"/>
                    <a:pt x="163" y="425"/>
                  </a:cubicBezTo>
                  <a:cubicBezTo>
                    <a:pt x="172" y="425"/>
                    <a:pt x="181" y="424"/>
                    <a:pt x="190" y="422"/>
                  </a:cubicBezTo>
                  <a:cubicBezTo>
                    <a:pt x="274" y="422"/>
                    <a:pt x="358" y="317"/>
                    <a:pt x="358" y="211"/>
                  </a:cubicBezTo>
                  <a:cubicBezTo>
                    <a:pt x="358" y="92"/>
                    <a:pt x="283" y="10"/>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a:off x="556900" y="2871350"/>
              <a:ext cx="10025" cy="10200"/>
            </a:xfrm>
            <a:custGeom>
              <a:avLst/>
              <a:gdLst/>
              <a:ahLst/>
              <a:cxnLst/>
              <a:rect l="l" t="t" r="r" b="b"/>
              <a:pathLst>
                <a:path w="401" h="408" extrusionOk="0">
                  <a:moveTo>
                    <a:pt x="200" y="1"/>
                  </a:moveTo>
                  <a:cubicBezTo>
                    <a:pt x="110" y="1"/>
                    <a:pt x="40" y="80"/>
                    <a:pt x="21" y="194"/>
                  </a:cubicBezTo>
                  <a:cubicBezTo>
                    <a:pt x="0" y="299"/>
                    <a:pt x="63" y="404"/>
                    <a:pt x="169" y="404"/>
                  </a:cubicBezTo>
                  <a:cubicBezTo>
                    <a:pt x="180" y="407"/>
                    <a:pt x="190" y="408"/>
                    <a:pt x="201" y="408"/>
                  </a:cubicBezTo>
                  <a:cubicBezTo>
                    <a:pt x="295" y="408"/>
                    <a:pt x="379" y="328"/>
                    <a:pt x="379" y="215"/>
                  </a:cubicBezTo>
                  <a:cubicBezTo>
                    <a:pt x="400" y="109"/>
                    <a:pt x="337" y="4"/>
                    <a:pt x="232" y="4"/>
                  </a:cubicBezTo>
                  <a:cubicBezTo>
                    <a:pt x="221" y="2"/>
                    <a:pt x="210"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9"/>
            <p:cNvSpPr/>
            <p:nvPr/>
          </p:nvSpPr>
          <p:spPr>
            <a:xfrm>
              <a:off x="539500" y="2862375"/>
              <a:ext cx="10575" cy="10425"/>
            </a:xfrm>
            <a:custGeom>
              <a:avLst/>
              <a:gdLst/>
              <a:ahLst/>
              <a:cxnLst/>
              <a:rect l="l" t="t" r="r" b="b"/>
              <a:pathLst>
                <a:path w="423" h="417" extrusionOk="0">
                  <a:moveTo>
                    <a:pt x="234" y="1"/>
                  </a:moveTo>
                  <a:cubicBezTo>
                    <a:pt x="143" y="1"/>
                    <a:pt x="58" y="60"/>
                    <a:pt x="22" y="152"/>
                  </a:cubicBezTo>
                  <a:cubicBezTo>
                    <a:pt x="1" y="258"/>
                    <a:pt x="43" y="384"/>
                    <a:pt x="148" y="405"/>
                  </a:cubicBezTo>
                  <a:cubicBezTo>
                    <a:pt x="163" y="413"/>
                    <a:pt x="180" y="416"/>
                    <a:pt x="197" y="416"/>
                  </a:cubicBezTo>
                  <a:cubicBezTo>
                    <a:pt x="275" y="416"/>
                    <a:pt x="363" y="344"/>
                    <a:pt x="380" y="258"/>
                  </a:cubicBezTo>
                  <a:cubicBezTo>
                    <a:pt x="422" y="152"/>
                    <a:pt x="380" y="26"/>
                    <a:pt x="275" y="5"/>
                  </a:cubicBezTo>
                  <a:cubicBezTo>
                    <a:pt x="261" y="2"/>
                    <a:pt x="247" y="1"/>
                    <a:pt x="2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9"/>
            <p:cNvSpPr/>
            <p:nvPr/>
          </p:nvSpPr>
          <p:spPr>
            <a:xfrm>
              <a:off x="522125" y="2850550"/>
              <a:ext cx="11075" cy="10250"/>
            </a:xfrm>
            <a:custGeom>
              <a:avLst/>
              <a:gdLst/>
              <a:ahLst/>
              <a:cxnLst/>
              <a:rect l="l" t="t" r="r" b="b"/>
              <a:pathLst>
                <a:path w="443" h="410" extrusionOk="0">
                  <a:moveTo>
                    <a:pt x="256" y="1"/>
                  </a:moveTo>
                  <a:cubicBezTo>
                    <a:pt x="180" y="1"/>
                    <a:pt x="96" y="54"/>
                    <a:pt x="63" y="119"/>
                  </a:cubicBezTo>
                  <a:cubicBezTo>
                    <a:pt x="0" y="225"/>
                    <a:pt x="42" y="351"/>
                    <a:pt x="126" y="393"/>
                  </a:cubicBezTo>
                  <a:cubicBezTo>
                    <a:pt x="148" y="404"/>
                    <a:pt x="173" y="410"/>
                    <a:pt x="198" y="410"/>
                  </a:cubicBezTo>
                  <a:cubicBezTo>
                    <a:pt x="272" y="410"/>
                    <a:pt x="354" y="366"/>
                    <a:pt x="400" y="288"/>
                  </a:cubicBezTo>
                  <a:cubicBezTo>
                    <a:pt x="443" y="183"/>
                    <a:pt x="422" y="77"/>
                    <a:pt x="316" y="14"/>
                  </a:cubicBezTo>
                  <a:cubicBezTo>
                    <a:pt x="298" y="5"/>
                    <a:pt x="277"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9"/>
            <p:cNvSpPr/>
            <p:nvPr/>
          </p:nvSpPr>
          <p:spPr>
            <a:xfrm>
              <a:off x="511575" y="2833750"/>
              <a:ext cx="10575" cy="10075"/>
            </a:xfrm>
            <a:custGeom>
              <a:avLst/>
              <a:gdLst/>
              <a:ahLst/>
              <a:cxnLst/>
              <a:rect l="l" t="t" r="r" b="b"/>
              <a:pathLst>
                <a:path w="423" h="403" extrusionOk="0">
                  <a:moveTo>
                    <a:pt x="232" y="0"/>
                  </a:moveTo>
                  <a:cubicBezTo>
                    <a:pt x="176" y="0"/>
                    <a:pt x="120" y="28"/>
                    <a:pt x="85" y="75"/>
                  </a:cubicBezTo>
                  <a:cubicBezTo>
                    <a:pt x="1" y="159"/>
                    <a:pt x="1" y="286"/>
                    <a:pt x="64" y="349"/>
                  </a:cubicBezTo>
                  <a:cubicBezTo>
                    <a:pt x="101" y="386"/>
                    <a:pt x="146" y="403"/>
                    <a:pt x="190" y="403"/>
                  </a:cubicBezTo>
                  <a:cubicBezTo>
                    <a:pt x="247" y="403"/>
                    <a:pt x="302" y="375"/>
                    <a:pt x="338" y="328"/>
                  </a:cubicBezTo>
                  <a:cubicBezTo>
                    <a:pt x="422" y="243"/>
                    <a:pt x="422" y="117"/>
                    <a:pt x="359" y="54"/>
                  </a:cubicBezTo>
                  <a:cubicBezTo>
                    <a:pt x="322" y="17"/>
                    <a:pt x="277"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9"/>
            <p:cNvSpPr/>
            <p:nvPr/>
          </p:nvSpPr>
          <p:spPr>
            <a:xfrm>
              <a:off x="502625" y="2818350"/>
              <a:ext cx="10550" cy="9250"/>
            </a:xfrm>
            <a:custGeom>
              <a:avLst/>
              <a:gdLst/>
              <a:ahLst/>
              <a:cxnLst/>
              <a:rect l="l" t="t" r="r" b="b"/>
              <a:pathLst>
                <a:path w="422" h="370" extrusionOk="0">
                  <a:moveTo>
                    <a:pt x="228" y="1"/>
                  </a:moveTo>
                  <a:cubicBezTo>
                    <a:pt x="189" y="1"/>
                    <a:pt x="147" y="13"/>
                    <a:pt x="106" y="38"/>
                  </a:cubicBezTo>
                  <a:lnTo>
                    <a:pt x="127" y="38"/>
                  </a:lnTo>
                  <a:cubicBezTo>
                    <a:pt x="21" y="101"/>
                    <a:pt x="0" y="206"/>
                    <a:pt x="42" y="290"/>
                  </a:cubicBezTo>
                  <a:cubicBezTo>
                    <a:pt x="81" y="341"/>
                    <a:pt x="134" y="369"/>
                    <a:pt x="190" y="369"/>
                  </a:cubicBezTo>
                  <a:cubicBezTo>
                    <a:pt x="225" y="369"/>
                    <a:pt x="262" y="358"/>
                    <a:pt x="295" y="333"/>
                  </a:cubicBezTo>
                  <a:cubicBezTo>
                    <a:pt x="401" y="269"/>
                    <a:pt x="422" y="164"/>
                    <a:pt x="380" y="80"/>
                  </a:cubicBezTo>
                  <a:cubicBezTo>
                    <a:pt x="341" y="29"/>
                    <a:pt x="288"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9"/>
            <p:cNvSpPr/>
            <p:nvPr/>
          </p:nvSpPr>
          <p:spPr>
            <a:xfrm>
              <a:off x="448350" y="2785025"/>
              <a:ext cx="51650" cy="256100"/>
            </a:xfrm>
            <a:custGeom>
              <a:avLst/>
              <a:gdLst/>
              <a:ahLst/>
              <a:cxnLst/>
              <a:rect l="l" t="t" r="r" b="b"/>
              <a:pathLst>
                <a:path w="2066" h="10244" extrusionOk="0">
                  <a:moveTo>
                    <a:pt x="527" y="1"/>
                  </a:moveTo>
                  <a:lnTo>
                    <a:pt x="295" y="43"/>
                  </a:lnTo>
                  <a:lnTo>
                    <a:pt x="148" y="570"/>
                  </a:lnTo>
                  <a:lnTo>
                    <a:pt x="295" y="612"/>
                  </a:lnTo>
                  <a:lnTo>
                    <a:pt x="274" y="970"/>
                  </a:lnTo>
                  <a:lnTo>
                    <a:pt x="64" y="1012"/>
                  </a:lnTo>
                  <a:lnTo>
                    <a:pt x="21" y="1602"/>
                  </a:lnTo>
                  <a:lnTo>
                    <a:pt x="190" y="1581"/>
                  </a:lnTo>
                  <a:lnTo>
                    <a:pt x="190" y="2150"/>
                  </a:lnTo>
                  <a:lnTo>
                    <a:pt x="0" y="2214"/>
                  </a:lnTo>
                  <a:lnTo>
                    <a:pt x="85" y="2804"/>
                  </a:lnTo>
                  <a:lnTo>
                    <a:pt x="211" y="2740"/>
                  </a:lnTo>
                  <a:lnTo>
                    <a:pt x="295" y="3204"/>
                  </a:lnTo>
                  <a:lnTo>
                    <a:pt x="190" y="3373"/>
                  </a:lnTo>
                  <a:lnTo>
                    <a:pt x="295" y="3963"/>
                  </a:lnTo>
                  <a:lnTo>
                    <a:pt x="464" y="3963"/>
                  </a:lnTo>
                  <a:lnTo>
                    <a:pt x="591" y="4237"/>
                  </a:lnTo>
                  <a:lnTo>
                    <a:pt x="464" y="4363"/>
                  </a:lnTo>
                  <a:lnTo>
                    <a:pt x="654" y="4658"/>
                  </a:lnTo>
                  <a:lnTo>
                    <a:pt x="759" y="4616"/>
                  </a:lnTo>
                  <a:lnTo>
                    <a:pt x="1012" y="5291"/>
                  </a:lnTo>
                  <a:lnTo>
                    <a:pt x="928" y="5438"/>
                  </a:lnTo>
                  <a:lnTo>
                    <a:pt x="1012" y="5965"/>
                  </a:lnTo>
                  <a:lnTo>
                    <a:pt x="1138" y="5902"/>
                  </a:lnTo>
                  <a:lnTo>
                    <a:pt x="1054" y="6534"/>
                  </a:lnTo>
                  <a:lnTo>
                    <a:pt x="717" y="6871"/>
                  </a:lnTo>
                  <a:lnTo>
                    <a:pt x="780" y="7272"/>
                  </a:lnTo>
                  <a:lnTo>
                    <a:pt x="928" y="7209"/>
                  </a:lnTo>
                  <a:lnTo>
                    <a:pt x="991" y="7546"/>
                  </a:lnTo>
                  <a:lnTo>
                    <a:pt x="801" y="7630"/>
                  </a:lnTo>
                  <a:lnTo>
                    <a:pt x="907" y="8304"/>
                  </a:lnTo>
                  <a:lnTo>
                    <a:pt x="1117" y="8220"/>
                  </a:lnTo>
                  <a:lnTo>
                    <a:pt x="1181" y="8600"/>
                  </a:lnTo>
                  <a:lnTo>
                    <a:pt x="970" y="8684"/>
                  </a:lnTo>
                  <a:lnTo>
                    <a:pt x="1117" y="9590"/>
                  </a:lnTo>
                  <a:lnTo>
                    <a:pt x="1370" y="9485"/>
                  </a:lnTo>
                  <a:lnTo>
                    <a:pt x="1497" y="9780"/>
                  </a:lnTo>
                  <a:lnTo>
                    <a:pt x="1391" y="9991"/>
                  </a:lnTo>
                  <a:lnTo>
                    <a:pt x="1834" y="10243"/>
                  </a:lnTo>
                  <a:lnTo>
                    <a:pt x="2066" y="10096"/>
                  </a:lnTo>
                  <a:cubicBezTo>
                    <a:pt x="1771" y="9548"/>
                    <a:pt x="1202" y="8389"/>
                    <a:pt x="1223" y="7251"/>
                  </a:cubicBezTo>
                  <a:cubicBezTo>
                    <a:pt x="1223" y="5775"/>
                    <a:pt x="1307" y="5248"/>
                    <a:pt x="843" y="4216"/>
                  </a:cubicBezTo>
                  <a:cubicBezTo>
                    <a:pt x="464" y="3394"/>
                    <a:pt x="274" y="1349"/>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9"/>
            <p:cNvSpPr/>
            <p:nvPr/>
          </p:nvSpPr>
          <p:spPr>
            <a:xfrm>
              <a:off x="558475" y="2960400"/>
              <a:ext cx="13725" cy="14925"/>
            </a:xfrm>
            <a:custGeom>
              <a:avLst/>
              <a:gdLst/>
              <a:ahLst/>
              <a:cxnLst/>
              <a:rect l="l" t="t" r="r" b="b"/>
              <a:pathLst>
                <a:path w="549" h="597" extrusionOk="0">
                  <a:moveTo>
                    <a:pt x="300" y="0"/>
                  </a:moveTo>
                  <a:cubicBezTo>
                    <a:pt x="266" y="0"/>
                    <a:pt x="229" y="8"/>
                    <a:pt x="190" y="25"/>
                  </a:cubicBezTo>
                  <a:cubicBezTo>
                    <a:pt x="64" y="88"/>
                    <a:pt x="0" y="257"/>
                    <a:pt x="21" y="404"/>
                  </a:cubicBezTo>
                  <a:cubicBezTo>
                    <a:pt x="53" y="530"/>
                    <a:pt x="131" y="597"/>
                    <a:pt x="230" y="597"/>
                  </a:cubicBezTo>
                  <a:cubicBezTo>
                    <a:pt x="264" y="597"/>
                    <a:pt x="300" y="589"/>
                    <a:pt x="337" y="573"/>
                  </a:cubicBezTo>
                  <a:cubicBezTo>
                    <a:pt x="464" y="510"/>
                    <a:pt x="548" y="341"/>
                    <a:pt x="506" y="172"/>
                  </a:cubicBezTo>
                  <a:cubicBezTo>
                    <a:pt x="475" y="63"/>
                    <a:pt x="398" y="0"/>
                    <a:pt x="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9"/>
            <p:cNvSpPr/>
            <p:nvPr/>
          </p:nvSpPr>
          <p:spPr>
            <a:xfrm>
              <a:off x="576900" y="2780225"/>
              <a:ext cx="962700" cy="402150"/>
            </a:xfrm>
            <a:custGeom>
              <a:avLst/>
              <a:gdLst/>
              <a:ahLst/>
              <a:cxnLst/>
              <a:rect l="l" t="t" r="r" b="b"/>
              <a:pathLst>
                <a:path w="38508" h="16086" extrusionOk="0">
                  <a:moveTo>
                    <a:pt x="15738" y="0"/>
                  </a:moveTo>
                  <a:cubicBezTo>
                    <a:pt x="15500" y="0"/>
                    <a:pt x="15261" y="36"/>
                    <a:pt x="15028" y="108"/>
                  </a:cubicBezTo>
                  <a:lnTo>
                    <a:pt x="739" y="2890"/>
                  </a:lnTo>
                  <a:lnTo>
                    <a:pt x="191" y="4977"/>
                  </a:lnTo>
                  <a:lnTo>
                    <a:pt x="1" y="9382"/>
                  </a:lnTo>
                  <a:cubicBezTo>
                    <a:pt x="2994" y="9192"/>
                    <a:pt x="15597" y="5546"/>
                    <a:pt x="15597" y="5546"/>
                  </a:cubicBezTo>
                  <a:cubicBezTo>
                    <a:pt x="15597" y="5546"/>
                    <a:pt x="25524" y="13534"/>
                    <a:pt x="28517" y="15515"/>
                  </a:cubicBezTo>
                  <a:cubicBezTo>
                    <a:pt x="29150" y="15934"/>
                    <a:pt x="29907" y="16086"/>
                    <a:pt x="30701" y="16086"/>
                  </a:cubicBezTo>
                  <a:cubicBezTo>
                    <a:pt x="32102" y="16086"/>
                    <a:pt x="33620" y="15613"/>
                    <a:pt x="34777" y="15304"/>
                  </a:cubicBezTo>
                  <a:cubicBezTo>
                    <a:pt x="35767" y="15030"/>
                    <a:pt x="36610" y="14988"/>
                    <a:pt x="37285" y="14208"/>
                  </a:cubicBezTo>
                  <a:cubicBezTo>
                    <a:pt x="38064" y="13344"/>
                    <a:pt x="38402" y="11869"/>
                    <a:pt x="38465" y="10752"/>
                  </a:cubicBezTo>
                  <a:cubicBezTo>
                    <a:pt x="38507" y="9972"/>
                    <a:pt x="38402" y="9171"/>
                    <a:pt x="37938" y="8539"/>
                  </a:cubicBezTo>
                  <a:cubicBezTo>
                    <a:pt x="37369" y="7801"/>
                    <a:pt x="36821" y="8138"/>
                    <a:pt x="36168" y="7864"/>
                  </a:cubicBezTo>
                  <a:cubicBezTo>
                    <a:pt x="35641" y="7653"/>
                    <a:pt x="35430" y="7337"/>
                    <a:pt x="35029" y="6768"/>
                  </a:cubicBezTo>
                  <a:lnTo>
                    <a:pt x="26683" y="5398"/>
                  </a:lnTo>
                  <a:lnTo>
                    <a:pt x="16862" y="277"/>
                  </a:lnTo>
                  <a:cubicBezTo>
                    <a:pt x="16510" y="94"/>
                    <a:pt x="16125" y="0"/>
                    <a:pt x="15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9"/>
            <p:cNvSpPr/>
            <p:nvPr/>
          </p:nvSpPr>
          <p:spPr>
            <a:xfrm>
              <a:off x="582175" y="2780225"/>
              <a:ext cx="886275" cy="327275"/>
            </a:xfrm>
            <a:custGeom>
              <a:avLst/>
              <a:gdLst/>
              <a:ahLst/>
              <a:cxnLst/>
              <a:rect l="l" t="t" r="r" b="b"/>
              <a:pathLst>
                <a:path w="35451" h="13091" extrusionOk="0">
                  <a:moveTo>
                    <a:pt x="15527" y="0"/>
                  </a:moveTo>
                  <a:cubicBezTo>
                    <a:pt x="15289" y="0"/>
                    <a:pt x="15050" y="36"/>
                    <a:pt x="14817" y="108"/>
                  </a:cubicBezTo>
                  <a:lnTo>
                    <a:pt x="528" y="2890"/>
                  </a:lnTo>
                  <a:lnTo>
                    <a:pt x="1" y="4977"/>
                  </a:lnTo>
                  <a:lnTo>
                    <a:pt x="12604" y="2132"/>
                  </a:lnTo>
                  <a:cubicBezTo>
                    <a:pt x="13157" y="1942"/>
                    <a:pt x="13731" y="1848"/>
                    <a:pt x="14301" y="1848"/>
                  </a:cubicBezTo>
                  <a:cubicBezTo>
                    <a:pt x="15320" y="1848"/>
                    <a:pt x="16327" y="2148"/>
                    <a:pt x="17178" y="2743"/>
                  </a:cubicBezTo>
                  <a:cubicBezTo>
                    <a:pt x="19117" y="4049"/>
                    <a:pt x="21625" y="5714"/>
                    <a:pt x="23922" y="7401"/>
                  </a:cubicBezTo>
                  <a:cubicBezTo>
                    <a:pt x="25861" y="8855"/>
                    <a:pt x="26451" y="9255"/>
                    <a:pt x="27105" y="9656"/>
                  </a:cubicBezTo>
                  <a:cubicBezTo>
                    <a:pt x="28896" y="10794"/>
                    <a:pt x="31615" y="12185"/>
                    <a:pt x="35451" y="13091"/>
                  </a:cubicBezTo>
                  <a:lnTo>
                    <a:pt x="35177" y="6853"/>
                  </a:lnTo>
                  <a:lnTo>
                    <a:pt x="35261" y="6853"/>
                  </a:lnTo>
                  <a:lnTo>
                    <a:pt x="26472" y="5398"/>
                  </a:lnTo>
                  <a:lnTo>
                    <a:pt x="16651" y="277"/>
                  </a:lnTo>
                  <a:cubicBezTo>
                    <a:pt x="16299" y="94"/>
                    <a:pt x="15914" y="0"/>
                    <a:pt x="15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9"/>
            <p:cNvSpPr/>
            <p:nvPr/>
          </p:nvSpPr>
          <p:spPr>
            <a:xfrm>
              <a:off x="1286125" y="2566900"/>
              <a:ext cx="52725" cy="120150"/>
            </a:xfrm>
            <a:custGeom>
              <a:avLst/>
              <a:gdLst/>
              <a:ahLst/>
              <a:cxnLst/>
              <a:rect l="l" t="t" r="r" b="b"/>
              <a:pathLst>
                <a:path w="2109" h="4806" extrusionOk="0">
                  <a:moveTo>
                    <a:pt x="422" y="0"/>
                  </a:moveTo>
                  <a:lnTo>
                    <a:pt x="0" y="4805"/>
                  </a:lnTo>
                  <a:lnTo>
                    <a:pt x="2108" y="4784"/>
                  </a:lnTo>
                  <a:lnTo>
                    <a:pt x="2108" y="63"/>
                  </a:lnTo>
                  <a:lnTo>
                    <a:pt x="4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9"/>
            <p:cNvSpPr/>
            <p:nvPr/>
          </p:nvSpPr>
          <p:spPr>
            <a:xfrm>
              <a:off x="601675" y="2920300"/>
              <a:ext cx="859925" cy="583975"/>
            </a:xfrm>
            <a:custGeom>
              <a:avLst/>
              <a:gdLst/>
              <a:ahLst/>
              <a:cxnLst/>
              <a:rect l="l" t="t" r="r" b="b"/>
              <a:pathLst>
                <a:path w="34397" h="23359" extrusionOk="0">
                  <a:moveTo>
                    <a:pt x="30141" y="0"/>
                  </a:moveTo>
                  <a:cubicBezTo>
                    <a:pt x="29392" y="0"/>
                    <a:pt x="28652" y="29"/>
                    <a:pt x="27969" y="154"/>
                  </a:cubicBezTo>
                  <a:cubicBezTo>
                    <a:pt x="24891" y="744"/>
                    <a:pt x="22046" y="2114"/>
                    <a:pt x="18927" y="2451"/>
                  </a:cubicBezTo>
                  <a:cubicBezTo>
                    <a:pt x="16250" y="2746"/>
                    <a:pt x="12688" y="2662"/>
                    <a:pt x="10328" y="4158"/>
                  </a:cubicBezTo>
                  <a:lnTo>
                    <a:pt x="8241" y="6118"/>
                  </a:lnTo>
                  <a:lnTo>
                    <a:pt x="1" y="17963"/>
                  </a:lnTo>
                  <a:lnTo>
                    <a:pt x="612" y="18911"/>
                  </a:lnTo>
                  <a:lnTo>
                    <a:pt x="3689" y="23358"/>
                  </a:lnTo>
                  <a:lnTo>
                    <a:pt x="11023" y="13010"/>
                  </a:lnTo>
                  <a:lnTo>
                    <a:pt x="12730" y="9785"/>
                  </a:lnTo>
                  <a:cubicBezTo>
                    <a:pt x="12730" y="9785"/>
                    <a:pt x="16878" y="9559"/>
                    <a:pt x="18465" y="9559"/>
                  </a:cubicBezTo>
                  <a:cubicBezTo>
                    <a:pt x="18692" y="9559"/>
                    <a:pt x="18866" y="9564"/>
                    <a:pt x="18969" y="9575"/>
                  </a:cubicBezTo>
                  <a:cubicBezTo>
                    <a:pt x="21983" y="9891"/>
                    <a:pt x="26620" y="10418"/>
                    <a:pt x="29676" y="10439"/>
                  </a:cubicBezTo>
                  <a:cubicBezTo>
                    <a:pt x="29690" y="10439"/>
                    <a:pt x="29704" y="10439"/>
                    <a:pt x="29718" y="10439"/>
                  </a:cubicBezTo>
                  <a:cubicBezTo>
                    <a:pt x="31528" y="10439"/>
                    <a:pt x="31395" y="9103"/>
                    <a:pt x="32942" y="8099"/>
                  </a:cubicBezTo>
                  <a:cubicBezTo>
                    <a:pt x="34249" y="7235"/>
                    <a:pt x="34397" y="5359"/>
                    <a:pt x="34334" y="3441"/>
                  </a:cubicBezTo>
                  <a:lnTo>
                    <a:pt x="34334" y="3441"/>
                  </a:lnTo>
                  <a:lnTo>
                    <a:pt x="32921" y="3505"/>
                  </a:lnTo>
                  <a:lnTo>
                    <a:pt x="32774" y="6"/>
                  </a:lnTo>
                  <a:cubicBezTo>
                    <a:pt x="32524" y="16"/>
                    <a:pt x="32268" y="20"/>
                    <a:pt x="32008" y="20"/>
                  </a:cubicBezTo>
                  <a:cubicBezTo>
                    <a:pt x="31398" y="20"/>
                    <a:pt x="30766" y="0"/>
                    <a:pt x="30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9"/>
            <p:cNvSpPr/>
            <p:nvPr/>
          </p:nvSpPr>
          <p:spPr>
            <a:xfrm>
              <a:off x="1267150" y="2150650"/>
              <a:ext cx="257150" cy="314575"/>
            </a:xfrm>
            <a:custGeom>
              <a:avLst/>
              <a:gdLst/>
              <a:ahLst/>
              <a:cxnLst/>
              <a:rect l="l" t="t" r="r" b="b"/>
              <a:pathLst>
                <a:path w="10286" h="12583" extrusionOk="0">
                  <a:moveTo>
                    <a:pt x="6597" y="0"/>
                  </a:moveTo>
                  <a:lnTo>
                    <a:pt x="3626" y="906"/>
                  </a:lnTo>
                  <a:cubicBezTo>
                    <a:pt x="3589" y="880"/>
                    <a:pt x="3533" y="867"/>
                    <a:pt x="3463" y="867"/>
                  </a:cubicBezTo>
                  <a:cubicBezTo>
                    <a:pt x="2822" y="867"/>
                    <a:pt x="956" y="1903"/>
                    <a:pt x="633" y="2150"/>
                  </a:cubicBezTo>
                  <a:cubicBezTo>
                    <a:pt x="1" y="2635"/>
                    <a:pt x="106" y="3183"/>
                    <a:pt x="106" y="3878"/>
                  </a:cubicBezTo>
                  <a:cubicBezTo>
                    <a:pt x="106" y="4321"/>
                    <a:pt x="1" y="4763"/>
                    <a:pt x="85" y="5206"/>
                  </a:cubicBezTo>
                  <a:cubicBezTo>
                    <a:pt x="148" y="5522"/>
                    <a:pt x="612" y="6028"/>
                    <a:pt x="612" y="6281"/>
                  </a:cubicBezTo>
                  <a:cubicBezTo>
                    <a:pt x="612" y="6892"/>
                    <a:pt x="528" y="7292"/>
                    <a:pt x="317" y="7883"/>
                  </a:cubicBezTo>
                  <a:cubicBezTo>
                    <a:pt x="211" y="8199"/>
                    <a:pt x="401" y="8557"/>
                    <a:pt x="717" y="8641"/>
                  </a:cubicBezTo>
                  <a:lnTo>
                    <a:pt x="1139" y="8747"/>
                  </a:lnTo>
                  <a:lnTo>
                    <a:pt x="1202" y="9463"/>
                  </a:lnTo>
                  <a:lnTo>
                    <a:pt x="1813" y="9632"/>
                  </a:lnTo>
                  <a:lnTo>
                    <a:pt x="1434" y="10053"/>
                  </a:lnTo>
                  <a:cubicBezTo>
                    <a:pt x="1666" y="10201"/>
                    <a:pt x="1855" y="10854"/>
                    <a:pt x="1940" y="11255"/>
                  </a:cubicBezTo>
                  <a:cubicBezTo>
                    <a:pt x="1982" y="11444"/>
                    <a:pt x="2150" y="11571"/>
                    <a:pt x="2361" y="11571"/>
                  </a:cubicBezTo>
                  <a:lnTo>
                    <a:pt x="3120" y="11571"/>
                  </a:lnTo>
                  <a:lnTo>
                    <a:pt x="4848" y="11255"/>
                  </a:lnTo>
                  <a:lnTo>
                    <a:pt x="5206" y="12583"/>
                  </a:lnTo>
                  <a:lnTo>
                    <a:pt x="9843" y="10117"/>
                  </a:lnTo>
                  <a:lnTo>
                    <a:pt x="8768" y="7798"/>
                  </a:lnTo>
                  <a:cubicBezTo>
                    <a:pt x="8768" y="7798"/>
                    <a:pt x="10286" y="3098"/>
                    <a:pt x="10223" y="2993"/>
                  </a:cubicBezTo>
                  <a:cubicBezTo>
                    <a:pt x="10138" y="2888"/>
                    <a:pt x="8642" y="611"/>
                    <a:pt x="8642" y="611"/>
                  </a:cubicBezTo>
                  <a:lnTo>
                    <a:pt x="65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9"/>
            <p:cNvSpPr/>
            <p:nvPr/>
          </p:nvSpPr>
          <p:spPr>
            <a:xfrm>
              <a:off x="1266100" y="2133775"/>
              <a:ext cx="271900" cy="216050"/>
            </a:xfrm>
            <a:custGeom>
              <a:avLst/>
              <a:gdLst/>
              <a:ahLst/>
              <a:cxnLst/>
              <a:rect l="l" t="t" r="r" b="b"/>
              <a:pathLst>
                <a:path w="10876" h="8642" extrusionOk="0">
                  <a:moveTo>
                    <a:pt x="6724" y="1"/>
                  </a:moveTo>
                  <a:lnTo>
                    <a:pt x="3752" y="928"/>
                  </a:lnTo>
                  <a:cubicBezTo>
                    <a:pt x="3749" y="925"/>
                    <a:pt x="3742" y="923"/>
                    <a:pt x="3732" y="923"/>
                  </a:cubicBezTo>
                  <a:cubicBezTo>
                    <a:pt x="3430" y="923"/>
                    <a:pt x="148" y="2446"/>
                    <a:pt x="148" y="2446"/>
                  </a:cubicBezTo>
                  <a:lnTo>
                    <a:pt x="1" y="4427"/>
                  </a:lnTo>
                  <a:cubicBezTo>
                    <a:pt x="22" y="4511"/>
                    <a:pt x="43" y="4574"/>
                    <a:pt x="43" y="4574"/>
                  </a:cubicBezTo>
                  <a:cubicBezTo>
                    <a:pt x="43" y="4574"/>
                    <a:pt x="2445" y="5270"/>
                    <a:pt x="4932" y="5354"/>
                  </a:cubicBezTo>
                  <a:cubicBezTo>
                    <a:pt x="7419" y="5459"/>
                    <a:pt x="7356" y="7209"/>
                    <a:pt x="7356" y="7209"/>
                  </a:cubicBezTo>
                  <a:lnTo>
                    <a:pt x="7314" y="8494"/>
                  </a:lnTo>
                  <a:lnTo>
                    <a:pt x="8052" y="8642"/>
                  </a:lnTo>
                  <a:lnTo>
                    <a:pt x="9063" y="8389"/>
                  </a:lnTo>
                  <a:cubicBezTo>
                    <a:pt x="9400" y="8052"/>
                    <a:pt x="9906" y="7483"/>
                    <a:pt x="10265" y="6598"/>
                  </a:cubicBezTo>
                  <a:cubicBezTo>
                    <a:pt x="10876" y="5059"/>
                    <a:pt x="10560" y="3710"/>
                    <a:pt x="10433" y="3289"/>
                  </a:cubicBezTo>
                  <a:cubicBezTo>
                    <a:pt x="10054" y="1877"/>
                    <a:pt x="9169" y="1012"/>
                    <a:pt x="8810" y="696"/>
                  </a:cubicBezTo>
                  <a:lnTo>
                    <a:pt x="8810" y="717"/>
                  </a:lnTo>
                  <a:lnTo>
                    <a:pt x="67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9"/>
            <p:cNvSpPr/>
            <p:nvPr/>
          </p:nvSpPr>
          <p:spPr>
            <a:xfrm>
              <a:off x="1419950" y="2262800"/>
              <a:ext cx="38500" cy="70950"/>
            </a:xfrm>
            <a:custGeom>
              <a:avLst/>
              <a:gdLst/>
              <a:ahLst/>
              <a:cxnLst/>
              <a:rect l="l" t="t" r="r" b="b"/>
              <a:pathLst>
                <a:path w="1540" h="2838" extrusionOk="0">
                  <a:moveTo>
                    <a:pt x="766" y="0"/>
                  </a:moveTo>
                  <a:cubicBezTo>
                    <a:pt x="353" y="0"/>
                    <a:pt x="1" y="615"/>
                    <a:pt x="1" y="615"/>
                  </a:cubicBezTo>
                  <a:lnTo>
                    <a:pt x="169" y="2764"/>
                  </a:lnTo>
                  <a:cubicBezTo>
                    <a:pt x="169" y="2764"/>
                    <a:pt x="67" y="2837"/>
                    <a:pt x="133" y="2837"/>
                  </a:cubicBezTo>
                  <a:cubicBezTo>
                    <a:pt x="180" y="2837"/>
                    <a:pt x="308" y="2802"/>
                    <a:pt x="612" y="2680"/>
                  </a:cubicBezTo>
                  <a:cubicBezTo>
                    <a:pt x="1307" y="2280"/>
                    <a:pt x="1539" y="1226"/>
                    <a:pt x="1223" y="298"/>
                  </a:cubicBezTo>
                  <a:cubicBezTo>
                    <a:pt x="1072" y="80"/>
                    <a:pt x="915" y="0"/>
                    <a:pt x="7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9"/>
            <p:cNvSpPr/>
            <p:nvPr/>
          </p:nvSpPr>
          <p:spPr>
            <a:xfrm>
              <a:off x="1495300" y="2242850"/>
              <a:ext cx="27950" cy="45875"/>
            </a:xfrm>
            <a:custGeom>
              <a:avLst/>
              <a:gdLst/>
              <a:ahLst/>
              <a:cxnLst/>
              <a:rect l="l" t="t" r="r" b="b"/>
              <a:pathLst>
                <a:path w="1118" h="1835" extrusionOk="0">
                  <a:moveTo>
                    <a:pt x="148" y="1"/>
                  </a:moveTo>
                  <a:lnTo>
                    <a:pt x="1" y="928"/>
                  </a:lnTo>
                  <a:lnTo>
                    <a:pt x="422" y="1834"/>
                  </a:lnTo>
                  <a:lnTo>
                    <a:pt x="1118" y="232"/>
                  </a:lnTo>
                  <a:lnTo>
                    <a:pt x="148" y="1"/>
                  </a:ln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9"/>
            <p:cNvSpPr/>
            <p:nvPr/>
          </p:nvSpPr>
          <p:spPr>
            <a:xfrm>
              <a:off x="1497400" y="2271825"/>
              <a:ext cx="29025" cy="19650"/>
            </a:xfrm>
            <a:custGeom>
              <a:avLst/>
              <a:gdLst/>
              <a:ahLst/>
              <a:cxnLst/>
              <a:rect l="l" t="t" r="r" b="b"/>
              <a:pathLst>
                <a:path w="1161" h="786" extrusionOk="0">
                  <a:moveTo>
                    <a:pt x="1" y="1"/>
                  </a:moveTo>
                  <a:lnTo>
                    <a:pt x="1" y="675"/>
                  </a:lnTo>
                  <a:lnTo>
                    <a:pt x="907" y="780"/>
                  </a:lnTo>
                  <a:cubicBezTo>
                    <a:pt x="918" y="784"/>
                    <a:pt x="929" y="786"/>
                    <a:pt x="940" y="786"/>
                  </a:cubicBezTo>
                  <a:cubicBezTo>
                    <a:pt x="991" y="786"/>
                    <a:pt x="1037" y="745"/>
                    <a:pt x="1055" y="675"/>
                  </a:cubicBezTo>
                  <a:lnTo>
                    <a:pt x="1139" y="275"/>
                  </a:lnTo>
                  <a:cubicBezTo>
                    <a:pt x="1160" y="211"/>
                    <a:pt x="1097" y="127"/>
                    <a:pt x="1034" y="127"/>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9"/>
            <p:cNvSpPr/>
            <p:nvPr/>
          </p:nvSpPr>
          <p:spPr>
            <a:xfrm>
              <a:off x="1311950" y="2246000"/>
              <a:ext cx="196025" cy="189050"/>
            </a:xfrm>
            <a:custGeom>
              <a:avLst/>
              <a:gdLst/>
              <a:ahLst/>
              <a:cxnLst/>
              <a:rect l="l" t="t" r="r" b="b"/>
              <a:pathLst>
                <a:path w="7841" h="7562" extrusionOk="0">
                  <a:moveTo>
                    <a:pt x="696" y="1"/>
                  </a:moveTo>
                  <a:lnTo>
                    <a:pt x="0" y="359"/>
                  </a:lnTo>
                  <a:cubicBezTo>
                    <a:pt x="590" y="2003"/>
                    <a:pt x="2129" y="3858"/>
                    <a:pt x="2972" y="5460"/>
                  </a:cubicBezTo>
                  <a:cubicBezTo>
                    <a:pt x="2993" y="5797"/>
                    <a:pt x="2087" y="7019"/>
                    <a:pt x="2108" y="7546"/>
                  </a:cubicBezTo>
                  <a:cubicBezTo>
                    <a:pt x="2245" y="7557"/>
                    <a:pt x="2376" y="7562"/>
                    <a:pt x="2508" y="7562"/>
                  </a:cubicBezTo>
                  <a:cubicBezTo>
                    <a:pt x="2640" y="7562"/>
                    <a:pt x="2772" y="7557"/>
                    <a:pt x="2909" y="7546"/>
                  </a:cubicBezTo>
                  <a:cubicBezTo>
                    <a:pt x="2888" y="7019"/>
                    <a:pt x="3773" y="5797"/>
                    <a:pt x="3773" y="5439"/>
                  </a:cubicBezTo>
                  <a:lnTo>
                    <a:pt x="7840" y="1476"/>
                  </a:lnTo>
                  <a:lnTo>
                    <a:pt x="7398" y="696"/>
                  </a:lnTo>
                  <a:lnTo>
                    <a:pt x="3436" y="4574"/>
                  </a:lnTo>
                  <a:cubicBezTo>
                    <a:pt x="2719" y="3162"/>
                    <a:pt x="1223" y="1476"/>
                    <a:pt x="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9"/>
            <p:cNvSpPr/>
            <p:nvPr/>
          </p:nvSpPr>
          <p:spPr>
            <a:xfrm>
              <a:off x="1375175" y="2346250"/>
              <a:ext cx="42700" cy="52625"/>
            </a:xfrm>
            <a:custGeom>
              <a:avLst/>
              <a:gdLst/>
              <a:ahLst/>
              <a:cxnLst/>
              <a:rect l="l" t="t" r="r" b="b"/>
              <a:pathLst>
                <a:path w="1708" h="2105" extrusionOk="0">
                  <a:moveTo>
                    <a:pt x="854" y="338"/>
                  </a:moveTo>
                  <a:cubicBezTo>
                    <a:pt x="912" y="338"/>
                    <a:pt x="970" y="343"/>
                    <a:pt x="1033" y="354"/>
                  </a:cubicBezTo>
                  <a:cubicBezTo>
                    <a:pt x="1138" y="354"/>
                    <a:pt x="1244" y="438"/>
                    <a:pt x="1328" y="543"/>
                  </a:cubicBezTo>
                  <a:cubicBezTo>
                    <a:pt x="1391" y="670"/>
                    <a:pt x="1391" y="817"/>
                    <a:pt x="1370" y="944"/>
                  </a:cubicBezTo>
                  <a:lnTo>
                    <a:pt x="1244" y="1450"/>
                  </a:lnTo>
                  <a:cubicBezTo>
                    <a:pt x="1181" y="1639"/>
                    <a:pt x="1054" y="1766"/>
                    <a:pt x="885" y="1766"/>
                  </a:cubicBezTo>
                  <a:cubicBezTo>
                    <a:pt x="875" y="1767"/>
                    <a:pt x="864" y="1768"/>
                    <a:pt x="853" y="1768"/>
                  </a:cubicBezTo>
                  <a:cubicBezTo>
                    <a:pt x="714" y="1768"/>
                    <a:pt x="566" y="1647"/>
                    <a:pt x="527" y="1471"/>
                  </a:cubicBezTo>
                  <a:cubicBezTo>
                    <a:pt x="464" y="1323"/>
                    <a:pt x="401" y="1155"/>
                    <a:pt x="337" y="1007"/>
                  </a:cubicBezTo>
                  <a:cubicBezTo>
                    <a:pt x="274" y="859"/>
                    <a:pt x="295" y="691"/>
                    <a:pt x="359" y="564"/>
                  </a:cubicBezTo>
                  <a:cubicBezTo>
                    <a:pt x="422" y="438"/>
                    <a:pt x="527" y="354"/>
                    <a:pt x="654" y="354"/>
                  </a:cubicBezTo>
                  <a:lnTo>
                    <a:pt x="675" y="354"/>
                  </a:lnTo>
                  <a:cubicBezTo>
                    <a:pt x="738" y="343"/>
                    <a:pt x="796" y="338"/>
                    <a:pt x="854" y="338"/>
                  </a:cubicBezTo>
                  <a:close/>
                  <a:moveTo>
                    <a:pt x="835" y="1"/>
                  </a:moveTo>
                  <a:cubicBezTo>
                    <a:pt x="764" y="1"/>
                    <a:pt x="696" y="6"/>
                    <a:pt x="633" y="16"/>
                  </a:cubicBezTo>
                  <a:cubicBezTo>
                    <a:pt x="422" y="38"/>
                    <a:pt x="211" y="185"/>
                    <a:pt x="106" y="396"/>
                  </a:cubicBezTo>
                  <a:cubicBezTo>
                    <a:pt x="0" y="628"/>
                    <a:pt x="0" y="902"/>
                    <a:pt x="85" y="1155"/>
                  </a:cubicBezTo>
                  <a:cubicBezTo>
                    <a:pt x="148" y="1302"/>
                    <a:pt x="211" y="1450"/>
                    <a:pt x="253" y="1597"/>
                  </a:cubicBezTo>
                  <a:cubicBezTo>
                    <a:pt x="354" y="1899"/>
                    <a:pt x="608" y="2104"/>
                    <a:pt x="869" y="2104"/>
                  </a:cubicBezTo>
                  <a:cubicBezTo>
                    <a:pt x="881" y="2104"/>
                    <a:pt x="894" y="2104"/>
                    <a:pt x="907" y="2103"/>
                  </a:cubicBezTo>
                  <a:cubicBezTo>
                    <a:pt x="1181" y="2082"/>
                    <a:pt x="1412" y="1871"/>
                    <a:pt x="1497" y="1555"/>
                  </a:cubicBezTo>
                  <a:lnTo>
                    <a:pt x="1644" y="1049"/>
                  </a:lnTo>
                  <a:cubicBezTo>
                    <a:pt x="1707" y="817"/>
                    <a:pt x="1665" y="564"/>
                    <a:pt x="1560" y="354"/>
                  </a:cubicBezTo>
                  <a:cubicBezTo>
                    <a:pt x="1433" y="164"/>
                    <a:pt x="1244" y="38"/>
                    <a:pt x="1054" y="16"/>
                  </a:cubicBezTo>
                  <a:cubicBezTo>
                    <a:pt x="980" y="6"/>
                    <a:pt x="907"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9"/>
            <p:cNvSpPr/>
            <p:nvPr/>
          </p:nvSpPr>
          <p:spPr>
            <a:xfrm>
              <a:off x="1379900" y="2351925"/>
              <a:ext cx="32175" cy="38500"/>
            </a:xfrm>
            <a:custGeom>
              <a:avLst/>
              <a:gdLst/>
              <a:ahLst/>
              <a:cxnLst/>
              <a:rect l="l" t="t" r="r" b="b"/>
              <a:pathLst>
                <a:path w="1287" h="1540" extrusionOk="0">
                  <a:moveTo>
                    <a:pt x="591" y="0"/>
                  </a:moveTo>
                  <a:cubicBezTo>
                    <a:pt x="317" y="21"/>
                    <a:pt x="85" y="274"/>
                    <a:pt x="22" y="590"/>
                  </a:cubicBezTo>
                  <a:cubicBezTo>
                    <a:pt x="1" y="654"/>
                    <a:pt x="1" y="738"/>
                    <a:pt x="1" y="801"/>
                  </a:cubicBezTo>
                  <a:cubicBezTo>
                    <a:pt x="21" y="1230"/>
                    <a:pt x="299" y="1540"/>
                    <a:pt x="642" y="1540"/>
                  </a:cubicBezTo>
                  <a:cubicBezTo>
                    <a:pt x="653" y="1540"/>
                    <a:pt x="664" y="1539"/>
                    <a:pt x="675" y="1539"/>
                  </a:cubicBezTo>
                  <a:cubicBezTo>
                    <a:pt x="1013" y="1518"/>
                    <a:pt x="1287" y="1159"/>
                    <a:pt x="1266" y="738"/>
                  </a:cubicBezTo>
                  <a:cubicBezTo>
                    <a:pt x="1266" y="654"/>
                    <a:pt x="1244" y="590"/>
                    <a:pt x="1223" y="506"/>
                  </a:cubicBezTo>
                  <a:cubicBezTo>
                    <a:pt x="1143" y="225"/>
                    <a:pt x="909" y="20"/>
                    <a:pt x="632" y="20"/>
                  </a:cubicBezTo>
                  <a:cubicBezTo>
                    <a:pt x="618" y="20"/>
                    <a:pt x="605" y="20"/>
                    <a:pt x="591" y="21"/>
                  </a:cubicBezTo>
                  <a:lnTo>
                    <a:pt x="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9"/>
            <p:cNvSpPr/>
            <p:nvPr/>
          </p:nvSpPr>
          <p:spPr>
            <a:xfrm>
              <a:off x="1383600" y="2356625"/>
              <a:ext cx="24800" cy="29075"/>
            </a:xfrm>
            <a:custGeom>
              <a:avLst/>
              <a:gdLst/>
              <a:ahLst/>
              <a:cxnLst/>
              <a:rect l="l" t="t" r="r" b="b"/>
              <a:pathLst>
                <a:path w="992" h="1163" extrusionOk="0">
                  <a:moveTo>
                    <a:pt x="500" y="0"/>
                  </a:moveTo>
                  <a:cubicBezTo>
                    <a:pt x="488" y="0"/>
                    <a:pt x="476" y="1"/>
                    <a:pt x="464" y="2"/>
                  </a:cubicBezTo>
                  <a:cubicBezTo>
                    <a:pt x="232" y="23"/>
                    <a:pt x="64" y="192"/>
                    <a:pt x="0" y="444"/>
                  </a:cubicBezTo>
                  <a:cubicBezTo>
                    <a:pt x="0" y="487"/>
                    <a:pt x="0" y="550"/>
                    <a:pt x="0" y="613"/>
                  </a:cubicBezTo>
                  <a:cubicBezTo>
                    <a:pt x="0" y="917"/>
                    <a:pt x="215" y="1162"/>
                    <a:pt x="474" y="1162"/>
                  </a:cubicBezTo>
                  <a:cubicBezTo>
                    <a:pt x="485" y="1162"/>
                    <a:pt x="496" y="1162"/>
                    <a:pt x="506" y="1161"/>
                  </a:cubicBezTo>
                  <a:cubicBezTo>
                    <a:pt x="780" y="1161"/>
                    <a:pt x="991" y="866"/>
                    <a:pt x="970" y="550"/>
                  </a:cubicBezTo>
                  <a:cubicBezTo>
                    <a:pt x="970" y="487"/>
                    <a:pt x="949" y="444"/>
                    <a:pt x="928" y="381"/>
                  </a:cubicBezTo>
                  <a:cubicBezTo>
                    <a:pt x="868" y="163"/>
                    <a:pt x="696"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9"/>
            <p:cNvSpPr/>
            <p:nvPr/>
          </p:nvSpPr>
          <p:spPr>
            <a:xfrm>
              <a:off x="1353050" y="2424625"/>
              <a:ext cx="37425" cy="10050"/>
            </a:xfrm>
            <a:custGeom>
              <a:avLst/>
              <a:gdLst/>
              <a:ahLst/>
              <a:cxnLst/>
              <a:rect l="l" t="t" r="r" b="b"/>
              <a:pathLst>
                <a:path w="1497" h="402" extrusionOk="0">
                  <a:moveTo>
                    <a:pt x="1349" y="1"/>
                  </a:moveTo>
                  <a:lnTo>
                    <a:pt x="127" y="64"/>
                  </a:lnTo>
                  <a:cubicBezTo>
                    <a:pt x="63" y="85"/>
                    <a:pt x="0" y="148"/>
                    <a:pt x="0" y="233"/>
                  </a:cubicBezTo>
                  <a:lnTo>
                    <a:pt x="0" y="275"/>
                  </a:lnTo>
                  <a:cubicBezTo>
                    <a:pt x="0" y="338"/>
                    <a:pt x="63" y="401"/>
                    <a:pt x="127" y="401"/>
                  </a:cubicBezTo>
                  <a:lnTo>
                    <a:pt x="1370" y="338"/>
                  </a:lnTo>
                  <a:cubicBezTo>
                    <a:pt x="1433" y="317"/>
                    <a:pt x="1496" y="254"/>
                    <a:pt x="1475" y="190"/>
                  </a:cubicBezTo>
                  <a:lnTo>
                    <a:pt x="1475" y="127"/>
                  </a:lnTo>
                  <a:cubicBezTo>
                    <a:pt x="1475" y="64"/>
                    <a:pt x="1412" y="1"/>
                    <a:pt x="1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9"/>
            <p:cNvSpPr/>
            <p:nvPr/>
          </p:nvSpPr>
          <p:spPr>
            <a:xfrm>
              <a:off x="1465800" y="2250750"/>
              <a:ext cx="51650" cy="56400"/>
            </a:xfrm>
            <a:custGeom>
              <a:avLst/>
              <a:gdLst/>
              <a:ahLst/>
              <a:cxnLst/>
              <a:rect l="l" t="t" r="r" b="b"/>
              <a:pathLst>
                <a:path w="2066" h="2256" extrusionOk="0">
                  <a:moveTo>
                    <a:pt x="1054" y="506"/>
                  </a:moveTo>
                  <a:lnTo>
                    <a:pt x="1286" y="570"/>
                  </a:lnTo>
                  <a:cubicBezTo>
                    <a:pt x="1455" y="612"/>
                    <a:pt x="1581" y="802"/>
                    <a:pt x="1539" y="991"/>
                  </a:cubicBezTo>
                  <a:lnTo>
                    <a:pt x="1434" y="1455"/>
                  </a:lnTo>
                  <a:cubicBezTo>
                    <a:pt x="1391" y="1623"/>
                    <a:pt x="1265" y="1729"/>
                    <a:pt x="1117" y="1750"/>
                  </a:cubicBezTo>
                  <a:cubicBezTo>
                    <a:pt x="1096" y="1750"/>
                    <a:pt x="1054" y="1750"/>
                    <a:pt x="1033" y="1729"/>
                  </a:cubicBezTo>
                  <a:lnTo>
                    <a:pt x="801" y="1687"/>
                  </a:lnTo>
                  <a:cubicBezTo>
                    <a:pt x="612" y="1645"/>
                    <a:pt x="506" y="1455"/>
                    <a:pt x="548" y="1265"/>
                  </a:cubicBezTo>
                  <a:lnTo>
                    <a:pt x="654" y="780"/>
                  </a:lnTo>
                  <a:cubicBezTo>
                    <a:pt x="675" y="633"/>
                    <a:pt x="801" y="506"/>
                    <a:pt x="949" y="506"/>
                  </a:cubicBezTo>
                  <a:close/>
                  <a:moveTo>
                    <a:pt x="907" y="1"/>
                  </a:moveTo>
                  <a:cubicBezTo>
                    <a:pt x="590" y="22"/>
                    <a:pt x="295" y="275"/>
                    <a:pt x="232" y="612"/>
                  </a:cubicBezTo>
                  <a:lnTo>
                    <a:pt x="85" y="1223"/>
                  </a:lnTo>
                  <a:cubicBezTo>
                    <a:pt x="0" y="1645"/>
                    <a:pt x="253" y="2066"/>
                    <a:pt x="654" y="2171"/>
                  </a:cubicBezTo>
                  <a:lnTo>
                    <a:pt x="949" y="2235"/>
                  </a:lnTo>
                  <a:cubicBezTo>
                    <a:pt x="1033" y="2256"/>
                    <a:pt x="1096" y="2256"/>
                    <a:pt x="1160" y="2256"/>
                  </a:cubicBezTo>
                  <a:cubicBezTo>
                    <a:pt x="1497" y="2235"/>
                    <a:pt x="1771" y="1982"/>
                    <a:pt x="1855" y="1645"/>
                  </a:cubicBezTo>
                  <a:lnTo>
                    <a:pt x="1982" y="1012"/>
                  </a:lnTo>
                  <a:cubicBezTo>
                    <a:pt x="2066" y="591"/>
                    <a:pt x="1813" y="169"/>
                    <a:pt x="1412" y="85"/>
                  </a:cubicBezTo>
                  <a:lnTo>
                    <a:pt x="1117" y="22"/>
                  </a:lnTo>
                  <a:cubicBezTo>
                    <a:pt x="1054" y="1"/>
                    <a:pt x="970"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9"/>
            <p:cNvSpPr/>
            <p:nvPr/>
          </p:nvSpPr>
          <p:spPr>
            <a:xfrm>
              <a:off x="1459550" y="2264775"/>
              <a:ext cx="47375" cy="25000"/>
            </a:xfrm>
            <a:custGeom>
              <a:avLst/>
              <a:gdLst/>
              <a:ahLst/>
              <a:cxnLst/>
              <a:rect l="l" t="t" r="r" b="b"/>
              <a:pathLst>
                <a:path w="1895" h="1000" extrusionOk="0">
                  <a:moveTo>
                    <a:pt x="214" y="0"/>
                  </a:moveTo>
                  <a:cubicBezTo>
                    <a:pt x="93" y="0"/>
                    <a:pt x="0" y="110"/>
                    <a:pt x="19" y="219"/>
                  </a:cubicBezTo>
                  <a:lnTo>
                    <a:pt x="40" y="536"/>
                  </a:lnTo>
                  <a:cubicBezTo>
                    <a:pt x="40" y="641"/>
                    <a:pt x="103" y="725"/>
                    <a:pt x="208" y="746"/>
                  </a:cubicBezTo>
                  <a:lnTo>
                    <a:pt x="1747" y="999"/>
                  </a:lnTo>
                  <a:lnTo>
                    <a:pt x="1894" y="346"/>
                  </a:lnTo>
                  <a:lnTo>
                    <a:pt x="271" y="9"/>
                  </a:lnTo>
                  <a:cubicBezTo>
                    <a:pt x="252" y="3"/>
                    <a:pt x="232"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9"/>
            <p:cNvSpPr/>
            <p:nvPr/>
          </p:nvSpPr>
          <p:spPr>
            <a:xfrm>
              <a:off x="1331425" y="2272875"/>
              <a:ext cx="1625" cy="550"/>
            </a:xfrm>
            <a:custGeom>
              <a:avLst/>
              <a:gdLst/>
              <a:ahLst/>
              <a:cxnLst/>
              <a:rect l="l" t="t" r="r" b="b"/>
              <a:pathLst>
                <a:path w="65" h="22" extrusionOk="0">
                  <a:moveTo>
                    <a:pt x="1" y="1"/>
                  </a:moveTo>
                  <a:cubicBezTo>
                    <a:pt x="22" y="22"/>
                    <a:pt x="43" y="22"/>
                    <a:pt x="64" y="22"/>
                  </a:cubicBezTo>
                  <a:cubicBezTo>
                    <a:pt x="43" y="22"/>
                    <a:pt x="22" y="22"/>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9"/>
            <p:cNvSpPr/>
            <p:nvPr/>
          </p:nvSpPr>
          <p:spPr>
            <a:xfrm>
              <a:off x="1333550" y="2273925"/>
              <a:ext cx="1075" cy="575"/>
            </a:xfrm>
            <a:custGeom>
              <a:avLst/>
              <a:gdLst/>
              <a:ahLst/>
              <a:cxnLst/>
              <a:rect l="l" t="t" r="r" b="b"/>
              <a:pathLst>
                <a:path w="43" h="23" extrusionOk="0">
                  <a:moveTo>
                    <a:pt x="0" y="1"/>
                  </a:moveTo>
                  <a:cubicBezTo>
                    <a:pt x="21" y="1"/>
                    <a:pt x="42" y="1"/>
                    <a:pt x="42" y="22"/>
                  </a:cubicBezTo>
                  <a:cubicBezTo>
                    <a:pt x="42" y="1"/>
                    <a:pt x="21" y="1"/>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9"/>
            <p:cNvSpPr/>
            <p:nvPr/>
          </p:nvSpPr>
          <p:spPr>
            <a:xfrm>
              <a:off x="1317200" y="2267100"/>
              <a:ext cx="550" cy="550"/>
            </a:xfrm>
            <a:custGeom>
              <a:avLst/>
              <a:gdLst/>
              <a:ahLst/>
              <a:cxnLst/>
              <a:rect l="l" t="t" r="r" b="b"/>
              <a:pathLst>
                <a:path w="22" h="22" extrusionOk="0">
                  <a:moveTo>
                    <a:pt x="1" y="0"/>
                  </a:moveTo>
                  <a:cubicBezTo>
                    <a:pt x="1" y="21"/>
                    <a:pt x="22" y="21"/>
                    <a:pt x="22" y="21"/>
                  </a:cubicBezTo>
                  <a:cubicBezTo>
                    <a:pt x="22" y="21"/>
                    <a:pt x="1"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a:off x="1320375" y="2268150"/>
              <a:ext cx="25" cy="25"/>
            </a:xfrm>
            <a:custGeom>
              <a:avLst/>
              <a:gdLst/>
              <a:ahLst/>
              <a:cxnLst/>
              <a:rect l="l" t="t" r="r" b="b"/>
              <a:pathLst>
                <a:path w="1" h="1" extrusionOk="0">
                  <a:moveTo>
                    <a:pt x="0" y="0"/>
                  </a:moveTo>
                  <a:lnTo>
                    <a:pt x="0"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a:off x="1335650" y="2274475"/>
              <a:ext cx="1600" cy="550"/>
            </a:xfrm>
            <a:custGeom>
              <a:avLst/>
              <a:gdLst/>
              <a:ahLst/>
              <a:cxnLst/>
              <a:rect l="l" t="t" r="r" b="b"/>
              <a:pathLst>
                <a:path w="64" h="22" extrusionOk="0">
                  <a:moveTo>
                    <a:pt x="1" y="0"/>
                  </a:moveTo>
                  <a:cubicBezTo>
                    <a:pt x="22" y="21"/>
                    <a:pt x="43" y="21"/>
                    <a:pt x="64" y="21"/>
                  </a:cubicBezTo>
                  <a:cubicBezTo>
                    <a:pt x="43" y="21"/>
                    <a:pt x="22"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p:nvPr/>
          </p:nvSpPr>
          <p:spPr>
            <a:xfrm>
              <a:off x="1318800" y="2267625"/>
              <a:ext cx="25" cy="550"/>
            </a:xfrm>
            <a:custGeom>
              <a:avLst/>
              <a:gdLst/>
              <a:ahLst/>
              <a:cxnLst/>
              <a:rect l="l" t="t" r="r" b="b"/>
              <a:pathLst>
                <a:path w="1" h="22" extrusionOk="0">
                  <a:moveTo>
                    <a:pt x="0" y="0"/>
                  </a:moveTo>
                  <a:cubicBezTo>
                    <a:pt x="0" y="0"/>
                    <a:pt x="0" y="0"/>
                    <a:pt x="0" y="21"/>
                  </a:cubicBezTo>
                  <a:cubicBezTo>
                    <a:pt x="0" y="21"/>
                    <a:pt x="0"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9"/>
            <p:cNvSpPr/>
            <p:nvPr/>
          </p:nvSpPr>
          <p:spPr>
            <a:xfrm>
              <a:off x="1349350" y="2278675"/>
              <a:ext cx="1600" cy="550"/>
            </a:xfrm>
            <a:custGeom>
              <a:avLst/>
              <a:gdLst/>
              <a:ahLst/>
              <a:cxnLst/>
              <a:rect l="l" t="t" r="r" b="b"/>
              <a:pathLst>
                <a:path w="64" h="22" extrusionOk="0">
                  <a:moveTo>
                    <a:pt x="1" y="1"/>
                  </a:moveTo>
                  <a:cubicBezTo>
                    <a:pt x="22" y="1"/>
                    <a:pt x="43" y="1"/>
                    <a:pt x="64" y="22"/>
                  </a:cubicBezTo>
                  <a:cubicBezTo>
                    <a:pt x="43" y="1"/>
                    <a:pt x="22"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1337225" y="2275525"/>
              <a:ext cx="2150" cy="550"/>
            </a:xfrm>
            <a:custGeom>
              <a:avLst/>
              <a:gdLst/>
              <a:ahLst/>
              <a:cxnLst/>
              <a:rect l="l" t="t" r="r" b="b"/>
              <a:pathLst>
                <a:path w="86" h="22" extrusionOk="0">
                  <a:moveTo>
                    <a:pt x="1" y="0"/>
                  </a:moveTo>
                  <a:cubicBezTo>
                    <a:pt x="43" y="0"/>
                    <a:pt x="64" y="0"/>
                    <a:pt x="85" y="21"/>
                  </a:cubicBezTo>
                  <a:cubicBezTo>
                    <a:pt x="64" y="0"/>
                    <a:pt x="43"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1344075" y="2277625"/>
              <a:ext cx="4775" cy="1075"/>
            </a:xfrm>
            <a:custGeom>
              <a:avLst/>
              <a:gdLst/>
              <a:ahLst/>
              <a:cxnLst/>
              <a:rect l="l" t="t" r="r" b="b"/>
              <a:pathLst>
                <a:path w="191" h="43" extrusionOk="0">
                  <a:moveTo>
                    <a:pt x="1" y="1"/>
                  </a:moveTo>
                  <a:cubicBezTo>
                    <a:pt x="64" y="22"/>
                    <a:pt x="127" y="22"/>
                    <a:pt x="190" y="43"/>
                  </a:cubicBezTo>
                  <a:cubicBezTo>
                    <a:pt x="127" y="22"/>
                    <a:pt x="64"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1351450" y="2279200"/>
              <a:ext cx="4775" cy="550"/>
            </a:xfrm>
            <a:custGeom>
              <a:avLst/>
              <a:gdLst/>
              <a:ahLst/>
              <a:cxnLst/>
              <a:rect l="l" t="t" r="r" b="b"/>
              <a:pathLst>
                <a:path w="191" h="22" extrusionOk="0">
                  <a:moveTo>
                    <a:pt x="1" y="1"/>
                  </a:moveTo>
                  <a:cubicBezTo>
                    <a:pt x="64" y="1"/>
                    <a:pt x="127" y="22"/>
                    <a:pt x="191" y="22"/>
                  </a:cubicBezTo>
                  <a:cubicBezTo>
                    <a:pt x="127" y="22"/>
                    <a:pt x="64"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9"/>
            <p:cNvSpPr/>
            <p:nvPr/>
          </p:nvSpPr>
          <p:spPr>
            <a:xfrm>
              <a:off x="1341975" y="2277100"/>
              <a:ext cx="1600" cy="550"/>
            </a:xfrm>
            <a:custGeom>
              <a:avLst/>
              <a:gdLst/>
              <a:ahLst/>
              <a:cxnLst/>
              <a:rect l="l" t="t" r="r" b="b"/>
              <a:pathLst>
                <a:path w="64" h="22" extrusionOk="0">
                  <a:moveTo>
                    <a:pt x="0" y="0"/>
                  </a:moveTo>
                  <a:cubicBezTo>
                    <a:pt x="22" y="0"/>
                    <a:pt x="43" y="0"/>
                    <a:pt x="64" y="22"/>
                  </a:cubicBezTo>
                  <a:cubicBezTo>
                    <a:pt x="43" y="0"/>
                    <a:pt x="22"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9"/>
            <p:cNvSpPr/>
            <p:nvPr/>
          </p:nvSpPr>
          <p:spPr>
            <a:xfrm>
              <a:off x="1339875" y="2276050"/>
              <a:ext cx="1600" cy="550"/>
            </a:xfrm>
            <a:custGeom>
              <a:avLst/>
              <a:gdLst/>
              <a:ahLst/>
              <a:cxnLst/>
              <a:rect l="l" t="t" r="r" b="b"/>
              <a:pathLst>
                <a:path w="64" h="22" extrusionOk="0">
                  <a:moveTo>
                    <a:pt x="0" y="0"/>
                  </a:moveTo>
                  <a:lnTo>
                    <a:pt x="63" y="2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9"/>
            <p:cNvSpPr/>
            <p:nvPr/>
          </p:nvSpPr>
          <p:spPr>
            <a:xfrm>
              <a:off x="1304025" y="2267625"/>
              <a:ext cx="1100" cy="25"/>
            </a:xfrm>
            <a:custGeom>
              <a:avLst/>
              <a:gdLst/>
              <a:ahLst/>
              <a:cxnLst/>
              <a:rect l="l" t="t" r="r" b="b"/>
              <a:pathLst>
                <a:path w="44" h="1" extrusionOk="0">
                  <a:moveTo>
                    <a:pt x="1" y="0"/>
                  </a:moveTo>
                  <a:cubicBezTo>
                    <a:pt x="22" y="0"/>
                    <a:pt x="22" y="0"/>
                    <a:pt x="43" y="0"/>
                  </a:cubicBezTo>
                  <a:cubicBezTo>
                    <a:pt x="22" y="0"/>
                    <a:pt x="22"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1314575" y="2266550"/>
              <a:ext cx="550" cy="25"/>
            </a:xfrm>
            <a:custGeom>
              <a:avLst/>
              <a:gdLst/>
              <a:ahLst/>
              <a:cxnLst/>
              <a:rect l="l" t="t" r="r" b="b"/>
              <a:pathLst>
                <a:path w="22" h="1" extrusionOk="0">
                  <a:moveTo>
                    <a:pt x="1" y="1"/>
                  </a:moveTo>
                  <a:cubicBezTo>
                    <a:pt x="1" y="1"/>
                    <a:pt x="22" y="1"/>
                    <a:pt x="22" y="1"/>
                  </a:cubicBezTo>
                  <a:cubicBezTo>
                    <a:pt x="22" y="1"/>
                    <a:pt x="1"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9"/>
            <p:cNvSpPr/>
            <p:nvPr/>
          </p:nvSpPr>
          <p:spPr>
            <a:xfrm>
              <a:off x="1292975" y="2269725"/>
              <a:ext cx="2125" cy="550"/>
            </a:xfrm>
            <a:custGeom>
              <a:avLst/>
              <a:gdLst/>
              <a:ahLst/>
              <a:cxnLst/>
              <a:rect l="l" t="t" r="r" b="b"/>
              <a:pathLst>
                <a:path w="85" h="22" extrusionOk="0">
                  <a:moveTo>
                    <a:pt x="0" y="21"/>
                  </a:moveTo>
                  <a:cubicBezTo>
                    <a:pt x="21" y="21"/>
                    <a:pt x="43" y="21"/>
                    <a:pt x="85" y="0"/>
                  </a:cubicBezTo>
                  <a:cubicBezTo>
                    <a:pt x="43" y="21"/>
                    <a:pt x="21" y="21"/>
                    <a:pt x="0" y="2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9"/>
            <p:cNvSpPr/>
            <p:nvPr/>
          </p:nvSpPr>
          <p:spPr>
            <a:xfrm>
              <a:off x="1287700" y="2271300"/>
              <a:ext cx="2125" cy="550"/>
            </a:xfrm>
            <a:custGeom>
              <a:avLst/>
              <a:gdLst/>
              <a:ahLst/>
              <a:cxnLst/>
              <a:rect l="l" t="t" r="r" b="b"/>
              <a:pathLst>
                <a:path w="85" h="22" extrusionOk="0">
                  <a:moveTo>
                    <a:pt x="1" y="22"/>
                  </a:moveTo>
                  <a:cubicBezTo>
                    <a:pt x="22" y="22"/>
                    <a:pt x="43" y="1"/>
                    <a:pt x="85" y="1"/>
                  </a:cubicBezTo>
                  <a:cubicBezTo>
                    <a:pt x="43" y="1"/>
                    <a:pt x="22" y="22"/>
                    <a:pt x="1"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1289800" y="2270250"/>
              <a:ext cx="2675" cy="1075"/>
            </a:xfrm>
            <a:custGeom>
              <a:avLst/>
              <a:gdLst/>
              <a:ahLst/>
              <a:cxnLst/>
              <a:rect l="l" t="t" r="r" b="b"/>
              <a:pathLst>
                <a:path w="107" h="43" extrusionOk="0">
                  <a:moveTo>
                    <a:pt x="1" y="43"/>
                  </a:moveTo>
                  <a:cubicBezTo>
                    <a:pt x="43" y="22"/>
                    <a:pt x="85" y="22"/>
                    <a:pt x="106" y="0"/>
                  </a:cubicBezTo>
                  <a:cubicBezTo>
                    <a:pt x="85" y="22"/>
                    <a:pt x="43" y="22"/>
                    <a:pt x="1" y="43"/>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285075" y="2271825"/>
              <a:ext cx="2125" cy="550"/>
            </a:xfrm>
            <a:custGeom>
              <a:avLst/>
              <a:gdLst/>
              <a:ahLst/>
              <a:cxnLst/>
              <a:rect l="l" t="t" r="r" b="b"/>
              <a:pathLst>
                <a:path w="85" h="22" extrusionOk="0">
                  <a:moveTo>
                    <a:pt x="0" y="22"/>
                  </a:moveTo>
                  <a:cubicBezTo>
                    <a:pt x="21" y="22"/>
                    <a:pt x="42" y="22"/>
                    <a:pt x="85" y="1"/>
                  </a:cubicBezTo>
                  <a:cubicBezTo>
                    <a:pt x="42" y="22"/>
                    <a:pt x="21" y="22"/>
                    <a:pt x="0"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275050" y="2274475"/>
              <a:ext cx="1075" cy="25"/>
            </a:xfrm>
            <a:custGeom>
              <a:avLst/>
              <a:gdLst/>
              <a:ahLst/>
              <a:cxnLst/>
              <a:rect l="l" t="t" r="r" b="b"/>
              <a:pathLst>
                <a:path w="43" h="1" extrusionOk="0">
                  <a:moveTo>
                    <a:pt x="1" y="0"/>
                  </a:moveTo>
                  <a:cubicBezTo>
                    <a:pt x="1" y="0"/>
                    <a:pt x="22" y="0"/>
                    <a:pt x="43" y="0"/>
                  </a:cubicBezTo>
                  <a:cubicBezTo>
                    <a:pt x="22" y="0"/>
                    <a:pt x="1"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1296650" y="2269200"/>
              <a:ext cx="1100" cy="25"/>
            </a:xfrm>
            <a:custGeom>
              <a:avLst/>
              <a:gdLst/>
              <a:ahLst/>
              <a:cxnLst/>
              <a:rect l="l" t="t" r="r" b="b"/>
              <a:pathLst>
                <a:path w="44" h="1" extrusionOk="0">
                  <a:moveTo>
                    <a:pt x="1" y="0"/>
                  </a:moveTo>
                  <a:cubicBezTo>
                    <a:pt x="22" y="0"/>
                    <a:pt x="22" y="0"/>
                    <a:pt x="43" y="0"/>
                  </a:cubicBezTo>
                  <a:cubicBezTo>
                    <a:pt x="22" y="0"/>
                    <a:pt x="22"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309300" y="2266550"/>
              <a:ext cx="550" cy="25"/>
            </a:xfrm>
            <a:custGeom>
              <a:avLst/>
              <a:gdLst/>
              <a:ahLst/>
              <a:cxnLst/>
              <a:rect l="l" t="t" r="r" b="b"/>
              <a:pathLst>
                <a:path w="22" h="1" extrusionOk="0">
                  <a:moveTo>
                    <a:pt x="1" y="1"/>
                  </a:moveTo>
                  <a:cubicBezTo>
                    <a:pt x="1" y="1"/>
                    <a:pt x="22" y="1"/>
                    <a:pt x="22" y="1"/>
                  </a:cubicBezTo>
                  <a:cubicBezTo>
                    <a:pt x="22" y="1"/>
                    <a:pt x="1"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313525" y="2266550"/>
              <a:ext cx="550" cy="25"/>
            </a:xfrm>
            <a:custGeom>
              <a:avLst/>
              <a:gdLst/>
              <a:ahLst/>
              <a:cxnLst/>
              <a:rect l="l" t="t" r="r" b="b"/>
              <a:pathLst>
                <a:path w="22" h="1" extrusionOk="0">
                  <a:moveTo>
                    <a:pt x="0" y="1"/>
                  </a:moveTo>
                  <a:lnTo>
                    <a:pt x="21"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1356725" y="2279725"/>
              <a:ext cx="1600" cy="25"/>
            </a:xfrm>
            <a:custGeom>
              <a:avLst/>
              <a:gdLst/>
              <a:ahLst/>
              <a:cxnLst/>
              <a:rect l="l" t="t" r="r" b="b"/>
              <a:pathLst>
                <a:path w="64" h="1" extrusionOk="0">
                  <a:moveTo>
                    <a:pt x="1" y="1"/>
                  </a:moveTo>
                  <a:cubicBezTo>
                    <a:pt x="22" y="1"/>
                    <a:pt x="43" y="1"/>
                    <a:pt x="64" y="1"/>
                  </a:cubicBezTo>
                  <a:cubicBezTo>
                    <a:pt x="43" y="1"/>
                    <a:pt x="22"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1306675" y="2267100"/>
              <a:ext cx="1075" cy="0"/>
            </a:xfrm>
            <a:custGeom>
              <a:avLst/>
              <a:gdLst/>
              <a:ahLst/>
              <a:cxnLst/>
              <a:rect l="l" t="t" r="r" b="b"/>
              <a:pathLst>
                <a:path w="43" extrusionOk="0">
                  <a:moveTo>
                    <a:pt x="0" y="0"/>
                  </a:moveTo>
                  <a:cubicBezTo>
                    <a:pt x="0" y="0"/>
                    <a:pt x="21" y="0"/>
                    <a:pt x="43" y="0"/>
                  </a:cubicBezTo>
                  <a:cubicBezTo>
                    <a:pt x="21" y="0"/>
                    <a:pt x="0"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1299300" y="2268675"/>
              <a:ext cx="1075" cy="25"/>
            </a:xfrm>
            <a:custGeom>
              <a:avLst/>
              <a:gdLst/>
              <a:ahLst/>
              <a:cxnLst/>
              <a:rect l="l" t="t" r="r" b="b"/>
              <a:pathLst>
                <a:path w="43" h="1" extrusionOk="0">
                  <a:moveTo>
                    <a:pt x="0" y="0"/>
                  </a:moveTo>
                  <a:cubicBezTo>
                    <a:pt x="0" y="0"/>
                    <a:pt x="21" y="0"/>
                    <a:pt x="42" y="0"/>
                  </a:cubicBezTo>
                  <a:cubicBezTo>
                    <a:pt x="21" y="0"/>
                    <a:pt x="21"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1315625" y="2267100"/>
              <a:ext cx="550" cy="0"/>
            </a:xfrm>
            <a:custGeom>
              <a:avLst/>
              <a:gdLst/>
              <a:ahLst/>
              <a:cxnLst/>
              <a:rect l="l" t="t" r="r" b="b"/>
              <a:pathLst>
                <a:path w="22" extrusionOk="0">
                  <a:moveTo>
                    <a:pt x="1" y="0"/>
                  </a:moveTo>
                  <a:cubicBezTo>
                    <a:pt x="1" y="0"/>
                    <a:pt x="22" y="0"/>
                    <a:pt x="22" y="0"/>
                  </a:cubicBezTo>
                  <a:cubicBezTo>
                    <a:pt x="22" y="0"/>
                    <a:pt x="22"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1369375" y="2278150"/>
              <a:ext cx="2650" cy="550"/>
            </a:xfrm>
            <a:custGeom>
              <a:avLst/>
              <a:gdLst/>
              <a:ahLst/>
              <a:cxnLst/>
              <a:rect l="l" t="t" r="r" b="b"/>
              <a:pathLst>
                <a:path w="106" h="22" extrusionOk="0">
                  <a:moveTo>
                    <a:pt x="0" y="22"/>
                  </a:moveTo>
                  <a:cubicBezTo>
                    <a:pt x="43" y="22"/>
                    <a:pt x="64" y="22"/>
                    <a:pt x="106" y="1"/>
                  </a:cubicBezTo>
                  <a:cubicBezTo>
                    <a:pt x="64" y="22"/>
                    <a:pt x="43" y="22"/>
                    <a:pt x="0"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1372525" y="2277625"/>
              <a:ext cx="2150" cy="550"/>
            </a:xfrm>
            <a:custGeom>
              <a:avLst/>
              <a:gdLst/>
              <a:ahLst/>
              <a:cxnLst/>
              <a:rect l="l" t="t" r="r" b="b"/>
              <a:pathLst>
                <a:path w="86" h="22" extrusionOk="0">
                  <a:moveTo>
                    <a:pt x="1" y="22"/>
                  </a:moveTo>
                  <a:cubicBezTo>
                    <a:pt x="22" y="22"/>
                    <a:pt x="43" y="1"/>
                    <a:pt x="85" y="1"/>
                  </a:cubicBezTo>
                  <a:cubicBezTo>
                    <a:pt x="43" y="1"/>
                    <a:pt x="22" y="22"/>
                    <a:pt x="1"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1312475" y="2266550"/>
              <a:ext cx="25" cy="25"/>
            </a:xfrm>
            <a:custGeom>
              <a:avLst/>
              <a:gdLst/>
              <a:ahLst/>
              <a:cxnLst/>
              <a:rect l="l" t="t" r="r" b="b"/>
              <a:pathLst>
                <a:path w="1" h="1" extrusionOk="0">
                  <a:moveTo>
                    <a:pt x="0" y="1"/>
                  </a:moveTo>
                  <a:lnTo>
                    <a:pt x="0"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1440500" y="2249175"/>
              <a:ext cx="3725" cy="1075"/>
            </a:xfrm>
            <a:custGeom>
              <a:avLst/>
              <a:gdLst/>
              <a:ahLst/>
              <a:cxnLst/>
              <a:rect l="l" t="t" r="r" b="b"/>
              <a:pathLst>
                <a:path w="149" h="43" extrusionOk="0">
                  <a:moveTo>
                    <a:pt x="148" y="0"/>
                  </a:moveTo>
                  <a:cubicBezTo>
                    <a:pt x="106" y="21"/>
                    <a:pt x="64" y="21"/>
                    <a:pt x="1" y="43"/>
                  </a:cubicBezTo>
                  <a:cubicBezTo>
                    <a:pt x="64" y="21"/>
                    <a:pt x="106" y="21"/>
                    <a:pt x="148"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1431550" y="2250225"/>
              <a:ext cx="8975" cy="1600"/>
            </a:xfrm>
            <a:custGeom>
              <a:avLst/>
              <a:gdLst/>
              <a:ahLst/>
              <a:cxnLst/>
              <a:rect l="l" t="t" r="r" b="b"/>
              <a:pathLst>
                <a:path w="359" h="64" extrusionOk="0">
                  <a:moveTo>
                    <a:pt x="359" y="1"/>
                  </a:moveTo>
                  <a:lnTo>
                    <a:pt x="359" y="1"/>
                  </a:lnTo>
                  <a:cubicBezTo>
                    <a:pt x="232" y="22"/>
                    <a:pt x="106" y="43"/>
                    <a:pt x="0" y="64"/>
                  </a:cubicBezTo>
                  <a:cubicBezTo>
                    <a:pt x="127" y="43"/>
                    <a:pt x="253" y="22"/>
                    <a:pt x="359"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1444200" y="2249175"/>
              <a:ext cx="13200" cy="550"/>
            </a:xfrm>
            <a:custGeom>
              <a:avLst/>
              <a:gdLst/>
              <a:ahLst/>
              <a:cxnLst/>
              <a:rect l="l" t="t" r="r" b="b"/>
              <a:pathLst>
                <a:path w="528" h="22" extrusionOk="0">
                  <a:moveTo>
                    <a:pt x="527" y="0"/>
                  </a:moveTo>
                  <a:cubicBezTo>
                    <a:pt x="359" y="0"/>
                    <a:pt x="169" y="0"/>
                    <a:pt x="0" y="21"/>
                  </a:cubicBezTo>
                  <a:cubicBezTo>
                    <a:pt x="169" y="0"/>
                    <a:pt x="359" y="0"/>
                    <a:pt x="52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1377800" y="2251800"/>
              <a:ext cx="53775" cy="24275"/>
            </a:xfrm>
            <a:custGeom>
              <a:avLst/>
              <a:gdLst/>
              <a:ahLst/>
              <a:cxnLst/>
              <a:rect l="l" t="t" r="r" b="b"/>
              <a:pathLst>
                <a:path w="2151" h="971" extrusionOk="0">
                  <a:moveTo>
                    <a:pt x="2150" y="1"/>
                  </a:moveTo>
                  <a:cubicBezTo>
                    <a:pt x="1307" y="233"/>
                    <a:pt x="612" y="717"/>
                    <a:pt x="1" y="970"/>
                  </a:cubicBezTo>
                  <a:cubicBezTo>
                    <a:pt x="612" y="717"/>
                    <a:pt x="1307" y="233"/>
                    <a:pt x="215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1457375" y="2249175"/>
              <a:ext cx="550" cy="25"/>
            </a:xfrm>
            <a:custGeom>
              <a:avLst/>
              <a:gdLst/>
              <a:ahLst/>
              <a:cxnLst/>
              <a:rect l="l" t="t" r="r" b="b"/>
              <a:pathLst>
                <a:path w="22" h="1" extrusionOk="0">
                  <a:moveTo>
                    <a:pt x="0" y="0"/>
                  </a:moveTo>
                  <a:lnTo>
                    <a:pt x="2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1457900" y="2249175"/>
              <a:ext cx="14775" cy="2650"/>
            </a:xfrm>
            <a:custGeom>
              <a:avLst/>
              <a:gdLst/>
              <a:ahLst/>
              <a:cxnLst/>
              <a:rect l="l" t="t" r="r" b="b"/>
              <a:pathLst>
                <a:path w="591" h="106" extrusionOk="0">
                  <a:moveTo>
                    <a:pt x="0" y="0"/>
                  </a:moveTo>
                  <a:cubicBezTo>
                    <a:pt x="190" y="21"/>
                    <a:pt x="380" y="43"/>
                    <a:pt x="590" y="106"/>
                  </a:cubicBezTo>
                  <a:cubicBezTo>
                    <a:pt x="380" y="43"/>
                    <a:pt x="190" y="21"/>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1301925" y="2267625"/>
              <a:ext cx="550" cy="550"/>
            </a:xfrm>
            <a:custGeom>
              <a:avLst/>
              <a:gdLst/>
              <a:ahLst/>
              <a:cxnLst/>
              <a:rect l="l" t="t" r="r" b="b"/>
              <a:pathLst>
                <a:path w="22" h="22" extrusionOk="0">
                  <a:moveTo>
                    <a:pt x="22" y="0"/>
                  </a:moveTo>
                  <a:lnTo>
                    <a:pt x="1" y="2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375175" y="2276575"/>
              <a:ext cx="2125" cy="550"/>
            </a:xfrm>
            <a:custGeom>
              <a:avLst/>
              <a:gdLst/>
              <a:ahLst/>
              <a:cxnLst/>
              <a:rect l="l" t="t" r="r" b="b"/>
              <a:pathLst>
                <a:path w="85" h="22" extrusionOk="0">
                  <a:moveTo>
                    <a:pt x="85" y="0"/>
                  </a:moveTo>
                  <a:cubicBezTo>
                    <a:pt x="42" y="0"/>
                    <a:pt x="21" y="21"/>
                    <a:pt x="0" y="21"/>
                  </a:cubicBezTo>
                  <a:cubicBezTo>
                    <a:pt x="21" y="21"/>
                    <a:pt x="42" y="21"/>
                    <a:pt x="85"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1485825" y="2254975"/>
              <a:ext cx="9500" cy="1600"/>
            </a:xfrm>
            <a:custGeom>
              <a:avLst/>
              <a:gdLst/>
              <a:ahLst/>
              <a:cxnLst/>
              <a:rect l="l" t="t" r="r" b="b"/>
              <a:pathLst>
                <a:path w="380" h="64" extrusionOk="0">
                  <a:moveTo>
                    <a:pt x="0" y="0"/>
                  </a:moveTo>
                  <a:lnTo>
                    <a:pt x="380" y="63"/>
                  </a:lnTo>
                  <a:cubicBezTo>
                    <a:pt x="253" y="42"/>
                    <a:pt x="127" y="21"/>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1242925" y="2098875"/>
              <a:ext cx="294025" cy="168225"/>
            </a:xfrm>
            <a:custGeom>
              <a:avLst/>
              <a:gdLst/>
              <a:ahLst/>
              <a:cxnLst/>
              <a:rect l="l" t="t" r="r" b="b"/>
              <a:pathLst>
                <a:path w="11761" h="6729" extrusionOk="0">
                  <a:moveTo>
                    <a:pt x="6865" y="0"/>
                  </a:moveTo>
                  <a:cubicBezTo>
                    <a:pt x="6505" y="0"/>
                    <a:pt x="6145" y="31"/>
                    <a:pt x="5796" y="90"/>
                  </a:cubicBezTo>
                  <a:cubicBezTo>
                    <a:pt x="4784" y="259"/>
                    <a:pt x="3815" y="680"/>
                    <a:pt x="2930" y="1249"/>
                  </a:cubicBezTo>
                  <a:cubicBezTo>
                    <a:pt x="2129" y="1776"/>
                    <a:pt x="1497" y="2472"/>
                    <a:pt x="1096" y="3315"/>
                  </a:cubicBezTo>
                  <a:cubicBezTo>
                    <a:pt x="970" y="3631"/>
                    <a:pt x="864" y="3947"/>
                    <a:pt x="780" y="4284"/>
                  </a:cubicBezTo>
                  <a:cubicBezTo>
                    <a:pt x="759" y="4347"/>
                    <a:pt x="759" y="4411"/>
                    <a:pt x="738" y="4495"/>
                  </a:cubicBezTo>
                  <a:cubicBezTo>
                    <a:pt x="738" y="4516"/>
                    <a:pt x="738" y="4537"/>
                    <a:pt x="738" y="4558"/>
                  </a:cubicBezTo>
                  <a:cubicBezTo>
                    <a:pt x="717" y="4600"/>
                    <a:pt x="717" y="4621"/>
                    <a:pt x="717" y="4642"/>
                  </a:cubicBezTo>
                  <a:cubicBezTo>
                    <a:pt x="632" y="5106"/>
                    <a:pt x="527" y="5464"/>
                    <a:pt x="422" y="5802"/>
                  </a:cubicBezTo>
                  <a:cubicBezTo>
                    <a:pt x="295" y="6139"/>
                    <a:pt x="148" y="6413"/>
                    <a:pt x="0" y="6729"/>
                  </a:cubicBezTo>
                  <a:cubicBezTo>
                    <a:pt x="1618" y="6452"/>
                    <a:pt x="2143" y="6231"/>
                    <a:pt x="2597" y="6231"/>
                  </a:cubicBezTo>
                  <a:cubicBezTo>
                    <a:pt x="2764" y="6231"/>
                    <a:pt x="2921" y="6261"/>
                    <a:pt x="3119" y="6329"/>
                  </a:cubicBezTo>
                  <a:cubicBezTo>
                    <a:pt x="3597" y="6490"/>
                    <a:pt x="3938" y="6584"/>
                    <a:pt x="4263" y="6584"/>
                  </a:cubicBezTo>
                  <a:cubicBezTo>
                    <a:pt x="4783" y="6584"/>
                    <a:pt x="5262" y="6344"/>
                    <a:pt x="6197" y="5760"/>
                  </a:cubicBezTo>
                  <a:cubicBezTo>
                    <a:pt x="7050" y="5231"/>
                    <a:pt x="7834" y="5084"/>
                    <a:pt x="8536" y="5084"/>
                  </a:cubicBezTo>
                  <a:cubicBezTo>
                    <a:pt x="9420" y="5084"/>
                    <a:pt x="10173" y="5317"/>
                    <a:pt x="10771" y="5317"/>
                  </a:cubicBezTo>
                  <a:cubicBezTo>
                    <a:pt x="11174" y="5317"/>
                    <a:pt x="11507" y="5211"/>
                    <a:pt x="11761" y="4853"/>
                  </a:cubicBezTo>
                  <a:cubicBezTo>
                    <a:pt x="11655" y="4010"/>
                    <a:pt x="11508" y="3041"/>
                    <a:pt x="11466" y="2893"/>
                  </a:cubicBezTo>
                  <a:cubicBezTo>
                    <a:pt x="11444" y="2851"/>
                    <a:pt x="11444" y="2830"/>
                    <a:pt x="11423" y="2788"/>
                  </a:cubicBezTo>
                  <a:cubicBezTo>
                    <a:pt x="11402" y="2725"/>
                    <a:pt x="11360" y="2640"/>
                    <a:pt x="11339" y="2556"/>
                  </a:cubicBezTo>
                  <a:cubicBezTo>
                    <a:pt x="11297" y="2493"/>
                    <a:pt x="11276" y="2430"/>
                    <a:pt x="11234" y="2387"/>
                  </a:cubicBezTo>
                  <a:cubicBezTo>
                    <a:pt x="11171" y="2261"/>
                    <a:pt x="11107" y="2134"/>
                    <a:pt x="11044" y="2029"/>
                  </a:cubicBezTo>
                  <a:cubicBezTo>
                    <a:pt x="11002" y="1966"/>
                    <a:pt x="10981" y="1924"/>
                    <a:pt x="10960" y="1882"/>
                  </a:cubicBezTo>
                  <a:cubicBezTo>
                    <a:pt x="10918" y="1839"/>
                    <a:pt x="10875" y="1776"/>
                    <a:pt x="10833" y="1734"/>
                  </a:cubicBezTo>
                  <a:cubicBezTo>
                    <a:pt x="10812" y="1692"/>
                    <a:pt x="10770" y="1650"/>
                    <a:pt x="10749" y="1608"/>
                  </a:cubicBezTo>
                  <a:cubicBezTo>
                    <a:pt x="10496" y="1313"/>
                    <a:pt x="10201" y="1060"/>
                    <a:pt x="9885" y="849"/>
                  </a:cubicBezTo>
                  <a:cubicBezTo>
                    <a:pt x="9548" y="638"/>
                    <a:pt x="9189" y="448"/>
                    <a:pt x="8810" y="322"/>
                  </a:cubicBezTo>
                  <a:cubicBezTo>
                    <a:pt x="8196" y="104"/>
                    <a:pt x="7528" y="0"/>
                    <a:pt x="6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1262400" y="2098875"/>
              <a:ext cx="249250" cy="108200"/>
            </a:xfrm>
            <a:custGeom>
              <a:avLst/>
              <a:gdLst/>
              <a:ahLst/>
              <a:cxnLst/>
              <a:rect l="l" t="t" r="r" b="b"/>
              <a:pathLst>
                <a:path w="9970" h="4328" extrusionOk="0">
                  <a:moveTo>
                    <a:pt x="6086" y="0"/>
                  </a:moveTo>
                  <a:cubicBezTo>
                    <a:pt x="5726" y="0"/>
                    <a:pt x="5366" y="31"/>
                    <a:pt x="5017" y="90"/>
                  </a:cubicBezTo>
                  <a:cubicBezTo>
                    <a:pt x="4005" y="259"/>
                    <a:pt x="3036" y="680"/>
                    <a:pt x="2151" y="1249"/>
                  </a:cubicBezTo>
                  <a:cubicBezTo>
                    <a:pt x="1350" y="1776"/>
                    <a:pt x="718" y="2472"/>
                    <a:pt x="317" y="3315"/>
                  </a:cubicBezTo>
                  <a:cubicBezTo>
                    <a:pt x="191" y="3631"/>
                    <a:pt x="85" y="3947"/>
                    <a:pt x="1" y="4284"/>
                  </a:cubicBezTo>
                  <a:lnTo>
                    <a:pt x="22" y="4284"/>
                  </a:lnTo>
                  <a:cubicBezTo>
                    <a:pt x="127" y="4305"/>
                    <a:pt x="233" y="4326"/>
                    <a:pt x="338" y="4326"/>
                  </a:cubicBezTo>
                  <a:cubicBezTo>
                    <a:pt x="364" y="4327"/>
                    <a:pt x="390" y="4328"/>
                    <a:pt x="416" y="4328"/>
                  </a:cubicBezTo>
                  <a:cubicBezTo>
                    <a:pt x="1001" y="4328"/>
                    <a:pt x="1584" y="4104"/>
                    <a:pt x="2109" y="3842"/>
                  </a:cubicBezTo>
                  <a:cubicBezTo>
                    <a:pt x="2678" y="3547"/>
                    <a:pt x="3226" y="3230"/>
                    <a:pt x="3816" y="3041"/>
                  </a:cubicBezTo>
                  <a:cubicBezTo>
                    <a:pt x="4360" y="2862"/>
                    <a:pt x="4923" y="2818"/>
                    <a:pt x="5492" y="2818"/>
                  </a:cubicBezTo>
                  <a:cubicBezTo>
                    <a:pt x="6048" y="2818"/>
                    <a:pt x="6611" y="2860"/>
                    <a:pt x="7168" y="2860"/>
                  </a:cubicBezTo>
                  <a:cubicBezTo>
                    <a:pt x="7522" y="2860"/>
                    <a:pt x="7874" y="2843"/>
                    <a:pt x="8221" y="2788"/>
                  </a:cubicBezTo>
                  <a:cubicBezTo>
                    <a:pt x="8832" y="2682"/>
                    <a:pt x="9738" y="2303"/>
                    <a:pt x="9949" y="1650"/>
                  </a:cubicBezTo>
                  <a:cubicBezTo>
                    <a:pt x="9949" y="1629"/>
                    <a:pt x="9970" y="1629"/>
                    <a:pt x="9970" y="1608"/>
                  </a:cubicBezTo>
                  <a:cubicBezTo>
                    <a:pt x="9717" y="1313"/>
                    <a:pt x="9422" y="1060"/>
                    <a:pt x="9106" y="849"/>
                  </a:cubicBezTo>
                  <a:cubicBezTo>
                    <a:pt x="8790" y="638"/>
                    <a:pt x="8410" y="448"/>
                    <a:pt x="8031" y="322"/>
                  </a:cubicBezTo>
                  <a:cubicBezTo>
                    <a:pt x="7417" y="104"/>
                    <a:pt x="6749" y="0"/>
                    <a:pt x="6086"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499525" y="2257075"/>
              <a:ext cx="11625" cy="2700"/>
            </a:xfrm>
            <a:custGeom>
              <a:avLst/>
              <a:gdLst/>
              <a:ahLst/>
              <a:cxnLst/>
              <a:rect l="l" t="t" r="r" b="b"/>
              <a:pathLst>
                <a:path w="465" h="108" extrusionOk="0">
                  <a:moveTo>
                    <a:pt x="0" y="1"/>
                  </a:moveTo>
                  <a:lnTo>
                    <a:pt x="0" y="1"/>
                  </a:lnTo>
                  <a:cubicBezTo>
                    <a:pt x="55" y="12"/>
                    <a:pt x="111" y="25"/>
                    <a:pt x="165" y="37"/>
                  </a:cubicBezTo>
                  <a:lnTo>
                    <a:pt x="165" y="37"/>
                  </a:lnTo>
                  <a:cubicBezTo>
                    <a:pt x="111" y="23"/>
                    <a:pt x="56" y="10"/>
                    <a:pt x="0" y="1"/>
                  </a:cubicBezTo>
                  <a:close/>
                  <a:moveTo>
                    <a:pt x="165" y="37"/>
                  </a:moveTo>
                  <a:cubicBezTo>
                    <a:pt x="234" y="55"/>
                    <a:pt x="299" y="73"/>
                    <a:pt x="359" y="85"/>
                  </a:cubicBezTo>
                  <a:cubicBezTo>
                    <a:pt x="427" y="101"/>
                    <a:pt x="457" y="107"/>
                    <a:pt x="460" y="107"/>
                  </a:cubicBezTo>
                  <a:cubicBezTo>
                    <a:pt x="465" y="107"/>
                    <a:pt x="327" y="74"/>
                    <a:pt x="165" y="37"/>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367275" y="2279200"/>
              <a:ext cx="1600" cy="25"/>
            </a:xfrm>
            <a:custGeom>
              <a:avLst/>
              <a:gdLst/>
              <a:ahLst/>
              <a:cxnLst/>
              <a:rect l="l" t="t" r="r" b="b"/>
              <a:pathLst>
                <a:path w="64" h="1" extrusionOk="0">
                  <a:moveTo>
                    <a:pt x="0" y="1"/>
                  </a:moveTo>
                  <a:cubicBezTo>
                    <a:pt x="21" y="1"/>
                    <a:pt x="42" y="1"/>
                    <a:pt x="63" y="1"/>
                  </a:cubicBezTo>
                  <a:cubicBezTo>
                    <a:pt x="42" y="1"/>
                    <a:pt x="21" y="1"/>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1361475" y="2279725"/>
              <a:ext cx="2650" cy="25"/>
            </a:xfrm>
            <a:custGeom>
              <a:avLst/>
              <a:gdLst/>
              <a:ahLst/>
              <a:cxnLst/>
              <a:rect l="l" t="t" r="r" b="b"/>
              <a:pathLst>
                <a:path w="106" h="1" extrusionOk="0">
                  <a:moveTo>
                    <a:pt x="0" y="1"/>
                  </a:moveTo>
                  <a:cubicBezTo>
                    <a:pt x="42" y="1"/>
                    <a:pt x="64" y="1"/>
                    <a:pt x="106" y="1"/>
                  </a:cubicBezTo>
                  <a:cubicBezTo>
                    <a:pt x="64" y="1"/>
                    <a:pt x="42" y="1"/>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1364100" y="2279200"/>
              <a:ext cx="2125" cy="550"/>
            </a:xfrm>
            <a:custGeom>
              <a:avLst/>
              <a:gdLst/>
              <a:ahLst/>
              <a:cxnLst/>
              <a:rect l="l" t="t" r="r" b="b"/>
              <a:pathLst>
                <a:path w="85" h="22" extrusionOk="0">
                  <a:moveTo>
                    <a:pt x="85" y="1"/>
                  </a:moveTo>
                  <a:cubicBezTo>
                    <a:pt x="78" y="1"/>
                    <a:pt x="71" y="3"/>
                    <a:pt x="63" y="6"/>
                  </a:cubicBezTo>
                  <a:lnTo>
                    <a:pt x="63" y="6"/>
                  </a:lnTo>
                  <a:lnTo>
                    <a:pt x="85" y="1"/>
                  </a:lnTo>
                  <a:close/>
                  <a:moveTo>
                    <a:pt x="63" y="6"/>
                  </a:moveTo>
                  <a:lnTo>
                    <a:pt x="1" y="22"/>
                  </a:lnTo>
                  <a:cubicBezTo>
                    <a:pt x="29" y="22"/>
                    <a:pt x="48" y="12"/>
                    <a:pt x="63" y="6"/>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1359350" y="2279725"/>
              <a:ext cx="1625" cy="25"/>
            </a:xfrm>
            <a:custGeom>
              <a:avLst/>
              <a:gdLst/>
              <a:ahLst/>
              <a:cxnLst/>
              <a:rect l="l" t="t" r="r" b="b"/>
              <a:pathLst>
                <a:path w="65" h="1" extrusionOk="0">
                  <a:moveTo>
                    <a:pt x="1" y="1"/>
                  </a:moveTo>
                  <a:lnTo>
                    <a:pt x="64"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1277175" y="2272875"/>
              <a:ext cx="7400" cy="1075"/>
            </a:xfrm>
            <a:custGeom>
              <a:avLst/>
              <a:gdLst/>
              <a:ahLst/>
              <a:cxnLst/>
              <a:rect l="l" t="t" r="r" b="b"/>
              <a:pathLst>
                <a:path w="296" h="43" extrusionOk="0">
                  <a:moveTo>
                    <a:pt x="295" y="1"/>
                  </a:moveTo>
                  <a:lnTo>
                    <a:pt x="295" y="1"/>
                  </a:lnTo>
                  <a:cubicBezTo>
                    <a:pt x="190" y="22"/>
                    <a:pt x="105" y="43"/>
                    <a:pt x="0" y="43"/>
                  </a:cubicBezTo>
                  <a:cubicBezTo>
                    <a:pt x="105" y="43"/>
                    <a:pt x="211" y="22"/>
                    <a:pt x="295"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1258200" y="2274475"/>
              <a:ext cx="3700" cy="25"/>
            </a:xfrm>
            <a:custGeom>
              <a:avLst/>
              <a:gdLst/>
              <a:ahLst/>
              <a:cxnLst/>
              <a:rect l="l" t="t" r="r" b="b"/>
              <a:pathLst>
                <a:path w="148" h="1" extrusionOk="0">
                  <a:moveTo>
                    <a:pt x="0" y="0"/>
                  </a:moveTo>
                  <a:cubicBezTo>
                    <a:pt x="43" y="0"/>
                    <a:pt x="106" y="0"/>
                    <a:pt x="148" y="0"/>
                  </a:cubicBezTo>
                  <a:cubicBezTo>
                    <a:pt x="106" y="0"/>
                    <a:pt x="43"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1297725" y="2268675"/>
              <a:ext cx="1600" cy="550"/>
            </a:xfrm>
            <a:custGeom>
              <a:avLst/>
              <a:gdLst/>
              <a:ahLst/>
              <a:cxnLst/>
              <a:rect l="l" t="t" r="r" b="b"/>
              <a:pathLst>
                <a:path w="64" h="22" extrusionOk="0">
                  <a:moveTo>
                    <a:pt x="0" y="21"/>
                  </a:moveTo>
                  <a:cubicBezTo>
                    <a:pt x="21" y="0"/>
                    <a:pt x="42" y="0"/>
                    <a:pt x="63" y="0"/>
                  </a:cubicBezTo>
                  <a:cubicBezTo>
                    <a:pt x="42" y="0"/>
                    <a:pt x="21" y="0"/>
                    <a:pt x="0" y="2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1251875" y="2273925"/>
              <a:ext cx="4250" cy="575"/>
            </a:xfrm>
            <a:custGeom>
              <a:avLst/>
              <a:gdLst/>
              <a:ahLst/>
              <a:cxnLst/>
              <a:rect l="l" t="t" r="r" b="b"/>
              <a:pathLst>
                <a:path w="170" h="23" extrusionOk="0">
                  <a:moveTo>
                    <a:pt x="0" y="1"/>
                  </a:moveTo>
                  <a:cubicBezTo>
                    <a:pt x="64" y="1"/>
                    <a:pt x="106" y="1"/>
                    <a:pt x="169" y="22"/>
                  </a:cubicBezTo>
                  <a:cubicBezTo>
                    <a:pt x="106" y="1"/>
                    <a:pt x="64"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302450" y="2267625"/>
              <a:ext cx="1600" cy="25"/>
            </a:xfrm>
            <a:custGeom>
              <a:avLst/>
              <a:gdLst/>
              <a:ahLst/>
              <a:cxnLst/>
              <a:rect l="l" t="t" r="r" b="b"/>
              <a:pathLst>
                <a:path w="64" h="1" extrusionOk="0">
                  <a:moveTo>
                    <a:pt x="1" y="0"/>
                  </a:moveTo>
                  <a:cubicBezTo>
                    <a:pt x="22" y="0"/>
                    <a:pt x="43" y="0"/>
                    <a:pt x="64" y="0"/>
                  </a:cubicBezTo>
                  <a:cubicBezTo>
                    <a:pt x="43" y="0"/>
                    <a:pt x="22"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1272425" y="2274475"/>
              <a:ext cx="2125" cy="25"/>
            </a:xfrm>
            <a:custGeom>
              <a:avLst/>
              <a:gdLst/>
              <a:ahLst/>
              <a:cxnLst/>
              <a:rect l="l" t="t" r="r" b="b"/>
              <a:pathLst>
                <a:path w="85" h="1" extrusionOk="0">
                  <a:moveTo>
                    <a:pt x="0" y="0"/>
                  </a:moveTo>
                  <a:cubicBezTo>
                    <a:pt x="21" y="0"/>
                    <a:pt x="64" y="0"/>
                    <a:pt x="85" y="0"/>
                  </a:cubicBezTo>
                  <a:cubicBezTo>
                    <a:pt x="64"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305100" y="2267100"/>
              <a:ext cx="1600" cy="550"/>
            </a:xfrm>
            <a:custGeom>
              <a:avLst/>
              <a:gdLst/>
              <a:ahLst/>
              <a:cxnLst/>
              <a:rect l="l" t="t" r="r" b="b"/>
              <a:pathLst>
                <a:path w="64" h="22" extrusionOk="0">
                  <a:moveTo>
                    <a:pt x="0" y="21"/>
                  </a:moveTo>
                  <a:cubicBezTo>
                    <a:pt x="21" y="0"/>
                    <a:pt x="42" y="0"/>
                    <a:pt x="63" y="0"/>
                  </a:cubicBezTo>
                  <a:cubicBezTo>
                    <a:pt x="42" y="0"/>
                    <a:pt x="21" y="0"/>
                    <a:pt x="0" y="2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1307725" y="2266550"/>
              <a:ext cx="1600" cy="550"/>
            </a:xfrm>
            <a:custGeom>
              <a:avLst/>
              <a:gdLst/>
              <a:ahLst/>
              <a:cxnLst/>
              <a:rect l="l" t="t" r="r" b="b"/>
              <a:pathLst>
                <a:path w="64" h="22" extrusionOk="0">
                  <a:moveTo>
                    <a:pt x="64" y="1"/>
                  </a:moveTo>
                  <a:cubicBezTo>
                    <a:pt x="22" y="1"/>
                    <a:pt x="22" y="22"/>
                    <a:pt x="1" y="22"/>
                  </a:cubicBezTo>
                  <a:cubicBezTo>
                    <a:pt x="22" y="22"/>
                    <a:pt x="43" y="22"/>
                    <a:pt x="64"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241875" y="2273400"/>
              <a:ext cx="3700" cy="25"/>
            </a:xfrm>
            <a:custGeom>
              <a:avLst/>
              <a:gdLst/>
              <a:ahLst/>
              <a:cxnLst/>
              <a:rect l="l" t="t" r="r" b="b"/>
              <a:pathLst>
                <a:path w="148" h="1" extrusionOk="0">
                  <a:moveTo>
                    <a:pt x="0" y="1"/>
                  </a:moveTo>
                  <a:cubicBezTo>
                    <a:pt x="42" y="1"/>
                    <a:pt x="105" y="1"/>
                    <a:pt x="148" y="1"/>
                  </a:cubicBezTo>
                  <a:cubicBezTo>
                    <a:pt x="105" y="1"/>
                    <a:pt x="42"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292450" y="2270250"/>
              <a:ext cx="550" cy="25"/>
            </a:xfrm>
            <a:custGeom>
              <a:avLst/>
              <a:gdLst/>
              <a:ahLst/>
              <a:cxnLst/>
              <a:rect l="l" t="t" r="r" b="b"/>
              <a:pathLst>
                <a:path w="22" h="1" extrusionOk="0">
                  <a:moveTo>
                    <a:pt x="0" y="0"/>
                  </a:moveTo>
                  <a:cubicBezTo>
                    <a:pt x="0" y="0"/>
                    <a:pt x="21" y="0"/>
                    <a:pt x="21" y="0"/>
                  </a:cubicBezTo>
                  <a:cubicBezTo>
                    <a:pt x="21"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1240800" y="2267100"/>
              <a:ext cx="2150" cy="4225"/>
            </a:xfrm>
            <a:custGeom>
              <a:avLst/>
              <a:gdLst/>
              <a:ahLst/>
              <a:cxnLst/>
              <a:rect l="l" t="t" r="r" b="b"/>
              <a:pathLst>
                <a:path w="86" h="169" extrusionOk="0">
                  <a:moveTo>
                    <a:pt x="85" y="0"/>
                  </a:moveTo>
                  <a:cubicBezTo>
                    <a:pt x="1" y="169"/>
                    <a:pt x="1" y="169"/>
                    <a:pt x="8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1289275" y="2271300"/>
              <a:ext cx="550" cy="25"/>
            </a:xfrm>
            <a:custGeom>
              <a:avLst/>
              <a:gdLst/>
              <a:ahLst/>
              <a:cxnLst/>
              <a:rect l="l" t="t" r="r" b="b"/>
              <a:pathLst>
                <a:path w="22" h="1" extrusionOk="0">
                  <a:moveTo>
                    <a:pt x="1" y="1"/>
                  </a:moveTo>
                  <a:cubicBezTo>
                    <a:pt x="1" y="1"/>
                    <a:pt x="22" y="1"/>
                    <a:pt x="22" y="1"/>
                  </a:cubicBezTo>
                  <a:cubicBezTo>
                    <a:pt x="22" y="1"/>
                    <a:pt x="22"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1358300" y="2279725"/>
              <a:ext cx="550" cy="25"/>
            </a:xfrm>
            <a:custGeom>
              <a:avLst/>
              <a:gdLst/>
              <a:ahLst/>
              <a:cxnLst/>
              <a:rect l="l" t="t" r="r" b="b"/>
              <a:pathLst>
                <a:path w="22" h="1" extrusionOk="0">
                  <a:moveTo>
                    <a:pt x="1" y="1"/>
                  </a:moveTo>
                  <a:lnTo>
                    <a:pt x="22"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1284550" y="2272350"/>
              <a:ext cx="550" cy="550"/>
            </a:xfrm>
            <a:custGeom>
              <a:avLst/>
              <a:gdLst/>
              <a:ahLst/>
              <a:cxnLst/>
              <a:rect l="l" t="t" r="r" b="b"/>
              <a:pathLst>
                <a:path w="22" h="22" extrusionOk="0">
                  <a:moveTo>
                    <a:pt x="21" y="1"/>
                  </a:moveTo>
                  <a:cubicBezTo>
                    <a:pt x="0" y="1"/>
                    <a:pt x="0" y="1"/>
                    <a:pt x="0" y="22"/>
                  </a:cubicBezTo>
                  <a:cubicBezTo>
                    <a:pt x="0" y="22"/>
                    <a:pt x="0" y="22"/>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1287175" y="2271825"/>
              <a:ext cx="550" cy="25"/>
            </a:xfrm>
            <a:custGeom>
              <a:avLst/>
              <a:gdLst/>
              <a:ahLst/>
              <a:cxnLst/>
              <a:rect l="l" t="t" r="r" b="b"/>
              <a:pathLst>
                <a:path w="22" h="1" extrusionOk="0">
                  <a:moveTo>
                    <a:pt x="1" y="1"/>
                  </a:moveTo>
                  <a:cubicBezTo>
                    <a:pt x="1" y="1"/>
                    <a:pt x="1" y="1"/>
                    <a:pt x="22" y="1"/>
                  </a:cubicBezTo>
                  <a:cubicBezTo>
                    <a:pt x="1"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1320300" y="2268300"/>
              <a:ext cx="11150" cy="4600"/>
            </a:xfrm>
            <a:custGeom>
              <a:avLst/>
              <a:gdLst/>
              <a:ahLst/>
              <a:cxnLst/>
              <a:rect l="l" t="t" r="r" b="b"/>
              <a:pathLst>
                <a:path w="446" h="184" extrusionOk="0">
                  <a:moveTo>
                    <a:pt x="1" y="0"/>
                  </a:moveTo>
                  <a:cubicBezTo>
                    <a:pt x="1" y="0"/>
                    <a:pt x="26" y="11"/>
                    <a:pt x="88" y="36"/>
                  </a:cubicBezTo>
                  <a:cubicBezTo>
                    <a:pt x="92" y="38"/>
                    <a:pt x="96" y="39"/>
                    <a:pt x="101" y="41"/>
                  </a:cubicBezTo>
                  <a:lnTo>
                    <a:pt x="101" y="41"/>
                  </a:lnTo>
                  <a:cubicBezTo>
                    <a:pt x="41" y="16"/>
                    <a:pt x="2" y="0"/>
                    <a:pt x="1" y="0"/>
                  </a:cubicBezTo>
                  <a:close/>
                  <a:moveTo>
                    <a:pt x="101" y="41"/>
                  </a:moveTo>
                  <a:lnTo>
                    <a:pt x="101" y="41"/>
                  </a:lnTo>
                  <a:cubicBezTo>
                    <a:pt x="143" y="58"/>
                    <a:pt x="195" y="80"/>
                    <a:pt x="251" y="103"/>
                  </a:cubicBezTo>
                  <a:lnTo>
                    <a:pt x="251" y="103"/>
                  </a:lnTo>
                  <a:cubicBezTo>
                    <a:pt x="202" y="81"/>
                    <a:pt x="153" y="59"/>
                    <a:pt x="101" y="41"/>
                  </a:cubicBezTo>
                  <a:close/>
                  <a:moveTo>
                    <a:pt x="251" y="103"/>
                  </a:moveTo>
                  <a:cubicBezTo>
                    <a:pt x="314" y="131"/>
                    <a:pt x="377" y="161"/>
                    <a:pt x="446" y="184"/>
                  </a:cubicBezTo>
                  <a:cubicBezTo>
                    <a:pt x="384" y="158"/>
                    <a:pt x="315" y="129"/>
                    <a:pt x="251" y="103"/>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1295075" y="2269200"/>
              <a:ext cx="1600" cy="550"/>
            </a:xfrm>
            <a:custGeom>
              <a:avLst/>
              <a:gdLst/>
              <a:ahLst/>
              <a:cxnLst/>
              <a:rect l="l" t="t" r="r" b="b"/>
              <a:pathLst>
                <a:path w="64" h="22" extrusionOk="0">
                  <a:moveTo>
                    <a:pt x="1" y="21"/>
                  </a:moveTo>
                  <a:cubicBezTo>
                    <a:pt x="22" y="21"/>
                    <a:pt x="43" y="21"/>
                    <a:pt x="64" y="0"/>
                  </a:cubicBezTo>
                  <a:cubicBezTo>
                    <a:pt x="43" y="21"/>
                    <a:pt x="22" y="21"/>
                    <a:pt x="1" y="2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1276100" y="2273925"/>
              <a:ext cx="1625" cy="575"/>
            </a:xfrm>
            <a:custGeom>
              <a:avLst/>
              <a:gdLst/>
              <a:ahLst/>
              <a:cxnLst/>
              <a:rect l="l" t="t" r="r" b="b"/>
              <a:pathLst>
                <a:path w="65" h="23" extrusionOk="0">
                  <a:moveTo>
                    <a:pt x="1" y="22"/>
                  </a:moveTo>
                  <a:cubicBezTo>
                    <a:pt x="22" y="22"/>
                    <a:pt x="43" y="1"/>
                    <a:pt x="64" y="1"/>
                  </a:cubicBezTo>
                  <a:cubicBezTo>
                    <a:pt x="43" y="1"/>
                    <a:pt x="22" y="22"/>
                    <a:pt x="1" y="22"/>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1300350" y="2268150"/>
              <a:ext cx="1600" cy="25"/>
            </a:xfrm>
            <a:custGeom>
              <a:avLst/>
              <a:gdLst/>
              <a:ahLst/>
              <a:cxnLst/>
              <a:rect l="l" t="t" r="r" b="b"/>
              <a:pathLst>
                <a:path w="64" h="1" extrusionOk="0">
                  <a:moveTo>
                    <a:pt x="64" y="0"/>
                  </a:moveTo>
                  <a:cubicBezTo>
                    <a:pt x="43" y="0"/>
                    <a:pt x="22" y="0"/>
                    <a:pt x="0" y="0"/>
                  </a:cubicBezTo>
                  <a:cubicBezTo>
                    <a:pt x="22" y="0"/>
                    <a:pt x="43" y="0"/>
                    <a:pt x="64"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1364100" y="2279725"/>
              <a:ext cx="550" cy="25"/>
            </a:xfrm>
            <a:custGeom>
              <a:avLst/>
              <a:gdLst/>
              <a:ahLst/>
              <a:cxnLst/>
              <a:rect l="l" t="t" r="r" b="b"/>
              <a:pathLst>
                <a:path w="22" h="1" extrusionOk="0">
                  <a:moveTo>
                    <a:pt x="1" y="1"/>
                  </a:moveTo>
                  <a:lnTo>
                    <a:pt x="22"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1339350" y="2276050"/>
              <a:ext cx="550" cy="25"/>
            </a:xfrm>
            <a:custGeom>
              <a:avLst/>
              <a:gdLst/>
              <a:ahLst/>
              <a:cxnLst/>
              <a:rect l="l" t="t" r="r" b="b"/>
              <a:pathLst>
                <a:path w="22" h="1" extrusionOk="0">
                  <a:moveTo>
                    <a:pt x="0" y="0"/>
                  </a:moveTo>
                  <a:cubicBezTo>
                    <a:pt x="0" y="0"/>
                    <a:pt x="21" y="0"/>
                    <a:pt x="21" y="0"/>
                  </a:cubicBezTo>
                  <a:cubicBezTo>
                    <a:pt x="21" y="0"/>
                    <a:pt x="0"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1341450" y="2276575"/>
              <a:ext cx="550" cy="25"/>
            </a:xfrm>
            <a:custGeom>
              <a:avLst/>
              <a:gdLst/>
              <a:ahLst/>
              <a:cxnLst/>
              <a:rect l="l" t="t" r="r" b="b"/>
              <a:pathLst>
                <a:path w="22" h="1" extrusionOk="0">
                  <a:moveTo>
                    <a:pt x="0" y="0"/>
                  </a:moveTo>
                  <a:cubicBezTo>
                    <a:pt x="0" y="0"/>
                    <a:pt x="21" y="0"/>
                    <a:pt x="21" y="0"/>
                  </a:cubicBezTo>
                  <a:cubicBezTo>
                    <a:pt x="21"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1366200" y="2279200"/>
              <a:ext cx="1100" cy="25"/>
            </a:xfrm>
            <a:custGeom>
              <a:avLst/>
              <a:gdLst/>
              <a:ahLst/>
              <a:cxnLst/>
              <a:rect l="l" t="t" r="r" b="b"/>
              <a:pathLst>
                <a:path w="44" h="1" extrusionOk="0">
                  <a:moveTo>
                    <a:pt x="1" y="1"/>
                  </a:moveTo>
                  <a:cubicBezTo>
                    <a:pt x="1" y="1"/>
                    <a:pt x="22" y="1"/>
                    <a:pt x="43" y="1"/>
                  </a:cubicBezTo>
                  <a:cubicBezTo>
                    <a:pt x="22" y="1"/>
                    <a:pt x="22"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1334600" y="2274475"/>
              <a:ext cx="1075" cy="25"/>
            </a:xfrm>
            <a:custGeom>
              <a:avLst/>
              <a:gdLst/>
              <a:ahLst/>
              <a:cxnLst/>
              <a:rect l="l" t="t" r="r" b="b"/>
              <a:pathLst>
                <a:path w="43" h="1" extrusionOk="0">
                  <a:moveTo>
                    <a:pt x="0" y="0"/>
                  </a:moveTo>
                  <a:cubicBezTo>
                    <a:pt x="0" y="0"/>
                    <a:pt x="21" y="0"/>
                    <a:pt x="43" y="0"/>
                  </a:cubicBezTo>
                  <a:cubicBezTo>
                    <a:pt x="21"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336700" y="2275000"/>
              <a:ext cx="550" cy="550"/>
            </a:xfrm>
            <a:custGeom>
              <a:avLst/>
              <a:gdLst/>
              <a:ahLst/>
              <a:cxnLst/>
              <a:rect l="l" t="t" r="r" b="b"/>
              <a:pathLst>
                <a:path w="22" h="22" extrusionOk="0">
                  <a:moveTo>
                    <a:pt x="1" y="0"/>
                  </a:moveTo>
                  <a:cubicBezTo>
                    <a:pt x="1" y="0"/>
                    <a:pt x="22" y="21"/>
                    <a:pt x="22" y="21"/>
                  </a:cubicBezTo>
                  <a:cubicBezTo>
                    <a:pt x="22" y="21"/>
                    <a:pt x="22"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350925" y="2279200"/>
              <a:ext cx="550" cy="25"/>
            </a:xfrm>
            <a:custGeom>
              <a:avLst/>
              <a:gdLst/>
              <a:ahLst/>
              <a:cxnLst/>
              <a:rect l="l" t="t" r="r" b="b"/>
              <a:pathLst>
                <a:path w="22" h="1" extrusionOk="0">
                  <a:moveTo>
                    <a:pt x="1" y="1"/>
                  </a:moveTo>
                  <a:cubicBezTo>
                    <a:pt x="1" y="1"/>
                    <a:pt x="22" y="1"/>
                    <a:pt x="22" y="1"/>
                  </a:cubicBezTo>
                  <a:cubicBezTo>
                    <a:pt x="22"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356200" y="2279725"/>
              <a:ext cx="550" cy="25"/>
            </a:xfrm>
            <a:custGeom>
              <a:avLst/>
              <a:gdLst/>
              <a:ahLst/>
              <a:cxnLst/>
              <a:rect l="l" t="t" r="r" b="b"/>
              <a:pathLst>
                <a:path w="22" h="1" extrusionOk="0">
                  <a:moveTo>
                    <a:pt x="1" y="1"/>
                  </a:moveTo>
                  <a:lnTo>
                    <a:pt x="22"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343550" y="2277625"/>
              <a:ext cx="550" cy="25"/>
            </a:xfrm>
            <a:custGeom>
              <a:avLst/>
              <a:gdLst/>
              <a:ahLst/>
              <a:cxnLst/>
              <a:rect l="l" t="t" r="r" b="b"/>
              <a:pathLst>
                <a:path w="22" h="1" extrusionOk="0">
                  <a:moveTo>
                    <a:pt x="1" y="1"/>
                  </a:moveTo>
                  <a:cubicBezTo>
                    <a:pt x="1" y="1"/>
                    <a:pt x="22" y="1"/>
                    <a:pt x="22" y="1"/>
                  </a:cubicBezTo>
                  <a:cubicBezTo>
                    <a:pt x="22" y="1"/>
                    <a:pt x="22"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348825" y="2278675"/>
              <a:ext cx="550" cy="25"/>
            </a:xfrm>
            <a:custGeom>
              <a:avLst/>
              <a:gdLst/>
              <a:ahLst/>
              <a:cxnLst/>
              <a:rect l="l" t="t" r="r" b="b"/>
              <a:pathLst>
                <a:path w="22" h="1" extrusionOk="0">
                  <a:moveTo>
                    <a:pt x="0" y="1"/>
                  </a:moveTo>
                  <a:cubicBezTo>
                    <a:pt x="0" y="1"/>
                    <a:pt x="0" y="1"/>
                    <a:pt x="22" y="1"/>
                  </a:cubicBezTo>
                  <a:cubicBezTo>
                    <a:pt x="0" y="1"/>
                    <a:pt x="0"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360950" y="2279725"/>
              <a:ext cx="550" cy="25"/>
            </a:xfrm>
            <a:custGeom>
              <a:avLst/>
              <a:gdLst/>
              <a:ahLst/>
              <a:cxnLst/>
              <a:rect l="l" t="t" r="r" b="b"/>
              <a:pathLst>
                <a:path w="22" h="1" extrusionOk="0">
                  <a:moveTo>
                    <a:pt x="0" y="1"/>
                  </a:moveTo>
                  <a:lnTo>
                    <a:pt x="2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318800" y="2268150"/>
              <a:ext cx="1600" cy="25"/>
            </a:xfrm>
            <a:custGeom>
              <a:avLst/>
              <a:gdLst/>
              <a:ahLst/>
              <a:cxnLst/>
              <a:rect l="l" t="t" r="r" b="b"/>
              <a:pathLst>
                <a:path w="64" h="1" extrusionOk="0">
                  <a:moveTo>
                    <a:pt x="0" y="0"/>
                  </a:moveTo>
                  <a:cubicBezTo>
                    <a:pt x="21" y="0"/>
                    <a:pt x="42" y="0"/>
                    <a:pt x="63" y="0"/>
                  </a:cubicBezTo>
                  <a:cubicBezTo>
                    <a:pt x="42"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315100" y="2266550"/>
              <a:ext cx="550" cy="550"/>
            </a:xfrm>
            <a:custGeom>
              <a:avLst/>
              <a:gdLst/>
              <a:ahLst/>
              <a:cxnLst/>
              <a:rect l="l" t="t" r="r" b="b"/>
              <a:pathLst>
                <a:path w="22" h="22" extrusionOk="0">
                  <a:moveTo>
                    <a:pt x="1" y="1"/>
                  </a:moveTo>
                  <a:cubicBezTo>
                    <a:pt x="1" y="1"/>
                    <a:pt x="22" y="22"/>
                    <a:pt x="22" y="22"/>
                  </a:cubicBezTo>
                  <a:cubicBezTo>
                    <a:pt x="22" y="22"/>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376750" y="2276575"/>
              <a:ext cx="1075" cy="25"/>
            </a:xfrm>
            <a:custGeom>
              <a:avLst/>
              <a:gdLst/>
              <a:ahLst/>
              <a:cxnLst/>
              <a:rect l="l" t="t" r="r" b="b"/>
              <a:pathLst>
                <a:path w="43" h="1" extrusionOk="0">
                  <a:moveTo>
                    <a:pt x="0" y="0"/>
                  </a:moveTo>
                  <a:cubicBezTo>
                    <a:pt x="0" y="0"/>
                    <a:pt x="22" y="0"/>
                    <a:pt x="43" y="0"/>
                  </a:cubicBezTo>
                  <a:cubicBezTo>
                    <a:pt x="22" y="0"/>
                    <a:pt x="22"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312475" y="2266550"/>
              <a:ext cx="1075" cy="25"/>
            </a:xfrm>
            <a:custGeom>
              <a:avLst/>
              <a:gdLst/>
              <a:ahLst/>
              <a:cxnLst/>
              <a:rect l="l" t="t" r="r" b="b"/>
              <a:pathLst>
                <a:path w="43" h="1" extrusionOk="0">
                  <a:moveTo>
                    <a:pt x="0" y="1"/>
                  </a:moveTo>
                  <a:lnTo>
                    <a:pt x="42"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314050" y="2266550"/>
              <a:ext cx="550" cy="25"/>
            </a:xfrm>
            <a:custGeom>
              <a:avLst/>
              <a:gdLst/>
              <a:ahLst/>
              <a:cxnLst/>
              <a:rect l="l" t="t" r="r" b="b"/>
              <a:pathLst>
                <a:path w="22" h="1" extrusionOk="0">
                  <a:moveTo>
                    <a:pt x="0" y="1"/>
                  </a:moveTo>
                  <a:cubicBezTo>
                    <a:pt x="0" y="1"/>
                    <a:pt x="0" y="1"/>
                    <a:pt x="22" y="1"/>
                  </a:cubicBezTo>
                  <a:cubicBezTo>
                    <a:pt x="0" y="1"/>
                    <a:pt x="0"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316150" y="2267100"/>
              <a:ext cx="1075" cy="550"/>
            </a:xfrm>
            <a:custGeom>
              <a:avLst/>
              <a:gdLst/>
              <a:ahLst/>
              <a:cxnLst/>
              <a:rect l="l" t="t" r="r" b="b"/>
              <a:pathLst>
                <a:path w="43" h="22" extrusionOk="0">
                  <a:moveTo>
                    <a:pt x="1" y="0"/>
                  </a:moveTo>
                  <a:cubicBezTo>
                    <a:pt x="1" y="0"/>
                    <a:pt x="22" y="0"/>
                    <a:pt x="43" y="21"/>
                  </a:cubicBezTo>
                  <a:cubicBezTo>
                    <a:pt x="22" y="0"/>
                    <a:pt x="22"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1372000" y="2278150"/>
              <a:ext cx="550" cy="25"/>
            </a:xfrm>
            <a:custGeom>
              <a:avLst/>
              <a:gdLst/>
              <a:ahLst/>
              <a:cxnLst/>
              <a:rect l="l" t="t" r="r" b="b"/>
              <a:pathLst>
                <a:path w="22" h="1" extrusionOk="0">
                  <a:moveTo>
                    <a:pt x="1" y="1"/>
                  </a:moveTo>
                  <a:cubicBezTo>
                    <a:pt x="1" y="1"/>
                    <a:pt x="1" y="1"/>
                    <a:pt x="22" y="1"/>
                  </a:cubicBezTo>
                  <a:cubicBezTo>
                    <a:pt x="1"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1309825" y="2266550"/>
              <a:ext cx="2675" cy="25"/>
            </a:xfrm>
            <a:custGeom>
              <a:avLst/>
              <a:gdLst/>
              <a:ahLst/>
              <a:cxnLst/>
              <a:rect l="l" t="t" r="r" b="b"/>
              <a:pathLst>
                <a:path w="107" h="1" extrusionOk="0">
                  <a:moveTo>
                    <a:pt x="1" y="1"/>
                  </a:moveTo>
                  <a:lnTo>
                    <a:pt x="106" y="1"/>
                  </a:lnTo>
                  <a:cubicBezTo>
                    <a:pt x="64" y="1"/>
                    <a:pt x="43"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1374650" y="2277100"/>
              <a:ext cx="550" cy="550"/>
            </a:xfrm>
            <a:custGeom>
              <a:avLst/>
              <a:gdLst/>
              <a:ahLst/>
              <a:cxnLst/>
              <a:rect l="l" t="t" r="r" b="b"/>
              <a:pathLst>
                <a:path w="22" h="22" extrusionOk="0">
                  <a:moveTo>
                    <a:pt x="0" y="22"/>
                  </a:moveTo>
                  <a:cubicBezTo>
                    <a:pt x="0" y="22"/>
                    <a:pt x="0" y="0"/>
                    <a:pt x="21" y="0"/>
                  </a:cubicBezTo>
                  <a:cubicBezTo>
                    <a:pt x="0" y="0"/>
                    <a:pt x="0" y="22"/>
                    <a:pt x="0" y="22"/>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1333025" y="2273400"/>
              <a:ext cx="550" cy="550"/>
            </a:xfrm>
            <a:custGeom>
              <a:avLst/>
              <a:gdLst/>
              <a:ahLst/>
              <a:cxnLst/>
              <a:rect l="l" t="t" r="r" b="b"/>
              <a:pathLst>
                <a:path w="22" h="22" extrusionOk="0">
                  <a:moveTo>
                    <a:pt x="0" y="1"/>
                  </a:moveTo>
                  <a:cubicBezTo>
                    <a:pt x="0" y="1"/>
                    <a:pt x="21" y="22"/>
                    <a:pt x="21" y="22"/>
                  </a:cubicBezTo>
                  <a:cubicBezTo>
                    <a:pt x="21" y="22"/>
                    <a:pt x="0"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1368850" y="2278675"/>
              <a:ext cx="550" cy="550"/>
            </a:xfrm>
            <a:custGeom>
              <a:avLst/>
              <a:gdLst/>
              <a:ahLst/>
              <a:cxnLst/>
              <a:rect l="l" t="t" r="r" b="b"/>
              <a:pathLst>
                <a:path w="22" h="22" extrusionOk="0">
                  <a:moveTo>
                    <a:pt x="21" y="1"/>
                  </a:moveTo>
                  <a:cubicBezTo>
                    <a:pt x="21" y="1"/>
                    <a:pt x="0" y="1"/>
                    <a:pt x="0" y="22"/>
                  </a:cubicBezTo>
                  <a:cubicBezTo>
                    <a:pt x="0" y="22"/>
                    <a:pt x="21" y="1"/>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1317725" y="2267625"/>
              <a:ext cx="1100" cy="25"/>
            </a:xfrm>
            <a:custGeom>
              <a:avLst/>
              <a:gdLst/>
              <a:ahLst/>
              <a:cxnLst/>
              <a:rect l="l" t="t" r="r" b="b"/>
              <a:pathLst>
                <a:path w="44" h="1" extrusionOk="0">
                  <a:moveTo>
                    <a:pt x="1" y="0"/>
                  </a:moveTo>
                  <a:cubicBezTo>
                    <a:pt x="1" y="0"/>
                    <a:pt x="22" y="0"/>
                    <a:pt x="43" y="0"/>
                  </a:cubicBezTo>
                  <a:cubicBezTo>
                    <a:pt x="22" y="0"/>
                    <a:pt x="1"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1323000" y="2223350"/>
              <a:ext cx="224500" cy="57125"/>
            </a:xfrm>
            <a:custGeom>
              <a:avLst/>
              <a:gdLst/>
              <a:ahLst/>
              <a:cxnLst/>
              <a:rect l="l" t="t" r="r" b="b"/>
              <a:pathLst>
                <a:path w="8980" h="2285" extrusionOk="0">
                  <a:moveTo>
                    <a:pt x="8600" y="1"/>
                  </a:moveTo>
                  <a:lnTo>
                    <a:pt x="8600" y="1"/>
                  </a:lnTo>
                  <a:cubicBezTo>
                    <a:pt x="8340" y="358"/>
                    <a:pt x="8002" y="465"/>
                    <a:pt x="7593" y="465"/>
                  </a:cubicBezTo>
                  <a:cubicBezTo>
                    <a:pt x="6989" y="465"/>
                    <a:pt x="6230" y="231"/>
                    <a:pt x="5345" y="231"/>
                  </a:cubicBezTo>
                  <a:cubicBezTo>
                    <a:pt x="4643" y="231"/>
                    <a:pt x="3862" y="378"/>
                    <a:pt x="3015" y="907"/>
                  </a:cubicBezTo>
                  <a:lnTo>
                    <a:pt x="3015" y="928"/>
                  </a:lnTo>
                  <a:cubicBezTo>
                    <a:pt x="2087" y="1503"/>
                    <a:pt x="1613" y="1738"/>
                    <a:pt x="1100" y="1738"/>
                  </a:cubicBezTo>
                  <a:cubicBezTo>
                    <a:pt x="786" y="1738"/>
                    <a:pt x="457" y="1649"/>
                    <a:pt x="1" y="1497"/>
                  </a:cubicBezTo>
                  <a:lnTo>
                    <a:pt x="1" y="1497"/>
                  </a:lnTo>
                  <a:lnTo>
                    <a:pt x="64" y="1876"/>
                  </a:lnTo>
                  <a:cubicBezTo>
                    <a:pt x="457" y="2054"/>
                    <a:pt x="911" y="2285"/>
                    <a:pt x="1508" y="2285"/>
                  </a:cubicBezTo>
                  <a:cubicBezTo>
                    <a:pt x="1904" y="2285"/>
                    <a:pt x="2363" y="2183"/>
                    <a:pt x="2909" y="1898"/>
                  </a:cubicBezTo>
                  <a:cubicBezTo>
                    <a:pt x="3669" y="1510"/>
                    <a:pt x="4428" y="1159"/>
                    <a:pt x="5245" y="1159"/>
                  </a:cubicBezTo>
                  <a:cubicBezTo>
                    <a:pt x="5493" y="1159"/>
                    <a:pt x="5747" y="1192"/>
                    <a:pt x="6007" y="1265"/>
                  </a:cubicBezTo>
                  <a:cubicBezTo>
                    <a:pt x="6471" y="1413"/>
                    <a:pt x="6977" y="1455"/>
                    <a:pt x="7462" y="1560"/>
                  </a:cubicBezTo>
                  <a:cubicBezTo>
                    <a:pt x="7647" y="1602"/>
                    <a:pt x="7806" y="1621"/>
                    <a:pt x="7942" y="1621"/>
                  </a:cubicBezTo>
                  <a:cubicBezTo>
                    <a:pt x="8979" y="1621"/>
                    <a:pt x="8674" y="522"/>
                    <a:pt x="8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1239750" y="2220200"/>
              <a:ext cx="304750" cy="58650"/>
            </a:xfrm>
            <a:custGeom>
              <a:avLst/>
              <a:gdLst/>
              <a:ahLst/>
              <a:cxnLst/>
              <a:rect l="l" t="t" r="r" b="b"/>
              <a:pathLst>
                <a:path w="12190" h="2346" extrusionOk="0">
                  <a:moveTo>
                    <a:pt x="11888" y="0"/>
                  </a:moveTo>
                  <a:cubicBezTo>
                    <a:pt x="11634" y="358"/>
                    <a:pt x="11300" y="464"/>
                    <a:pt x="10894" y="464"/>
                  </a:cubicBezTo>
                  <a:cubicBezTo>
                    <a:pt x="10294" y="464"/>
                    <a:pt x="9537" y="231"/>
                    <a:pt x="8654" y="231"/>
                  </a:cubicBezTo>
                  <a:cubicBezTo>
                    <a:pt x="7952" y="231"/>
                    <a:pt x="7170" y="378"/>
                    <a:pt x="6324" y="907"/>
                  </a:cubicBezTo>
                  <a:cubicBezTo>
                    <a:pt x="5389" y="1491"/>
                    <a:pt x="4910" y="1731"/>
                    <a:pt x="4390" y="1731"/>
                  </a:cubicBezTo>
                  <a:cubicBezTo>
                    <a:pt x="4065" y="1731"/>
                    <a:pt x="3724" y="1637"/>
                    <a:pt x="3246" y="1476"/>
                  </a:cubicBezTo>
                  <a:cubicBezTo>
                    <a:pt x="3048" y="1408"/>
                    <a:pt x="2891" y="1378"/>
                    <a:pt x="2724" y="1378"/>
                  </a:cubicBezTo>
                  <a:cubicBezTo>
                    <a:pt x="2270" y="1378"/>
                    <a:pt x="1745" y="1599"/>
                    <a:pt x="127" y="1876"/>
                  </a:cubicBezTo>
                  <a:cubicBezTo>
                    <a:pt x="85" y="1960"/>
                    <a:pt x="43" y="2045"/>
                    <a:pt x="1" y="2129"/>
                  </a:cubicBezTo>
                  <a:lnTo>
                    <a:pt x="85" y="2129"/>
                  </a:lnTo>
                  <a:cubicBezTo>
                    <a:pt x="427" y="2129"/>
                    <a:pt x="762" y="2170"/>
                    <a:pt x="1108" y="2170"/>
                  </a:cubicBezTo>
                  <a:cubicBezTo>
                    <a:pt x="1316" y="2170"/>
                    <a:pt x="1529" y="2155"/>
                    <a:pt x="1750" y="2108"/>
                  </a:cubicBezTo>
                  <a:cubicBezTo>
                    <a:pt x="2084" y="2024"/>
                    <a:pt x="2405" y="1914"/>
                    <a:pt x="2755" y="1914"/>
                  </a:cubicBezTo>
                  <a:cubicBezTo>
                    <a:pt x="2846" y="1914"/>
                    <a:pt x="2940" y="1922"/>
                    <a:pt x="3036" y="1939"/>
                  </a:cubicBezTo>
                  <a:cubicBezTo>
                    <a:pt x="3415" y="2024"/>
                    <a:pt x="3773" y="2213"/>
                    <a:pt x="4132" y="2298"/>
                  </a:cubicBezTo>
                  <a:cubicBezTo>
                    <a:pt x="4291" y="2330"/>
                    <a:pt x="4449" y="2345"/>
                    <a:pt x="4608" y="2345"/>
                  </a:cubicBezTo>
                  <a:cubicBezTo>
                    <a:pt x="5162" y="2345"/>
                    <a:pt x="5705" y="2159"/>
                    <a:pt x="6197" y="1897"/>
                  </a:cubicBezTo>
                  <a:cubicBezTo>
                    <a:pt x="6973" y="1509"/>
                    <a:pt x="7736" y="1159"/>
                    <a:pt x="8553" y="1159"/>
                  </a:cubicBezTo>
                  <a:cubicBezTo>
                    <a:pt x="8802" y="1159"/>
                    <a:pt x="9056" y="1191"/>
                    <a:pt x="9316" y="1265"/>
                  </a:cubicBezTo>
                  <a:cubicBezTo>
                    <a:pt x="9780" y="1412"/>
                    <a:pt x="10286" y="1454"/>
                    <a:pt x="10750" y="1560"/>
                  </a:cubicBezTo>
                  <a:cubicBezTo>
                    <a:pt x="10936" y="1602"/>
                    <a:pt x="11096" y="1621"/>
                    <a:pt x="11233" y="1621"/>
                  </a:cubicBezTo>
                  <a:cubicBezTo>
                    <a:pt x="12190" y="1621"/>
                    <a:pt x="12001" y="683"/>
                    <a:pt x="11909" y="148"/>
                  </a:cubicBezTo>
                  <a:cubicBezTo>
                    <a:pt x="11909" y="85"/>
                    <a:pt x="11909" y="42"/>
                    <a:pt x="11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1322475" y="2219925"/>
              <a:ext cx="14775" cy="14075"/>
            </a:xfrm>
            <a:custGeom>
              <a:avLst/>
              <a:gdLst/>
              <a:ahLst/>
              <a:cxnLst/>
              <a:rect l="l" t="t" r="r" b="b"/>
              <a:pathLst>
                <a:path w="591" h="563" extrusionOk="0">
                  <a:moveTo>
                    <a:pt x="327" y="1"/>
                  </a:moveTo>
                  <a:cubicBezTo>
                    <a:pt x="304" y="1"/>
                    <a:pt x="279" y="4"/>
                    <a:pt x="254" y="11"/>
                  </a:cubicBezTo>
                  <a:cubicBezTo>
                    <a:pt x="106" y="32"/>
                    <a:pt x="1" y="180"/>
                    <a:pt x="22" y="348"/>
                  </a:cubicBezTo>
                  <a:cubicBezTo>
                    <a:pt x="41" y="481"/>
                    <a:pt x="162" y="562"/>
                    <a:pt x="293" y="562"/>
                  </a:cubicBezTo>
                  <a:cubicBezTo>
                    <a:pt x="308" y="562"/>
                    <a:pt x="323" y="561"/>
                    <a:pt x="338" y="559"/>
                  </a:cubicBezTo>
                  <a:cubicBezTo>
                    <a:pt x="485" y="517"/>
                    <a:pt x="591" y="370"/>
                    <a:pt x="570" y="222"/>
                  </a:cubicBezTo>
                  <a:cubicBezTo>
                    <a:pt x="535" y="82"/>
                    <a:pt x="442" y="1"/>
                    <a:pt x="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1478450" y="2196750"/>
              <a:ext cx="13200" cy="12650"/>
            </a:xfrm>
            <a:custGeom>
              <a:avLst/>
              <a:gdLst/>
              <a:ahLst/>
              <a:cxnLst/>
              <a:rect l="l" t="t" r="r" b="b"/>
              <a:pathLst>
                <a:path w="528" h="506" extrusionOk="0">
                  <a:moveTo>
                    <a:pt x="277" y="0"/>
                  </a:moveTo>
                  <a:cubicBezTo>
                    <a:pt x="255" y="0"/>
                    <a:pt x="233" y="4"/>
                    <a:pt x="211" y="11"/>
                  </a:cubicBezTo>
                  <a:cubicBezTo>
                    <a:pt x="84" y="32"/>
                    <a:pt x="0" y="158"/>
                    <a:pt x="21" y="306"/>
                  </a:cubicBezTo>
                  <a:cubicBezTo>
                    <a:pt x="39" y="413"/>
                    <a:pt x="133" y="505"/>
                    <a:pt x="250" y="505"/>
                  </a:cubicBezTo>
                  <a:cubicBezTo>
                    <a:pt x="272" y="505"/>
                    <a:pt x="294" y="502"/>
                    <a:pt x="316" y="496"/>
                  </a:cubicBezTo>
                  <a:cubicBezTo>
                    <a:pt x="443" y="454"/>
                    <a:pt x="527" y="327"/>
                    <a:pt x="506" y="201"/>
                  </a:cubicBezTo>
                  <a:cubicBezTo>
                    <a:pt x="471" y="79"/>
                    <a:pt x="379"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1290350" y="2154850"/>
              <a:ext cx="61125" cy="22700"/>
            </a:xfrm>
            <a:custGeom>
              <a:avLst/>
              <a:gdLst/>
              <a:ahLst/>
              <a:cxnLst/>
              <a:rect l="l" t="t" r="r" b="b"/>
              <a:pathLst>
                <a:path w="2445" h="908" extrusionOk="0">
                  <a:moveTo>
                    <a:pt x="1054" y="1"/>
                  </a:moveTo>
                  <a:cubicBezTo>
                    <a:pt x="801" y="169"/>
                    <a:pt x="569" y="338"/>
                    <a:pt x="337" y="528"/>
                  </a:cubicBezTo>
                  <a:cubicBezTo>
                    <a:pt x="295" y="549"/>
                    <a:pt x="148" y="696"/>
                    <a:pt x="0" y="823"/>
                  </a:cubicBezTo>
                  <a:lnTo>
                    <a:pt x="63" y="823"/>
                  </a:lnTo>
                  <a:lnTo>
                    <a:pt x="1475" y="907"/>
                  </a:lnTo>
                  <a:cubicBezTo>
                    <a:pt x="1728" y="717"/>
                    <a:pt x="1981" y="528"/>
                    <a:pt x="2234" y="380"/>
                  </a:cubicBezTo>
                  <a:cubicBezTo>
                    <a:pt x="2297" y="338"/>
                    <a:pt x="2382" y="296"/>
                    <a:pt x="2445" y="254"/>
                  </a:cubicBez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1412575" y="2123250"/>
              <a:ext cx="51150" cy="15300"/>
            </a:xfrm>
            <a:custGeom>
              <a:avLst/>
              <a:gdLst/>
              <a:ahLst/>
              <a:cxnLst/>
              <a:rect l="l" t="t" r="r" b="b"/>
              <a:pathLst>
                <a:path w="2046" h="612" extrusionOk="0">
                  <a:moveTo>
                    <a:pt x="1" y="0"/>
                  </a:moveTo>
                  <a:cubicBezTo>
                    <a:pt x="296" y="190"/>
                    <a:pt x="696" y="380"/>
                    <a:pt x="991" y="527"/>
                  </a:cubicBezTo>
                  <a:cubicBezTo>
                    <a:pt x="1413" y="527"/>
                    <a:pt x="1771" y="569"/>
                    <a:pt x="2045" y="611"/>
                  </a:cubicBezTo>
                  <a:cubicBezTo>
                    <a:pt x="1813" y="443"/>
                    <a:pt x="1560" y="253"/>
                    <a:pt x="1328" y="85"/>
                  </a:cubicBezTo>
                  <a:cubicBezTo>
                    <a:pt x="907" y="21"/>
                    <a:pt x="44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1343550" y="2130625"/>
              <a:ext cx="55350" cy="17925"/>
            </a:xfrm>
            <a:custGeom>
              <a:avLst/>
              <a:gdLst/>
              <a:ahLst/>
              <a:cxnLst/>
              <a:rect l="l" t="t" r="r" b="b"/>
              <a:pathLst>
                <a:path w="2214" h="717" extrusionOk="0">
                  <a:moveTo>
                    <a:pt x="1118" y="0"/>
                  </a:moveTo>
                  <a:cubicBezTo>
                    <a:pt x="738" y="127"/>
                    <a:pt x="359" y="274"/>
                    <a:pt x="1" y="443"/>
                  </a:cubicBezTo>
                  <a:cubicBezTo>
                    <a:pt x="401" y="527"/>
                    <a:pt x="907" y="633"/>
                    <a:pt x="1350" y="717"/>
                  </a:cubicBezTo>
                  <a:cubicBezTo>
                    <a:pt x="1645" y="612"/>
                    <a:pt x="1919" y="506"/>
                    <a:pt x="2214" y="443"/>
                  </a:cubicBezTo>
                  <a:lnTo>
                    <a:pt x="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1501100" y="2171200"/>
              <a:ext cx="26375" cy="36375"/>
            </a:xfrm>
            <a:custGeom>
              <a:avLst/>
              <a:gdLst/>
              <a:ahLst/>
              <a:cxnLst/>
              <a:rect l="l" t="t" r="r" b="b"/>
              <a:pathLst>
                <a:path w="1055" h="1455" extrusionOk="0">
                  <a:moveTo>
                    <a:pt x="0" y="0"/>
                  </a:moveTo>
                  <a:lnTo>
                    <a:pt x="22" y="63"/>
                  </a:lnTo>
                  <a:lnTo>
                    <a:pt x="675" y="1454"/>
                  </a:lnTo>
                  <a:lnTo>
                    <a:pt x="1054" y="1138"/>
                  </a:lnTo>
                  <a:lnTo>
                    <a:pt x="928" y="4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1501625" y="2172775"/>
              <a:ext cx="24275" cy="34800"/>
            </a:xfrm>
            <a:custGeom>
              <a:avLst/>
              <a:gdLst/>
              <a:ahLst/>
              <a:cxnLst/>
              <a:rect l="l" t="t" r="r" b="b"/>
              <a:pathLst>
                <a:path w="971" h="1392" extrusionOk="0">
                  <a:moveTo>
                    <a:pt x="1" y="0"/>
                  </a:moveTo>
                  <a:lnTo>
                    <a:pt x="654" y="1391"/>
                  </a:lnTo>
                  <a:lnTo>
                    <a:pt x="970" y="1139"/>
                  </a:lnTo>
                  <a:lnTo>
                    <a:pt x="844" y="4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1347775" y="2534225"/>
              <a:ext cx="5300" cy="23200"/>
            </a:xfrm>
            <a:custGeom>
              <a:avLst/>
              <a:gdLst/>
              <a:ahLst/>
              <a:cxnLst/>
              <a:rect l="l" t="t" r="r" b="b"/>
              <a:pathLst>
                <a:path w="212" h="928" extrusionOk="0">
                  <a:moveTo>
                    <a:pt x="211" y="0"/>
                  </a:moveTo>
                  <a:lnTo>
                    <a:pt x="211" y="0"/>
                  </a:lnTo>
                  <a:cubicBezTo>
                    <a:pt x="85" y="317"/>
                    <a:pt x="0" y="633"/>
                    <a:pt x="0" y="928"/>
                  </a:cubicBezTo>
                  <a:cubicBezTo>
                    <a:pt x="106" y="612"/>
                    <a:pt x="169" y="296"/>
                    <a:pt x="211" y="0"/>
                  </a:cubicBez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1329325" y="2347700"/>
              <a:ext cx="339875" cy="243475"/>
            </a:xfrm>
            <a:custGeom>
              <a:avLst/>
              <a:gdLst/>
              <a:ahLst/>
              <a:cxnLst/>
              <a:rect l="l" t="t" r="r" b="b"/>
              <a:pathLst>
                <a:path w="13595" h="9739" extrusionOk="0">
                  <a:moveTo>
                    <a:pt x="6366" y="1"/>
                  </a:moveTo>
                  <a:cubicBezTo>
                    <a:pt x="6724" y="22"/>
                    <a:pt x="5818" y="1286"/>
                    <a:pt x="5712" y="1371"/>
                  </a:cubicBezTo>
                  <a:cubicBezTo>
                    <a:pt x="5185" y="1750"/>
                    <a:pt x="4595" y="1919"/>
                    <a:pt x="3963" y="2066"/>
                  </a:cubicBezTo>
                  <a:cubicBezTo>
                    <a:pt x="3204" y="2235"/>
                    <a:pt x="780" y="4595"/>
                    <a:pt x="1" y="4701"/>
                  </a:cubicBezTo>
                  <a:cubicBezTo>
                    <a:pt x="275" y="4785"/>
                    <a:pt x="1118" y="5881"/>
                    <a:pt x="949" y="7461"/>
                  </a:cubicBezTo>
                  <a:cubicBezTo>
                    <a:pt x="1602" y="5691"/>
                    <a:pt x="3689" y="3668"/>
                    <a:pt x="5228" y="2909"/>
                  </a:cubicBezTo>
                  <a:cubicBezTo>
                    <a:pt x="5605" y="2835"/>
                    <a:pt x="5958" y="2800"/>
                    <a:pt x="6291" y="2800"/>
                  </a:cubicBezTo>
                  <a:cubicBezTo>
                    <a:pt x="8332" y="2800"/>
                    <a:pt x="9563" y="4151"/>
                    <a:pt x="10560" y="6344"/>
                  </a:cubicBezTo>
                  <a:cubicBezTo>
                    <a:pt x="10686" y="6640"/>
                    <a:pt x="11445" y="9738"/>
                    <a:pt x="11340" y="9738"/>
                  </a:cubicBezTo>
                  <a:cubicBezTo>
                    <a:pt x="11356" y="9738"/>
                    <a:pt x="11372" y="9739"/>
                    <a:pt x="11388" y="9739"/>
                  </a:cubicBezTo>
                  <a:cubicBezTo>
                    <a:pt x="12630" y="9739"/>
                    <a:pt x="13595" y="7377"/>
                    <a:pt x="13595" y="7377"/>
                  </a:cubicBezTo>
                  <a:cubicBezTo>
                    <a:pt x="13595" y="7377"/>
                    <a:pt x="12183" y="3710"/>
                    <a:pt x="12162" y="3710"/>
                  </a:cubicBezTo>
                  <a:cubicBezTo>
                    <a:pt x="12056" y="3394"/>
                    <a:pt x="11635" y="3057"/>
                    <a:pt x="11424" y="2783"/>
                  </a:cubicBezTo>
                  <a:lnTo>
                    <a:pt x="11424" y="2783"/>
                  </a:lnTo>
                  <a:lnTo>
                    <a:pt x="11445" y="2804"/>
                  </a:lnTo>
                  <a:cubicBezTo>
                    <a:pt x="11108" y="2382"/>
                    <a:pt x="10855" y="1855"/>
                    <a:pt x="10518" y="1476"/>
                  </a:cubicBezTo>
                  <a:cubicBezTo>
                    <a:pt x="9611" y="422"/>
                    <a:pt x="7715" y="22"/>
                    <a:pt x="6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601675" y="2906225"/>
              <a:ext cx="693425" cy="486875"/>
            </a:xfrm>
            <a:custGeom>
              <a:avLst/>
              <a:gdLst/>
              <a:ahLst/>
              <a:cxnLst/>
              <a:rect l="l" t="t" r="r" b="b"/>
              <a:pathLst>
                <a:path w="27737" h="19475" extrusionOk="0">
                  <a:moveTo>
                    <a:pt x="27737" y="0"/>
                  </a:moveTo>
                  <a:lnTo>
                    <a:pt x="27737" y="0"/>
                  </a:lnTo>
                  <a:cubicBezTo>
                    <a:pt x="25987" y="632"/>
                    <a:pt x="24617" y="1454"/>
                    <a:pt x="23016" y="2276"/>
                  </a:cubicBezTo>
                  <a:cubicBezTo>
                    <a:pt x="21814" y="2887"/>
                    <a:pt x="20149" y="2887"/>
                    <a:pt x="18821" y="3035"/>
                  </a:cubicBezTo>
                  <a:lnTo>
                    <a:pt x="18843" y="3035"/>
                  </a:lnTo>
                  <a:cubicBezTo>
                    <a:pt x="16187" y="3330"/>
                    <a:pt x="12667" y="3246"/>
                    <a:pt x="10328" y="4721"/>
                  </a:cubicBezTo>
                  <a:lnTo>
                    <a:pt x="8241" y="6681"/>
                  </a:lnTo>
                  <a:lnTo>
                    <a:pt x="1" y="18526"/>
                  </a:lnTo>
                  <a:lnTo>
                    <a:pt x="612" y="19474"/>
                  </a:lnTo>
                  <a:lnTo>
                    <a:pt x="11192" y="5206"/>
                  </a:lnTo>
                  <a:cubicBezTo>
                    <a:pt x="13742" y="4995"/>
                    <a:pt x="16271" y="4763"/>
                    <a:pt x="18800" y="4468"/>
                  </a:cubicBezTo>
                  <a:cubicBezTo>
                    <a:pt x="22362" y="4068"/>
                    <a:pt x="26198" y="3878"/>
                    <a:pt x="27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1251875" y="2374575"/>
              <a:ext cx="386775" cy="715550"/>
            </a:xfrm>
            <a:custGeom>
              <a:avLst/>
              <a:gdLst/>
              <a:ahLst/>
              <a:cxnLst/>
              <a:rect l="l" t="t" r="r" b="b"/>
              <a:pathLst>
                <a:path w="15471" h="28622" extrusionOk="0">
                  <a:moveTo>
                    <a:pt x="12267" y="2804"/>
                  </a:moveTo>
                  <a:cubicBezTo>
                    <a:pt x="9885" y="0"/>
                    <a:pt x="6155" y="2466"/>
                    <a:pt x="3752" y="3710"/>
                  </a:cubicBezTo>
                  <a:cubicBezTo>
                    <a:pt x="3162" y="4026"/>
                    <a:pt x="3246" y="5248"/>
                    <a:pt x="3267" y="5775"/>
                  </a:cubicBezTo>
                  <a:cubicBezTo>
                    <a:pt x="3330" y="6745"/>
                    <a:pt x="3394" y="7672"/>
                    <a:pt x="3330" y="8663"/>
                  </a:cubicBezTo>
                  <a:cubicBezTo>
                    <a:pt x="3204" y="10159"/>
                    <a:pt x="2972" y="11655"/>
                    <a:pt x="2614" y="13110"/>
                  </a:cubicBezTo>
                  <a:cubicBezTo>
                    <a:pt x="2445" y="13784"/>
                    <a:pt x="2192" y="14437"/>
                    <a:pt x="2171" y="15112"/>
                  </a:cubicBezTo>
                  <a:cubicBezTo>
                    <a:pt x="2150" y="15681"/>
                    <a:pt x="2277" y="15913"/>
                    <a:pt x="2045" y="16524"/>
                  </a:cubicBezTo>
                  <a:cubicBezTo>
                    <a:pt x="1434" y="18189"/>
                    <a:pt x="675" y="19812"/>
                    <a:pt x="0" y="21435"/>
                  </a:cubicBezTo>
                  <a:cubicBezTo>
                    <a:pt x="2235" y="24448"/>
                    <a:pt x="3626" y="25523"/>
                    <a:pt x="3626" y="25523"/>
                  </a:cubicBezTo>
                  <a:cubicBezTo>
                    <a:pt x="5122" y="26514"/>
                    <a:pt x="8663" y="27104"/>
                    <a:pt x="11297" y="28621"/>
                  </a:cubicBezTo>
                  <a:cubicBezTo>
                    <a:pt x="12541" y="26345"/>
                    <a:pt x="12625" y="24638"/>
                    <a:pt x="12414" y="23458"/>
                  </a:cubicBezTo>
                  <a:cubicBezTo>
                    <a:pt x="12204" y="22151"/>
                    <a:pt x="11550" y="21013"/>
                    <a:pt x="11677" y="18969"/>
                  </a:cubicBezTo>
                  <a:cubicBezTo>
                    <a:pt x="11719" y="18147"/>
                    <a:pt x="11824" y="17557"/>
                    <a:pt x="12119" y="17072"/>
                  </a:cubicBezTo>
                  <a:cubicBezTo>
                    <a:pt x="12541" y="16376"/>
                    <a:pt x="13363" y="15807"/>
                    <a:pt x="13826" y="15112"/>
                  </a:cubicBezTo>
                  <a:cubicBezTo>
                    <a:pt x="14796" y="13658"/>
                    <a:pt x="15344" y="11993"/>
                    <a:pt x="15386" y="10307"/>
                  </a:cubicBezTo>
                  <a:cubicBezTo>
                    <a:pt x="15470" y="7546"/>
                    <a:pt x="14016" y="5248"/>
                    <a:pt x="12435" y="3014"/>
                  </a:cubicBezTo>
                  <a:cubicBezTo>
                    <a:pt x="12372" y="2951"/>
                    <a:pt x="12330" y="2888"/>
                    <a:pt x="12267" y="28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1277700" y="2728125"/>
              <a:ext cx="285600" cy="141775"/>
            </a:xfrm>
            <a:custGeom>
              <a:avLst/>
              <a:gdLst/>
              <a:ahLst/>
              <a:cxnLst/>
              <a:rect l="l" t="t" r="r" b="b"/>
              <a:pathLst>
                <a:path w="11424" h="5671" extrusionOk="0">
                  <a:moveTo>
                    <a:pt x="949" y="0"/>
                  </a:moveTo>
                  <a:lnTo>
                    <a:pt x="0" y="1096"/>
                  </a:lnTo>
                  <a:cubicBezTo>
                    <a:pt x="3167" y="3867"/>
                    <a:pt x="6829" y="5671"/>
                    <a:pt x="11270" y="5671"/>
                  </a:cubicBezTo>
                  <a:cubicBezTo>
                    <a:pt x="11321" y="5671"/>
                    <a:pt x="11372" y="5670"/>
                    <a:pt x="11423" y="5670"/>
                  </a:cubicBezTo>
                  <a:lnTo>
                    <a:pt x="11360" y="3836"/>
                  </a:lnTo>
                  <a:cubicBezTo>
                    <a:pt x="11327" y="3836"/>
                    <a:pt x="11293" y="3836"/>
                    <a:pt x="11259" y="3836"/>
                  </a:cubicBezTo>
                  <a:cubicBezTo>
                    <a:pt x="7134" y="3836"/>
                    <a:pt x="3855" y="2551"/>
                    <a:pt x="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1063775" y="2603650"/>
              <a:ext cx="111200" cy="52975"/>
            </a:xfrm>
            <a:custGeom>
              <a:avLst/>
              <a:gdLst/>
              <a:ahLst/>
              <a:cxnLst/>
              <a:rect l="l" t="t" r="r" b="b"/>
              <a:pathLst>
                <a:path w="4448" h="2119" extrusionOk="0">
                  <a:moveTo>
                    <a:pt x="464" y="0"/>
                  </a:moveTo>
                  <a:cubicBezTo>
                    <a:pt x="287" y="0"/>
                    <a:pt x="130" y="114"/>
                    <a:pt x="64" y="279"/>
                  </a:cubicBezTo>
                  <a:cubicBezTo>
                    <a:pt x="0" y="490"/>
                    <a:pt x="106" y="743"/>
                    <a:pt x="316" y="806"/>
                  </a:cubicBezTo>
                  <a:lnTo>
                    <a:pt x="3836" y="2092"/>
                  </a:lnTo>
                  <a:cubicBezTo>
                    <a:pt x="3881" y="2110"/>
                    <a:pt x="3927" y="2118"/>
                    <a:pt x="3972" y="2118"/>
                  </a:cubicBezTo>
                  <a:cubicBezTo>
                    <a:pt x="4139" y="2118"/>
                    <a:pt x="4297" y="2005"/>
                    <a:pt x="4363" y="1839"/>
                  </a:cubicBezTo>
                  <a:cubicBezTo>
                    <a:pt x="4447" y="1628"/>
                    <a:pt x="4321" y="1375"/>
                    <a:pt x="4110" y="1312"/>
                  </a:cubicBezTo>
                  <a:lnTo>
                    <a:pt x="611" y="27"/>
                  </a:lnTo>
                  <a:cubicBezTo>
                    <a:pt x="562" y="9"/>
                    <a:pt x="512"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1093800" y="2618525"/>
              <a:ext cx="194975" cy="101200"/>
            </a:xfrm>
            <a:custGeom>
              <a:avLst/>
              <a:gdLst/>
              <a:ahLst/>
              <a:cxnLst/>
              <a:rect l="l" t="t" r="r" b="b"/>
              <a:pathLst>
                <a:path w="7799" h="4048" extrusionOk="0">
                  <a:moveTo>
                    <a:pt x="85" y="1"/>
                  </a:moveTo>
                  <a:lnTo>
                    <a:pt x="1" y="823"/>
                  </a:lnTo>
                  <a:cubicBezTo>
                    <a:pt x="2656" y="1160"/>
                    <a:pt x="5227" y="2298"/>
                    <a:pt x="7251" y="4047"/>
                  </a:cubicBezTo>
                  <a:lnTo>
                    <a:pt x="7799" y="3415"/>
                  </a:lnTo>
                  <a:cubicBezTo>
                    <a:pt x="5649" y="1560"/>
                    <a:pt x="2909" y="359"/>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1155975" y="2618075"/>
              <a:ext cx="36900" cy="62875"/>
            </a:xfrm>
            <a:custGeom>
              <a:avLst/>
              <a:gdLst/>
              <a:ahLst/>
              <a:cxnLst/>
              <a:rect l="l" t="t" r="r" b="b"/>
              <a:pathLst>
                <a:path w="1476" h="2515" extrusionOk="0">
                  <a:moveTo>
                    <a:pt x="995" y="1"/>
                  </a:moveTo>
                  <a:cubicBezTo>
                    <a:pt x="824" y="1"/>
                    <a:pt x="663" y="105"/>
                    <a:pt x="612" y="293"/>
                  </a:cubicBezTo>
                  <a:lnTo>
                    <a:pt x="85" y="1958"/>
                  </a:lnTo>
                  <a:cubicBezTo>
                    <a:pt x="1" y="2189"/>
                    <a:pt x="127" y="2421"/>
                    <a:pt x="338" y="2484"/>
                  </a:cubicBezTo>
                  <a:cubicBezTo>
                    <a:pt x="400" y="2504"/>
                    <a:pt x="455" y="2515"/>
                    <a:pt x="505" y="2515"/>
                  </a:cubicBezTo>
                  <a:cubicBezTo>
                    <a:pt x="881" y="2515"/>
                    <a:pt x="964" y="1940"/>
                    <a:pt x="1392" y="545"/>
                  </a:cubicBezTo>
                  <a:cubicBezTo>
                    <a:pt x="1476" y="314"/>
                    <a:pt x="1349" y="82"/>
                    <a:pt x="1118" y="19"/>
                  </a:cubicBezTo>
                  <a:cubicBezTo>
                    <a:pt x="1077" y="6"/>
                    <a:pt x="1036"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1129625" y="2604550"/>
              <a:ext cx="44300" cy="68775"/>
            </a:xfrm>
            <a:custGeom>
              <a:avLst/>
              <a:gdLst/>
              <a:ahLst/>
              <a:cxnLst/>
              <a:rect l="l" t="t" r="r" b="b"/>
              <a:pathLst>
                <a:path w="1772" h="2751" extrusionOk="0">
                  <a:moveTo>
                    <a:pt x="1290" y="0"/>
                  </a:moveTo>
                  <a:cubicBezTo>
                    <a:pt x="1133" y="0"/>
                    <a:pt x="985" y="87"/>
                    <a:pt x="907" y="243"/>
                  </a:cubicBezTo>
                  <a:lnTo>
                    <a:pt x="85" y="2161"/>
                  </a:lnTo>
                  <a:cubicBezTo>
                    <a:pt x="1" y="2372"/>
                    <a:pt x="106" y="2625"/>
                    <a:pt x="317" y="2709"/>
                  </a:cubicBezTo>
                  <a:cubicBezTo>
                    <a:pt x="373" y="2738"/>
                    <a:pt x="431" y="2751"/>
                    <a:pt x="488" y="2751"/>
                  </a:cubicBezTo>
                  <a:cubicBezTo>
                    <a:pt x="643" y="2751"/>
                    <a:pt x="788" y="2653"/>
                    <a:pt x="865" y="2499"/>
                  </a:cubicBezTo>
                  <a:lnTo>
                    <a:pt x="1687" y="581"/>
                  </a:lnTo>
                  <a:cubicBezTo>
                    <a:pt x="1771" y="370"/>
                    <a:pt x="1666" y="117"/>
                    <a:pt x="1455" y="33"/>
                  </a:cubicBezTo>
                  <a:cubicBezTo>
                    <a:pt x="1401" y="11"/>
                    <a:pt x="1345"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1104350" y="2591050"/>
              <a:ext cx="49025" cy="72375"/>
            </a:xfrm>
            <a:custGeom>
              <a:avLst/>
              <a:gdLst/>
              <a:ahLst/>
              <a:cxnLst/>
              <a:rect l="l" t="t" r="r" b="b"/>
              <a:pathLst>
                <a:path w="1961" h="2895" extrusionOk="0">
                  <a:moveTo>
                    <a:pt x="1475" y="0"/>
                  </a:moveTo>
                  <a:cubicBezTo>
                    <a:pt x="1321" y="0"/>
                    <a:pt x="1177" y="86"/>
                    <a:pt x="1117" y="235"/>
                  </a:cubicBezTo>
                  <a:lnTo>
                    <a:pt x="106" y="2301"/>
                  </a:lnTo>
                  <a:cubicBezTo>
                    <a:pt x="0" y="2491"/>
                    <a:pt x="84" y="2744"/>
                    <a:pt x="295" y="2849"/>
                  </a:cubicBezTo>
                  <a:cubicBezTo>
                    <a:pt x="357" y="2880"/>
                    <a:pt x="420" y="2894"/>
                    <a:pt x="482" y="2894"/>
                  </a:cubicBezTo>
                  <a:cubicBezTo>
                    <a:pt x="631" y="2894"/>
                    <a:pt x="769" y="2808"/>
                    <a:pt x="843" y="2659"/>
                  </a:cubicBezTo>
                  <a:lnTo>
                    <a:pt x="1855" y="594"/>
                  </a:lnTo>
                  <a:cubicBezTo>
                    <a:pt x="1960" y="404"/>
                    <a:pt x="1876" y="151"/>
                    <a:pt x="1665" y="46"/>
                  </a:cubicBezTo>
                  <a:cubicBezTo>
                    <a:pt x="1604" y="15"/>
                    <a:pt x="1538" y="0"/>
                    <a:pt x="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1164400" y="2642575"/>
              <a:ext cx="148100" cy="161475"/>
            </a:xfrm>
            <a:custGeom>
              <a:avLst/>
              <a:gdLst/>
              <a:ahLst/>
              <a:cxnLst/>
              <a:rect l="l" t="t" r="r" b="b"/>
              <a:pathLst>
                <a:path w="5924" h="6459" extrusionOk="0">
                  <a:moveTo>
                    <a:pt x="484" y="0"/>
                  </a:moveTo>
                  <a:cubicBezTo>
                    <a:pt x="405" y="0"/>
                    <a:pt x="325" y="24"/>
                    <a:pt x="254" y="71"/>
                  </a:cubicBezTo>
                  <a:cubicBezTo>
                    <a:pt x="43" y="177"/>
                    <a:pt x="1" y="451"/>
                    <a:pt x="106" y="640"/>
                  </a:cubicBezTo>
                  <a:cubicBezTo>
                    <a:pt x="1476" y="2769"/>
                    <a:pt x="3141" y="4708"/>
                    <a:pt x="5059" y="6352"/>
                  </a:cubicBezTo>
                  <a:cubicBezTo>
                    <a:pt x="5147" y="6427"/>
                    <a:pt x="5240" y="6458"/>
                    <a:pt x="5327" y="6458"/>
                  </a:cubicBezTo>
                  <a:cubicBezTo>
                    <a:pt x="5660" y="6458"/>
                    <a:pt x="5924" y="6003"/>
                    <a:pt x="5607" y="5720"/>
                  </a:cubicBezTo>
                  <a:cubicBezTo>
                    <a:pt x="3731" y="4118"/>
                    <a:pt x="2130" y="2263"/>
                    <a:pt x="823" y="198"/>
                  </a:cubicBezTo>
                  <a:cubicBezTo>
                    <a:pt x="744" y="66"/>
                    <a:pt x="615"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1101175" y="2681700"/>
              <a:ext cx="327225" cy="220850"/>
            </a:xfrm>
            <a:custGeom>
              <a:avLst/>
              <a:gdLst/>
              <a:ahLst/>
              <a:cxnLst/>
              <a:rect l="l" t="t" r="r" b="b"/>
              <a:pathLst>
                <a:path w="13089" h="8834" extrusionOk="0">
                  <a:moveTo>
                    <a:pt x="10137" y="1"/>
                  </a:moveTo>
                  <a:cubicBezTo>
                    <a:pt x="9709" y="1"/>
                    <a:pt x="7398" y="1120"/>
                    <a:pt x="7398" y="1120"/>
                  </a:cubicBezTo>
                  <a:lnTo>
                    <a:pt x="3879" y="4091"/>
                  </a:lnTo>
                  <a:lnTo>
                    <a:pt x="1" y="6389"/>
                  </a:lnTo>
                  <a:lnTo>
                    <a:pt x="970" y="8833"/>
                  </a:lnTo>
                  <a:lnTo>
                    <a:pt x="5649" y="6852"/>
                  </a:lnTo>
                  <a:lnTo>
                    <a:pt x="9991" y="5103"/>
                  </a:lnTo>
                  <a:cubicBezTo>
                    <a:pt x="10012" y="4892"/>
                    <a:pt x="13089" y="2637"/>
                    <a:pt x="13089" y="2637"/>
                  </a:cubicBezTo>
                  <a:cubicBezTo>
                    <a:pt x="13089" y="2637"/>
                    <a:pt x="10244" y="150"/>
                    <a:pt x="10202" y="24"/>
                  </a:cubicBezTo>
                  <a:cubicBezTo>
                    <a:pt x="10194" y="8"/>
                    <a:pt x="10171" y="1"/>
                    <a:pt x="10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1307200" y="2457300"/>
              <a:ext cx="256100" cy="387300"/>
            </a:xfrm>
            <a:custGeom>
              <a:avLst/>
              <a:gdLst/>
              <a:ahLst/>
              <a:cxnLst/>
              <a:rect l="l" t="t" r="r" b="b"/>
              <a:pathLst>
                <a:path w="10244" h="15492" extrusionOk="0">
                  <a:moveTo>
                    <a:pt x="6555" y="85"/>
                  </a:moveTo>
                  <a:lnTo>
                    <a:pt x="6492" y="85"/>
                  </a:lnTo>
                  <a:cubicBezTo>
                    <a:pt x="4300" y="232"/>
                    <a:pt x="4110" y="3267"/>
                    <a:pt x="3288" y="4742"/>
                  </a:cubicBezTo>
                  <a:cubicBezTo>
                    <a:pt x="2740" y="5712"/>
                    <a:pt x="0" y="9569"/>
                    <a:pt x="0" y="9569"/>
                  </a:cubicBezTo>
                  <a:cubicBezTo>
                    <a:pt x="0" y="9569"/>
                    <a:pt x="2530" y="15491"/>
                    <a:pt x="3436" y="13932"/>
                  </a:cubicBezTo>
                  <a:cubicBezTo>
                    <a:pt x="3773" y="13341"/>
                    <a:pt x="7356" y="9463"/>
                    <a:pt x="7651" y="9105"/>
                  </a:cubicBezTo>
                  <a:cubicBezTo>
                    <a:pt x="8958" y="7588"/>
                    <a:pt x="10243" y="4658"/>
                    <a:pt x="10012" y="2551"/>
                  </a:cubicBezTo>
                  <a:cubicBezTo>
                    <a:pt x="9822" y="801"/>
                    <a:pt x="8410" y="0"/>
                    <a:pt x="6534" y="8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973675" y="2031575"/>
              <a:ext cx="27950" cy="73250"/>
            </a:xfrm>
            <a:custGeom>
              <a:avLst/>
              <a:gdLst/>
              <a:ahLst/>
              <a:cxnLst/>
              <a:rect l="l" t="t" r="r" b="b"/>
              <a:pathLst>
                <a:path w="1118" h="2930" extrusionOk="0">
                  <a:moveTo>
                    <a:pt x="0" y="0"/>
                  </a:moveTo>
                  <a:cubicBezTo>
                    <a:pt x="148" y="401"/>
                    <a:pt x="274" y="822"/>
                    <a:pt x="422" y="1201"/>
                  </a:cubicBezTo>
                  <a:cubicBezTo>
                    <a:pt x="611" y="1665"/>
                    <a:pt x="780" y="2108"/>
                    <a:pt x="949" y="2550"/>
                  </a:cubicBezTo>
                  <a:cubicBezTo>
                    <a:pt x="1012" y="2677"/>
                    <a:pt x="1054" y="2803"/>
                    <a:pt x="1117" y="2930"/>
                  </a:cubicBezTo>
                  <a:lnTo>
                    <a:pt x="0" y="0"/>
                  </a:lnTo>
                  <a:close/>
                </a:path>
              </a:pathLst>
            </a:custGeom>
            <a:solidFill>
              <a:srgbClr val="35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1001600" y="2104800"/>
              <a:ext cx="162825" cy="428400"/>
            </a:xfrm>
            <a:custGeom>
              <a:avLst/>
              <a:gdLst/>
              <a:ahLst/>
              <a:cxnLst/>
              <a:rect l="l" t="t" r="r" b="b"/>
              <a:pathLst>
                <a:path w="6513" h="17136" extrusionOk="0">
                  <a:moveTo>
                    <a:pt x="0" y="1"/>
                  </a:moveTo>
                  <a:lnTo>
                    <a:pt x="0" y="1"/>
                  </a:lnTo>
                  <a:cubicBezTo>
                    <a:pt x="3" y="8"/>
                    <a:pt x="5" y="14"/>
                    <a:pt x="8" y="21"/>
                  </a:cubicBezTo>
                  <a:lnTo>
                    <a:pt x="8" y="21"/>
                  </a:lnTo>
                  <a:lnTo>
                    <a:pt x="0" y="1"/>
                  </a:lnTo>
                  <a:close/>
                  <a:moveTo>
                    <a:pt x="8" y="21"/>
                  </a:moveTo>
                  <a:lnTo>
                    <a:pt x="6513" y="17135"/>
                  </a:lnTo>
                  <a:cubicBezTo>
                    <a:pt x="4447" y="11592"/>
                    <a:pt x="2319" y="6134"/>
                    <a:pt x="253" y="528"/>
                  </a:cubicBezTo>
                  <a:cubicBezTo>
                    <a:pt x="152" y="346"/>
                    <a:pt x="70" y="183"/>
                    <a:pt x="8" y="21"/>
                  </a:cubicBezTo>
                  <a:close/>
                </a:path>
              </a:pathLst>
            </a:custGeom>
            <a:solidFill>
              <a:srgbClr val="35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958925" y="1993100"/>
              <a:ext cx="14775" cy="38500"/>
            </a:xfrm>
            <a:custGeom>
              <a:avLst/>
              <a:gdLst/>
              <a:ahLst/>
              <a:cxnLst/>
              <a:rect l="l" t="t" r="r" b="b"/>
              <a:pathLst>
                <a:path w="591" h="1540" extrusionOk="0">
                  <a:moveTo>
                    <a:pt x="0" y="1"/>
                  </a:moveTo>
                  <a:lnTo>
                    <a:pt x="590" y="1539"/>
                  </a:lnTo>
                  <a:cubicBezTo>
                    <a:pt x="422" y="1012"/>
                    <a:pt x="232" y="485"/>
                    <a:pt x="0" y="1"/>
                  </a:cubicBezTo>
                  <a:close/>
                </a:path>
              </a:pathLst>
            </a:custGeom>
            <a:solidFill>
              <a:srgbClr val="35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p:nvPr/>
          </p:nvSpPr>
          <p:spPr>
            <a:xfrm>
              <a:off x="944700" y="1983100"/>
              <a:ext cx="13175" cy="18450"/>
            </a:xfrm>
            <a:custGeom>
              <a:avLst/>
              <a:gdLst/>
              <a:ahLst/>
              <a:cxnLst/>
              <a:rect l="l" t="t" r="r" b="b"/>
              <a:pathLst>
                <a:path w="527" h="738" extrusionOk="0">
                  <a:moveTo>
                    <a:pt x="527" y="0"/>
                  </a:moveTo>
                  <a:lnTo>
                    <a:pt x="0" y="21"/>
                  </a:lnTo>
                  <a:lnTo>
                    <a:pt x="274" y="738"/>
                  </a:lnTo>
                  <a:lnTo>
                    <a:pt x="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9"/>
            <p:cNvSpPr/>
            <p:nvPr/>
          </p:nvSpPr>
          <p:spPr>
            <a:xfrm>
              <a:off x="951550" y="1982575"/>
              <a:ext cx="18975" cy="42175"/>
            </a:xfrm>
            <a:custGeom>
              <a:avLst/>
              <a:gdLst/>
              <a:ahLst/>
              <a:cxnLst/>
              <a:rect l="l" t="t" r="r" b="b"/>
              <a:pathLst>
                <a:path w="759" h="1687" extrusionOk="0">
                  <a:moveTo>
                    <a:pt x="590" y="0"/>
                  </a:moveTo>
                  <a:lnTo>
                    <a:pt x="253" y="21"/>
                  </a:lnTo>
                  <a:lnTo>
                    <a:pt x="0" y="759"/>
                  </a:lnTo>
                  <a:lnTo>
                    <a:pt x="337" y="1686"/>
                  </a:lnTo>
                  <a:lnTo>
                    <a:pt x="358" y="1686"/>
                  </a:lnTo>
                  <a:lnTo>
                    <a:pt x="759" y="464"/>
                  </a:lnTo>
                  <a:lnTo>
                    <a:pt x="5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a:off x="960500" y="1994150"/>
              <a:ext cx="19000" cy="30600"/>
            </a:xfrm>
            <a:custGeom>
              <a:avLst/>
              <a:gdLst/>
              <a:ahLst/>
              <a:cxnLst/>
              <a:rect l="l" t="t" r="r" b="b"/>
              <a:pathLst>
                <a:path w="760" h="1224" extrusionOk="0">
                  <a:moveTo>
                    <a:pt x="401" y="1"/>
                  </a:moveTo>
                  <a:lnTo>
                    <a:pt x="0" y="1223"/>
                  </a:lnTo>
                  <a:lnTo>
                    <a:pt x="759" y="928"/>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p:nvPr/>
          </p:nvSpPr>
          <p:spPr>
            <a:xfrm>
              <a:off x="959975" y="2017350"/>
              <a:ext cx="19525" cy="30575"/>
            </a:xfrm>
            <a:custGeom>
              <a:avLst/>
              <a:gdLst/>
              <a:ahLst/>
              <a:cxnLst/>
              <a:rect l="l" t="t" r="r" b="b"/>
              <a:pathLst>
                <a:path w="781" h="1223" extrusionOk="0">
                  <a:moveTo>
                    <a:pt x="780" y="0"/>
                  </a:moveTo>
                  <a:lnTo>
                    <a:pt x="0" y="295"/>
                  </a:lnTo>
                  <a:lnTo>
                    <a:pt x="359" y="1222"/>
                  </a:lnTo>
                  <a:lnTo>
                    <a:pt x="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9"/>
            <p:cNvSpPr/>
            <p:nvPr/>
          </p:nvSpPr>
          <p:spPr>
            <a:xfrm>
              <a:off x="968925" y="2017350"/>
              <a:ext cx="19525" cy="54275"/>
            </a:xfrm>
            <a:custGeom>
              <a:avLst/>
              <a:gdLst/>
              <a:ahLst/>
              <a:cxnLst/>
              <a:rect l="l" t="t" r="r" b="b"/>
              <a:pathLst>
                <a:path w="781" h="2171" extrusionOk="0">
                  <a:moveTo>
                    <a:pt x="422" y="0"/>
                  </a:moveTo>
                  <a:lnTo>
                    <a:pt x="1" y="1222"/>
                  </a:lnTo>
                  <a:lnTo>
                    <a:pt x="359" y="2171"/>
                  </a:lnTo>
                  <a:lnTo>
                    <a:pt x="780" y="948"/>
                  </a:lnTo>
                  <a:lnTo>
                    <a:pt x="780" y="927"/>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a:off x="977875" y="2041050"/>
              <a:ext cx="19525" cy="30575"/>
            </a:xfrm>
            <a:custGeom>
              <a:avLst/>
              <a:gdLst/>
              <a:ahLst/>
              <a:cxnLst/>
              <a:rect l="l" t="t" r="r" b="b"/>
              <a:pathLst>
                <a:path w="781" h="1223" extrusionOk="0">
                  <a:moveTo>
                    <a:pt x="422" y="0"/>
                  </a:moveTo>
                  <a:lnTo>
                    <a:pt x="1" y="1223"/>
                  </a:lnTo>
                  <a:lnTo>
                    <a:pt x="1" y="1223"/>
                  </a:lnTo>
                  <a:lnTo>
                    <a:pt x="781" y="928"/>
                  </a:lnTo>
                  <a:lnTo>
                    <a:pt x="4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9"/>
            <p:cNvSpPr/>
            <p:nvPr/>
          </p:nvSpPr>
          <p:spPr>
            <a:xfrm>
              <a:off x="977875" y="2064225"/>
              <a:ext cx="19525" cy="30600"/>
            </a:xfrm>
            <a:custGeom>
              <a:avLst/>
              <a:gdLst/>
              <a:ahLst/>
              <a:cxnLst/>
              <a:rect l="l" t="t" r="r" b="b"/>
              <a:pathLst>
                <a:path w="781" h="1224" extrusionOk="0">
                  <a:moveTo>
                    <a:pt x="781" y="1"/>
                  </a:moveTo>
                  <a:lnTo>
                    <a:pt x="1" y="296"/>
                  </a:lnTo>
                  <a:lnTo>
                    <a:pt x="359" y="1223"/>
                  </a:lnTo>
                  <a:lnTo>
                    <a:pt x="7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a:off x="986850" y="2064225"/>
              <a:ext cx="18975" cy="53775"/>
            </a:xfrm>
            <a:custGeom>
              <a:avLst/>
              <a:gdLst/>
              <a:ahLst/>
              <a:cxnLst/>
              <a:rect l="l" t="t" r="r" b="b"/>
              <a:pathLst>
                <a:path w="759" h="2151" extrusionOk="0">
                  <a:moveTo>
                    <a:pt x="422" y="1"/>
                  </a:moveTo>
                  <a:lnTo>
                    <a:pt x="0" y="1223"/>
                  </a:lnTo>
                  <a:lnTo>
                    <a:pt x="358" y="2151"/>
                  </a:lnTo>
                  <a:lnTo>
                    <a:pt x="759" y="928"/>
                  </a:lnTo>
                  <a:lnTo>
                    <a:pt x="4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a:off x="995800" y="2087425"/>
              <a:ext cx="19000" cy="30575"/>
            </a:xfrm>
            <a:custGeom>
              <a:avLst/>
              <a:gdLst/>
              <a:ahLst/>
              <a:cxnLst/>
              <a:rect l="l" t="t" r="r" b="b"/>
              <a:pathLst>
                <a:path w="760" h="1223" extrusionOk="0">
                  <a:moveTo>
                    <a:pt x="401" y="0"/>
                  </a:moveTo>
                  <a:lnTo>
                    <a:pt x="0" y="1223"/>
                  </a:lnTo>
                  <a:lnTo>
                    <a:pt x="759" y="927"/>
                  </a:lnTo>
                  <a:lnTo>
                    <a:pt x="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a:off x="995800" y="2110600"/>
              <a:ext cx="19000" cy="30575"/>
            </a:xfrm>
            <a:custGeom>
              <a:avLst/>
              <a:gdLst/>
              <a:ahLst/>
              <a:cxnLst/>
              <a:rect l="l" t="t" r="r" b="b"/>
              <a:pathLst>
                <a:path w="760" h="1223" extrusionOk="0">
                  <a:moveTo>
                    <a:pt x="759" y="0"/>
                  </a:moveTo>
                  <a:lnTo>
                    <a:pt x="0" y="296"/>
                  </a:lnTo>
                  <a:lnTo>
                    <a:pt x="338" y="1223"/>
                  </a:lnTo>
                  <a:lnTo>
                    <a:pt x="359" y="1223"/>
                  </a:lnTo>
                  <a:lnTo>
                    <a:pt x="7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a:off x="1004225" y="2110600"/>
              <a:ext cx="19525" cy="53775"/>
            </a:xfrm>
            <a:custGeom>
              <a:avLst/>
              <a:gdLst/>
              <a:ahLst/>
              <a:cxnLst/>
              <a:rect l="l" t="t" r="r" b="b"/>
              <a:pathLst>
                <a:path w="781" h="2151" extrusionOk="0">
                  <a:moveTo>
                    <a:pt x="422" y="0"/>
                  </a:moveTo>
                  <a:lnTo>
                    <a:pt x="22" y="1223"/>
                  </a:lnTo>
                  <a:lnTo>
                    <a:pt x="1" y="1223"/>
                  </a:lnTo>
                  <a:lnTo>
                    <a:pt x="359" y="2150"/>
                  </a:lnTo>
                  <a:lnTo>
                    <a:pt x="780" y="928"/>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rot="-486931">
              <a:off x="1011244" y="2132599"/>
              <a:ext cx="19515" cy="30617"/>
            </a:xfrm>
            <a:custGeom>
              <a:avLst/>
              <a:gdLst/>
              <a:ahLst/>
              <a:cxnLst/>
              <a:rect l="l" t="t" r="r" b="b"/>
              <a:pathLst>
                <a:path w="781" h="2172" extrusionOk="0">
                  <a:moveTo>
                    <a:pt x="549" y="0"/>
                  </a:moveTo>
                  <a:lnTo>
                    <a:pt x="1" y="2171"/>
                  </a:lnTo>
                  <a:lnTo>
                    <a:pt x="781" y="1876"/>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a:off x="1013175" y="2156975"/>
              <a:ext cx="19525" cy="31100"/>
            </a:xfrm>
            <a:custGeom>
              <a:avLst/>
              <a:gdLst/>
              <a:ahLst/>
              <a:cxnLst/>
              <a:rect l="l" t="t" r="r" b="b"/>
              <a:pathLst>
                <a:path w="781" h="1244" extrusionOk="0">
                  <a:moveTo>
                    <a:pt x="781" y="0"/>
                  </a:moveTo>
                  <a:lnTo>
                    <a:pt x="1" y="295"/>
                  </a:lnTo>
                  <a:lnTo>
                    <a:pt x="359" y="1244"/>
                  </a:lnTo>
                  <a:lnTo>
                    <a:pt x="359" y="1223"/>
                  </a:lnTo>
                  <a:lnTo>
                    <a:pt x="7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a:off x="1022150" y="2156975"/>
              <a:ext cx="19525" cy="54275"/>
            </a:xfrm>
            <a:custGeom>
              <a:avLst/>
              <a:gdLst/>
              <a:ahLst/>
              <a:cxnLst/>
              <a:rect l="l" t="t" r="r" b="b"/>
              <a:pathLst>
                <a:path w="781" h="2171" extrusionOk="0">
                  <a:moveTo>
                    <a:pt x="422" y="0"/>
                  </a:moveTo>
                  <a:lnTo>
                    <a:pt x="0" y="1223"/>
                  </a:lnTo>
                  <a:lnTo>
                    <a:pt x="0" y="1244"/>
                  </a:lnTo>
                  <a:lnTo>
                    <a:pt x="359" y="2171"/>
                  </a:lnTo>
                  <a:lnTo>
                    <a:pt x="780" y="949"/>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a:off x="1031100" y="2180675"/>
              <a:ext cx="19525" cy="30575"/>
            </a:xfrm>
            <a:custGeom>
              <a:avLst/>
              <a:gdLst/>
              <a:ahLst/>
              <a:cxnLst/>
              <a:rect l="l" t="t" r="r" b="b"/>
              <a:pathLst>
                <a:path w="781" h="1223" extrusionOk="0">
                  <a:moveTo>
                    <a:pt x="422" y="1"/>
                  </a:moveTo>
                  <a:lnTo>
                    <a:pt x="1" y="1223"/>
                  </a:lnTo>
                  <a:lnTo>
                    <a:pt x="780" y="928"/>
                  </a:lnTo>
                  <a:lnTo>
                    <a:pt x="4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1031100" y="2203850"/>
              <a:ext cx="19525" cy="30600"/>
            </a:xfrm>
            <a:custGeom>
              <a:avLst/>
              <a:gdLst/>
              <a:ahLst/>
              <a:cxnLst/>
              <a:rect l="l" t="t" r="r" b="b"/>
              <a:pathLst>
                <a:path w="781" h="1224" extrusionOk="0">
                  <a:moveTo>
                    <a:pt x="780" y="1"/>
                  </a:moveTo>
                  <a:lnTo>
                    <a:pt x="1" y="296"/>
                  </a:lnTo>
                  <a:lnTo>
                    <a:pt x="359" y="1223"/>
                  </a:lnTo>
                  <a:lnTo>
                    <a:pt x="7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1040050" y="2203850"/>
              <a:ext cx="19000" cy="53775"/>
            </a:xfrm>
            <a:custGeom>
              <a:avLst/>
              <a:gdLst/>
              <a:ahLst/>
              <a:cxnLst/>
              <a:rect l="l" t="t" r="r" b="b"/>
              <a:pathLst>
                <a:path w="760" h="2151" extrusionOk="0">
                  <a:moveTo>
                    <a:pt x="422" y="1"/>
                  </a:moveTo>
                  <a:lnTo>
                    <a:pt x="1" y="1223"/>
                  </a:lnTo>
                  <a:lnTo>
                    <a:pt x="338" y="2151"/>
                  </a:lnTo>
                  <a:lnTo>
                    <a:pt x="359" y="2151"/>
                  </a:lnTo>
                  <a:lnTo>
                    <a:pt x="760" y="928"/>
                  </a:lnTo>
                  <a:lnTo>
                    <a:pt x="4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1049025" y="2227050"/>
              <a:ext cx="18975" cy="30575"/>
            </a:xfrm>
            <a:custGeom>
              <a:avLst/>
              <a:gdLst/>
              <a:ahLst/>
              <a:cxnLst/>
              <a:rect l="l" t="t" r="r" b="b"/>
              <a:pathLst>
                <a:path w="759" h="1223" extrusionOk="0">
                  <a:moveTo>
                    <a:pt x="401" y="0"/>
                  </a:moveTo>
                  <a:lnTo>
                    <a:pt x="0" y="1223"/>
                  </a:lnTo>
                  <a:lnTo>
                    <a:pt x="759" y="928"/>
                  </a:lnTo>
                  <a:lnTo>
                    <a:pt x="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a:off x="1048500" y="2250225"/>
              <a:ext cx="19500" cy="30575"/>
            </a:xfrm>
            <a:custGeom>
              <a:avLst/>
              <a:gdLst/>
              <a:ahLst/>
              <a:cxnLst/>
              <a:rect l="l" t="t" r="r" b="b"/>
              <a:pathLst>
                <a:path w="780" h="1223" extrusionOk="0">
                  <a:moveTo>
                    <a:pt x="780" y="1"/>
                  </a:moveTo>
                  <a:lnTo>
                    <a:pt x="0" y="296"/>
                  </a:lnTo>
                  <a:lnTo>
                    <a:pt x="358" y="1223"/>
                  </a:lnTo>
                  <a:lnTo>
                    <a:pt x="7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a:off x="1057450" y="2250225"/>
              <a:ext cx="19525" cy="53775"/>
            </a:xfrm>
            <a:custGeom>
              <a:avLst/>
              <a:gdLst/>
              <a:ahLst/>
              <a:cxnLst/>
              <a:rect l="l" t="t" r="r" b="b"/>
              <a:pathLst>
                <a:path w="781" h="2151" extrusionOk="0">
                  <a:moveTo>
                    <a:pt x="422" y="1"/>
                  </a:moveTo>
                  <a:lnTo>
                    <a:pt x="0" y="1223"/>
                  </a:lnTo>
                  <a:lnTo>
                    <a:pt x="359" y="2150"/>
                  </a:lnTo>
                  <a:lnTo>
                    <a:pt x="780" y="928"/>
                  </a:lnTo>
                  <a:lnTo>
                    <a:pt x="4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a:off x="1066400" y="2273400"/>
              <a:ext cx="19525" cy="30600"/>
            </a:xfrm>
            <a:custGeom>
              <a:avLst/>
              <a:gdLst/>
              <a:ahLst/>
              <a:cxnLst/>
              <a:rect l="l" t="t" r="r" b="b"/>
              <a:pathLst>
                <a:path w="781" h="1224" extrusionOk="0">
                  <a:moveTo>
                    <a:pt x="422" y="1"/>
                  </a:moveTo>
                  <a:lnTo>
                    <a:pt x="1" y="1223"/>
                  </a:lnTo>
                  <a:lnTo>
                    <a:pt x="780" y="949"/>
                  </a:lnTo>
                  <a:lnTo>
                    <a:pt x="4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a:off x="1066400" y="2297125"/>
              <a:ext cx="19525" cy="30575"/>
            </a:xfrm>
            <a:custGeom>
              <a:avLst/>
              <a:gdLst/>
              <a:ahLst/>
              <a:cxnLst/>
              <a:rect l="l" t="t" r="r" b="b"/>
              <a:pathLst>
                <a:path w="781" h="1223" extrusionOk="0">
                  <a:moveTo>
                    <a:pt x="780" y="0"/>
                  </a:moveTo>
                  <a:lnTo>
                    <a:pt x="1" y="274"/>
                  </a:lnTo>
                  <a:lnTo>
                    <a:pt x="359" y="1223"/>
                  </a:lnTo>
                  <a:lnTo>
                    <a:pt x="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a:off x="1075350" y="2297125"/>
              <a:ext cx="19525" cy="53775"/>
            </a:xfrm>
            <a:custGeom>
              <a:avLst/>
              <a:gdLst/>
              <a:ahLst/>
              <a:cxnLst/>
              <a:rect l="l" t="t" r="r" b="b"/>
              <a:pathLst>
                <a:path w="781" h="2151" extrusionOk="0">
                  <a:moveTo>
                    <a:pt x="422" y="0"/>
                  </a:moveTo>
                  <a:lnTo>
                    <a:pt x="1" y="1223"/>
                  </a:lnTo>
                  <a:lnTo>
                    <a:pt x="359" y="2150"/>
                  </a:lnTo>
                  <a:lnTo>
                    <a:pt x="781" y="928"/>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1084325" y="2320300"/>
              <a:ext cx="18975" cy="30600"/>
            </a:xfrm>
            <a:custGeom>
              <a:avLst/>
              <a:gdLst/>
              <a:ahLst/>
              <a:cxnLst/>
              <a:rect l="l" t="t" r="r" b="b"/>
              <a:pathLst>
                <a:path w="759" h="1224" extrusionOk="0">
                  <a:moveTo>
                    <a:pt x="422" y="1"/>
                  </a:moveTo>
                  <a:lnTo>
                    <a:pt x="0" y="1223"/>
                  </a:lnTo>
                  <a:lnTo>
                    <a:pt x="759" y="928"/>
                  </a:lnTo>
                  <a:lnTo>
                    <a:pt x="4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1084325" y="2343500"/>
              <a:ext cx="18975" cy="30575"/>
            </a:xfrm>
            <a:custGeom>
              <a:avLst/>
              <a:gdLst/>
              <a:ahLst/>
              <a:cxnLst/>
              <a:rect l="l" t="t" r="r" b="b"/>
              <a:pathLst>
                <a:path w="759" h="1223" extrusionOk="0">
                  <a:moveTo>
                    <a:pt x="759" y="0"/>
                  </a:moveTo>
                  <a:lnTo>
                    <a:pt x="0" y="295"/>
                  </a:lnTo>
                  <a:lnTo>
                    <a:pt x="337" y="1222"/>
                  </a:lnTo>
                  <a:lnTo>
                    <a:pt x="359" y="1222"/>
                  </a:lnTo>
                  <a:lnTo>
                    <a:pt x="7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1092750" y="2343500"/>
              <a:ext cx="19525" cy="53750"/>
            </a:xfrm>
            <a:custGeom>
              <a:avLst/>
              <a:gdLst/>
              <a:ahLst/>
              <a:cxnLst/>
              <a:rect l="l" t="t" r="r" b="b"/>
              <a:pathLst>
                <a:path w="781" h="2150" extrusionOk="0">
                  <a:moveTo>
                    <a:pt x="422" y="0"/>
                  </a:moveTo>
                  <a:lnTo>
                    <a:pt x="22" y="1222"/>
                  </a:lnTo>
                  <a:lnTo>
                    <a:pt x="0" y="1222"/>
                  </a:lnTo>
                  <a:lnTo>
                    <a:pt x="359" y="2150"/>
                  </a:lnTo>
                  <a:lnTo>
                    <a:pt x="780" y="927"/>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1101700" y="2366675"/>
              <a:ext cx="19525" cy="30575"/>
            </a:xfrm>
            <a:custGeom>
              <a:avLst/>
              <a:gdLst/>
              <a:ahLst/>
              <a:cxnLst/>
              <a:rect l="l" t="t" r="r" b="b"/>
              <a:pathLst>
                <a:path w="781" h="1223" extrusionOk="0">
                  <a:moveTo>
                    <a:pt x="422" y="0"/>
                  </a:moveTo>
                  <a:lnTo>
                    <a:pt x="1" y="1223"/>
                  </a:lnTo>
                  <a:lnTo>
                    <a:pt x="1" y="1223"/>
                  </a:lnTo>
                  <a:lnTo>
                    <a:pt x="781" y="928"/>
                  </a:lnTo>
                  <a:lnTo>
                    <a:pt x="4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1101700" y="2389850"/>
              <a:ext cx="19525" cy="30600"/>
            </a:xfrm>
            <a:custGeom>
              <a:avLst/>
              <a:gdLst/>
              <a:ahLst/>
              <a:cxnLst/>
              <a:rect l="l" t="t" r="r" b="b"/>
              <a:pathLst>
                <a:path w="781" h="1224" extrusionOk="0">
                  <a:moveTo>
                    <a:pt x="781" y="1"/>
                  </a:moveTo>
                  <a:lnTo>
                    <a:pt x="1" y="296"/>
                  </a:lnTo>
                  <a:lnTo>
                    <a:pt x="359" y="1223"/>
                  </a:lnTo>
                  <a:lnTo>
                    <a:pt x="7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a:off x="1110675" y="2389850"/>
              <a:ext cx="19500" cy="53775"/>
            </a:xfrm>
            <a:custGeom>
              <a:avLst/>
              <a:gdLst/>
              <a:ahLst/>
              <a:cxnLst/>
              <a:rect l="l" t="t" r="r" b="b"/>
              <a:pathLst>
                <a:path w="780" h="2151" extrusionOk="0">
                  <a:moveTo>
                    <a:pt x="422" y="1"/>
                  </a:moveTo>
                  <a:lnTo>
                    <a:pt x="0" y="1223"/>
                  </a:lnTo>
                  <a:lnTo>
                    <a:pt x="358" y="2150"/>
                  </a:lnTo>
                  <a:lnTo>
                    <a:pt x="780" y="928"/>
                  </a:lnTo>
                  <a:lnTo>
                    <a:pt x="4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a:off x="1119625" y="2413050"/>
              <a:ext cx="19525" cy="30575"/>
            </a:xfrm>
            <a:custGeom>
              <a:avLst/>
              <a:gdLst/>
              <a:ahLst/>
              <a:cxnLst/>
              <a:rect l="l" t="t" r="r" b="b"/>
              <a:pathLst>
                <a:path w="781" h="1223" extrusionOk="0">
                  <a:moveTo>
                    <a:pt x="422" y="0"/>
                  </a:moveTo>
                  <a:lnTo>
                    <a:pt x="0" y="1222"/>
                  </a:lnTo>
                  <a:lnTo>
                    <a:pt x="780" y="948"/>
                  </a:lnTo>
                  <a:lnTo>
                    <a:pt x="4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1119625" y="2436750"/>
              <a:ext cx="19525" cy="30575"/>
            </a:xfrm>
            <a:custGeom>
              <a:avLst/>
              <a:gdLst/>
              <a:ahLst/>
              <a:cxnLst/>
              <a:rect l="l" t="t" r="r" b="b"/>
              <a:pathLst>
                <a:path w="781" h="1223" extrusionOk="0">
                  <a:moveTo>
                    <a:pt x="780" y="0"/>
                  </a:moveTo>
                  <a:lnTo>
                    <a:pt x="0" y="274"/>
                  </a:lnTo>
                  <a:lnTo>
                    <a:pt x="359" y="1223"/>
                  </a:lnTo>
                  <a:lnTo>
                    <a:pt x="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1128575" y="2436750"/>
              <a:ext cx="19000" cy="53775"/>
            </a:xfrm>
            <a:custGeom>
              <a:avLst/>
              <a:gdLst/>
              <a:ahLst/>
              <a:cxnLst/>
              <a:rect l="l" t="t" r="r" b="b"/>
              <a:pathLst>
                <a:path w="760" h="2151" extrusionOk="0">
                  <a:moveTo>
                    <a:pt x="422" y="0"/>
                  </a:moveTo>
                  <a:lnTo>
                    <a:pt x="1" y="1223"/>
                  </a:lnTo>
                  <a:lnTo>
                    <a:pt x="338" y="2150"/>
                  </a:lnTo>
                  <a:lnTo>
                    <a:pt x="359" y="2150"/>
                  </a:lnTo>
                  <a:lnTo>
                    <a:pt x="759" y="928"/>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1137525" y="2459925"/>
              <a:ext cx="19000" cy="30600"/>
            </a:xfrm>
            <a:custGeom>
              <a:avLst/>
              <a:gdLst/>
              <a:ahLst/>
              <a:cxnLst/>
              <a:rect l="l" t="t" r="r" b="b"/>
              <a:pathLst>
                <a:path w="760" h="1224" extrusionOk="0">
                  <a:moveTo>
                    <a:pt x="401" y="1"/>
                  </a:moveTo>
                  <a:lnTo>
                    <a:pt x="1" y="1223"/>
                  </a:lnTo>
                  <a:lnTo>
                    <a:pt x="760" y="928"/>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1137000" y="2483125"/>
              <a:ext cx="19525" cy="30575"/>
            </a:xfrm>
            <a:custGeom>
              <a:avLst/>
              <a:gdLst/>
              <a:ahLst/>
              <a:cxnLst/>
              <a:rect l="l" t="t" r="r" b="b"/>
              <a:pathLst>
                <a:path w="781" h="1223" extrusionOk="0">
                  <a:moveTo>
                    <a:pt x="781" y="0"/>
                  </a:moveTo>
                  <a:lnTo>
                    <a:pt x="1" y="295"/>
                  </a:lnTo>
                  <a:lnTo>
                    <a:pt x="359" y="1223"/>
                  </a:lnTo>
                  <a:lnTo>
                    <a:pt x="781" y="0"/>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1145975" y="2483125"/>
              <a:ext cx="19500" cy="53750"/>
            </a:xfrm>
            <a:custGeom>
              <a:avLst/>
              <a:gdLst/>
              <a:ahLst/>
              <a:cxnLst/>
              <a:rect l="l" t="t" r="r" b="b"/>
              <a:pathLst>
                <a:path w="780" h="2150" extrusionOk="0">
                  <a:moveTo>
                    <a:pt x="422" y="0"/>
                  </a:moveTo>
                  <a:lnTo>
                    <a:pt x="0" y="1223"/>
                  </a:lnTo>
                  <a:lnTo>
                    <a:pt x="358" y="2150"/>
                  </a:lnTo>
                  <a:lnTo>
                    <a:pt x="780" y="927"/>
                  </a:lnTo>
                  <a:lnTo>
                    <a:pt x="422" y="0"/>
                  </a:lnTo>
                  <a:close/>
                </a:path>
              </a:pathLst>
            </a:custGeom>
            <a:solidFill>
              <a:srgbClr val="F2B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a:off x="1154925" y="2506300"/>
              <a:ext cx="19525" cy="30575"/>
            </a:xfrm>
            <a:custGeom>
              <a:avLst/>
              <a:gdLst/>
              <a:ahLst/>
              <a:cxnLst/>
              <a:rect l="l" t="t" r="r" b="b"/>
              <a:pathLst>
                <a:path w="781" h="1223" extrusionOk="0">
                  <a:moveTo>
                    <a:pt x="422" y="0"/>
                  </a:moveTo>
                  <a:lnTo>
                    <a:pt x="0" y="1223"/>
                  </a:lnTo>
                  <a:lnTo>
                    <a:pt x="0" y="1223"/>
                  </a:lnTo>
                  <a:lnTo>
                    <a:pt x="780" y="928"/>
                  </a:lnTo>
                  <a:lnTo>
                    <a:pt x="422" y="0"/>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9"/>
            <p:cNvSpPr/>
            <p:nvPr/>
          </p:nvSpPr>
          <p:spPr>
            <a:xfrm>
              <a:off x="987375" y="2845625"/>
              <a:ext cx="138600" cy="98525"/>
            </a:xfrm>
            <a:custGeom>
              <a:avLst/>
              <a:gdLst/>
              <a:ahLst/>
              <a:cxnLst/>
              <a:rect l="l" t="t" r="r" b="b"/>
              <a:pathLst>
                <a:path w="5544" h="3941" extrusionOk="0">
                  <a:moveTo>
                    <a:pt x="1539" y="0"/>
                  </a:moveTo>
                  <a:cubicBezTo>
                    <a:pt x="1539" y="0"/>
                    <a:pt x="0" y="2909"/>
                    <a:pt x="2614" y="3689"/>
                  </a:cubicBezTo>
                  <a:cubicBezTo>
                    <a:pt x="2614" y="3689"/>
                    <a:pt x="3097" y="3940"/>
                    <a:pt x="3758" y="3940"/>
                  </a:cubicBezTo>
                  <a:cubicBezTo>
                    <a:pt x="4292" y="3940"/>
                    <a:pt x="4941" y="3776"/>
                    <a:pt x="5543" y="3183"/>
                  </a:cubicBezTo>
                  <a:cubicBezTo>
                    <a:pt x="5059" y="1265"/>
                    <a:pt x="1539" y="21"/>
                    <a:pt x="1539" y="21"/>
                  </a:cubicBezTo>
                  <a:lnTo>
                    <a:pt x="15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a:off x="1118575" y="2553200"/>
              <a:ext cx="25825" cy="25300"/>
            </a:xfrm>
            <a:custGeom>
              <a:avLst/>
              <a:gdLst/>
              <a:ahLst/>
              <a:cxnLst/>
              <a:rect l="l" t="t" r="r" b="b"/>
              <a:pathLst>
                <a:path w="1033" h="1012" extrusionOk="0">
                  <a:moveTo>
                    <a:pt x="232" y="0"/>
                  </a:moveTo>
                  <a:lnTo>
                    <a:pt x="0" y="1012"/>
                  </a:lnTo>
                  <a:lnTo>
                    <a:pt x="1033" y="190"/>
                  </a:lnTo>
                  <a:lnTo>
                    <a:pt x="232" y="0"/>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a:off x="1112775" y="2557925"/>
              <a:ext cx="31625" cy="45875"/>
            </a:xfrm>
            <a:custGeom>
              <a:avLst/>
              <a:gdLst/>
              <a:ahLst/>
              <a:cxnLst/>
              <a:rect l="l" t="t" r="r" b="b"/>
              <a:pathLst>
                <a:path w="1265" h="1835" extrusionOk="0">
                  <a:moveTo>
                    <a:pt x="1265" y="1"/>
                  </a:moveTo>
                  <a:lnTo>
                    <a:pt x="232" y="823"/>
                  </a:lnTo>
                  <a:lnTo>
                    <a:pt x="0" y="1834"/>
                  </a:lnTo>
                  <a:lnTo>
                    <a:pt x="0" y="1834"/>
                  </a:lnTo>
                  <a:lnTo>
                    <a:pt x="1033" y="1013"/>
                  </a:lnTo>
                  <a:lnTo>
                    <a:pt x="1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1112775" y="2583225"/>
              <a:ext cx="25850" cy="25325"/>
            </a:xfrm>
            <a:custGeom>
              <a:avLst/>
              <a:gdLst/>
              <a:ahLst/>
              <a:cxnLst/>
              <a:rect l="l" t="t" r="r" b="b"/>
              <a:pathLst>
                <a:path w="1034" h="1013" extrusionOk="0">
                  <a:moveTo>
                    <a:pt x="1033" y="1"/>
                  </a:moveTo>
                  <a:lnTo>
                    <a:pt x="0" y="822"/>
                  </a:lnTo>
                  <a:lnTo>
                    <a:pt x="801" y="1012"/>
                  </a:lnTo>
                  <a:lnTo>
                    <a:pt x="1033"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a:off x="1106450" y="2603775"/>
              <a:ext cx="26375" cy="25325"/>
            </a:xfrm>
            <a:custGeom>
              <a:avLst/>
              <a:gdLst/>
              <a:ahLst/>
              <a:cxnLst/>
              <a:rect l="l" t="t" r="r" b="b"/>
              <a:pathLst>
                <a:path w="1055" h="1013" extrusionOk="0">
                  <a:moveTo>
                    <a:pt x="253" y="0"/>
                  </a:moveTo>
                  <a:lnTo>
                    <a:pt x="0" y="1012"/>
                  </a:lnTo>
                  <a:lnTo>
                    <a:pt x="22" y="1012"/>
                  </a:lnTo>
                  <a:lnTo>
                    <a:pt x="1054" y="190"/>
                  </a:lnTo>
                  <a:lnTo>
                    <a:pt x="253" y="0"/>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9"/>
            <p:cNvSpPr/>
            <p:nvPr/>
          </p:nvSpPr>
          <p:spPr>
            <a:xfrm>
              <a:off x="1100650" y="2608525"/>
              <a:ext cx="32175" cy="45850"/>
            </a:xfrm>
            <a:custGeom>
              <a:avLst/>
              <a:gdLst/>
              <a:ahLst/>
              <a:cxnLst/>
              <a:rect l="l" t="t" r="r" b="b"/>
              <a:pathLst>
                <a:path w="1287" h="1834" extrusionOk="0">
                  <a:moveTo>
                    <a:pt x="1286" y="0"/>
                  </a:moveTo>
                  <a:lnTo>
                    <a:pt x="254" y="822"/>
                  </a:lnTo>
                  <a:lnTo>
                    <a:pt x="232" y="822"/>
                  </a:lnTo>
                  <a:lnTo>
                    <a:pt x="1" y="1834"/>
                  </a:lnTo>
                  <a:lnTo>
                    <a:pt x="22" y="1834"/>
                  </a:lnTo>
                  <a:lnTo>
                    <a:pt x="1054" y="1012"/>
                  </a:lnTo>
                  <a:lnTo>
                    <a:pt x="1286" y="0"/>
                  </a:lnTo>
                  <a:close/>
                </a:path>
              </a:pathLst>
            </a:custGeom>
            <a:solidFill>
              <a:srgbClr val="F2B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9"/>
            <p:cNvSpPr/>
            <p:nvPr/>
          </p:nvSpPr>
          <p:spPr>
            <a:xfrm>
              <a:off x="1101175" y="2633800"/>
              <a:ext cx="25850" cy="25325"/>
            </a:xfrm>
            <a:custGeom>
              <a:avLst/>
              <a:gdLst/>
              <a:ahLst/>
              <a:cxnLst/>
              <a:rect l="l" t="t" r="r" b="b"/>
              <a:pathLst>
                <a:path w="1034" h="1013" extrusionOk="0">
                  <a:moveTo>
                    <a:pt x="1033" y="1"/>
                  </a:moveTo>
                  <a:lnTo>
                    <a:pt x="1" y="823"/>
                  </a:lnTo>
                  <a:lnTo>
                    <a:pt x="802" y="1012"/>
                  </a:lnTo>
                  <a:lnTo>
                    <a:pt x="1033"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9"/>
            <p:cNvSpPr/>
            <p:nvPr/>
          </p:nvSpPr>
          <p:spPr>
            <a:xfrm>
              <a:off x="1094850" y="2654350"/>
              <a:ext cx="26375" cy="25325"/>
            </a:xfrm>
            <a:custGeom>
              <a:avLst/>
              <a:gdLst/>
              <a:ahLst/>
              <a:cxnLst/>
              <a:rect l="l" t="t" r="r" b="b"/>
              <a:pathLst>
                <a:path w="1055" h="1013" extrusionOk="0">
                  <a:moveTo>
                    <a:pt x="233" y="1"/>
                  </a:moveTo>
                  <a:lnTo>
                    <a:pt x="1" y="1012"/>
                  </a:lnTo>
                  <a:lnTo>
                    <a:pt x="1055" y="190"/>
                  </a:lnTo>
                  <a:lnTo>
                    <a:pt x="2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9"/>
            <p:cNvSpPr/>
            <p:nvPr/>
          </p:nvSpPr>
          <p:spPr>
            <a:xfrm>
              <a:off x="1089050" y="2659100"/>
              <a:ext cx="32175" cy="45875"/>
            </a:xfrm>
            <a:custGeom>
              <a:avLst/>
              <a:gdLst/>
              <a:ahLst/>
              <a:cxnLst/>
              <a:rect l="l" t="t" r="r" b="b"/>
              <a:pathLst>
                <a:path w="1287" h="1835" extrusionOk="0">
                  <a:moveTo>
                    <a:pt x="1287" y="0"/>
                  </a:moveTo>
                  <a:lnTo>
                    <a:pt x="233" y="822"/>
                  </a:lnTo>
                  <a:lnTo>
                    <a:pt x="1" y="1834"/>
                  </a:lnTo>
                  <a:lnTo>
                    <a:pt x="1034" y="1012"/>
                  </a:lnTo>
                  <a:lnTo>
                    <a:pt x="12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9"/>
            <p:cNvSpPr/>
            <p:nvPr/>
          </p:nvSpPr>
          <p:spPr>
            <a:xfrm>
              <a:off x="1089050" y="2684400"/>
              <a:ext cx="25850" cy="25300"/>
            </a:xfrm>
            <a:custGeom>
              <a:avLst/>
              <a:gdLst/>
              <a:ahLst/>
              <a:cxnLst/>
              <a:rect l="l" t="t" r="r" b="b"/>
              <a:pathLst>
                <a:path w="1034" h="1012" extrusionOk="0">
                  <a:moveTo>
                    <a:pt x="1034" y="0"/>
                  </a:moveTo>
                  <a:lnTo>
                    <a:pt x="1" y="822"/>
                  </a:lnTo>
                  <a:lnTo>
                    <a:pt x="802" y="1012"/>
                  </a:lnTo>
                  <a:lnTo>
                    <a:pt x="1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9"/>
            <p:cNvSpPr/>
            <p:nvPr/>
          </p:nvSpPr>
          <p:spPr>
            <a:xfrm>
              <a:off x="1083275" y="2704950"/>
              <a:ext cx="25825" cy="25300"/>
            </a:xfrm>
            <a:custGeom>
              <a:avLst/>
              <a:gdLst/>
              <a:ahLst/>
              <a:cxnLst/>
              <a:rect l="l" t="t" r="r" b="b"/>
              <a:pathLst>
                <a:path w="1033" h="1012" extrusionOk="0">
                  <a:moveTo>
                    <a:pt x="232" y="0"/>
                  </a:moveTo>
                  <a:lnTo>
                    <a:pt x="0" y="1012"/>
                  </a:lnTo>
                  <a:lnTo>
                    <a:pt x="0" y="1012"/>
                  </a:lnTo>
                  <a:lnTo>
                    <a:pt x="1033" y="190"/>
                  </a:lnTo>
                  <a:lnTo>
                    <a:pt x="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9"/>
            <p:cNvSpPr/>
            <p:nvPr/>
          </p:nvSpPr>
          <p:spPr>
            <a:xfrm>
              <a:off x="1077475" y="2709675"/>
              <a:ext cx="31625" cy="45875"/>
            </a:xfrm>
            <a:custGeom>
              <a:avLst/>
              <a:gdLst/>
              <a:ahLst/>
              <a:cxnLst/>
              <a:rect l="l" t="t" r="r" b="b"/>
              <a:pathLst>
                <a:path w="1265" h="1835" extrusionOk="0">
                  <a:moveTo>
                    <a:pt x="1265" y="1"/>
                  </a:moveTo>
                  <a:lnTo>
                    <a:pt x="232" y="823"/>
                  </a:lnTo>
                  <a:lnTo>
                    <a:pt x="0" y="1834"/>
                  </a:lnTo>
                  <a:lnTo>
                    <a:pt x="1033" y="1012"/>
                  </a:lnTo>
                  <a:lnTo>
                    <a:pt x="1033" y="991"/>
                  </a:lnTo>
                  <a:lnTo>
                    <a:pt x="1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9"/>
            <p:cNvSpPr/>
            <p:nvPr/>
          </p:nvSpPr>
          <p:spPr>
            <a:xfrm>
              <a:off x="1077475" y="2734975"/>
              <a:ext cx="25825" cy="24775"/>
            </a:xfrm>
            <a:custGeom>
              <a:avLst/>
              <a:gdLst/>
              <a:ahLst/>
              <a:cxnLst/>
              <a:rect l="l" t="t" r="r" b="b"/>
              <a:pathLst>
                <a:path w="1033" h="991" extrusionOk="0">
                  <a:moveTo>
                    <a:pt x="1033" y="0"/>
                  </a:moveTo>
                  <a:lnTo>
                    <a:pt x="0" y="822"/>
                  </a:lnTo>
                  <a:lnTo>
                    <a:pt x="801" y="991"/>
                  </a:lnTo>
                  <a:lnTo>
                    <a:pt x="1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9"/>
            <p:cNvSpPr/>
            <p:nvPr/>
          </p:nvSpPr>
          <p:spPr>
            <a:xfrm>
              <a:off x="1071675" y="2755525"/>
              <a:ext cx="25850" cy="25300"/>
            </a:xfrm>
            <a:custGeom>
              <a:avLst/>
              <a:gdLst/>
              <a:ahLst/>
              <a:cxnLst/>
              <a:rect l="l" t="t" r="r" b="b"/>
              <a:pathLst>
                <a:path w="1034" h="1012" extrusionOk="0">
                  <a:moveTo>
                    <a:pt x="232" y="0"/>
                  </a:moveTo>
                  <a:lnTo>
                    <a:pt x="0" y="1012"/>
                  </a:lnTo>
                  <a:lnTo>
                    <a:pt x="1033" y="169"/>
                  </a:lnTo>
                  <a:lnTo>
                    <a:pt x="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9"/>
            <p:cNvSpPr/>
            <p:nvPr/>
          </p:nvSpPr>
          <p:spPr>
            <a:xfrm>
              <a:off x="1065875" y="2759725"/>
              <a:ext cx="31650" cy="45875"/>
            </a:xfrm>
            <a:custGeom>
              <a:avLst/>
              <a:gdLst/>
              <a:ahLst/>
              <a:cxnLst/>
              <a:rect l="l" t="t" r="r" b="b"/>
              <a:pathLst>
                <a:path w="1266" h="1835" extrusionOk="0">
                  <a:moveTo>
                    <a:pt x="1265" y="1"/>
                  </a:moveTo>
                  <a:lnTo>
                    <a:pt x="232" y="844"/>
                  </a:lnTo>
                  <a:lnTo>
                    <a:pt x="1" y="1835"/>
                  </a:lnTo>
                  <a:lnTo>
                    <a:pt x="1033" y="1013"/>
                  </a:lnTo>
                  <a:lnTo>
                    <a:pt x="1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9"/>
            <p:cNvSpPr/>
            <p:nvPr/>
          </p:nvSpPr>
          <p:spPr>
            <a:xfrm>
              <a:off x="1065875" y="2785025"/>
              <a:ext cx="25850" cy="25325"/>
            </a:xfrm>
            <a:custGeom>
              <a:avLst/>
              <a:gdLst/>
              <a:ahLst/>
              <a:cxnLst/>
              <a:rect l="l" t="t" r="r" b="b"/>
              <a:pathLst>
                <a:path w="1034" h="1013" extrusionOk="0">
                  <a:moveTo>
                    <a:pt x="1033" y="1"/>
                  </a:moveTo>
                  <a:lnTo>
                    <a:pt x="1" y="823"/>
                  </a:lnTo>
                  <a:lnTo>
                    <a:pt x="801" y="1012"/>
                  </a:lnTo>
                  <a:lnTo>
                    <a:pt x="10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9"/>
            <p:cNvSpPr/>
            <p:nvPr/>
          </p:nvSpPr>
          <p:spPr>
            <a:xfrm>
              <a:off x="1060075" y="2805575"/>
              <a:ext cx="25850" cy="25325"/>
            </a:xfrm>
            <a:custGeom>
              <a:avLst/>
              <a:gdLst/>
              <a:ahLst/>
              <a:cxnLst/>
              <a:rect l="l" t="t" r="r" b="b"/>
              <a:pathLst>
                <a:path w="1034" h="1013" extrusionOk="0">
                  <a:moveTo>
                    <a:pt x="233" y="1"/>
                  </a:moveTo>
                  <a:lnTo>
                    <a:pt x="1" y="1012"/>
                  </a:lnTo>
                  <a:lnTo>
                    <a:pt x="1033" y="190"/>
                  </a:lnTo>
                  <a:lnTo>
                    <a:pt x="2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9"/>
            <p:cNvSpPr/>
            <p:nvPr/>
          </p:nvSpPr>
          <p:spPr>
            <a:xfrm>
              <a:off x="1053750" y="2810325"/>
              <a:ext cx="32175" cy="45850"/>
            </a:xfrm>
            <a:custGeom>
              <a:avLst/>
              <a:gdLst/>
              <a:ahLst/>
              <a:cxnLst/>
              <a:rect l="l" t="t" r="r" b="b"/>
              <a:pathLst>
                <a:path w="1287" h="1834" extrusionOk="0">
                  <a:moveTo>
                    <a:pt x="1286" y="0"/>
                  </a:moveTo>
                  <a:lnTo>
                    <a:pt x="254" y="822"/>
                  </a:lnTo>
                  <a:lnTo>
                    <a:pt x="1" y="1834"/>
                  </a:lnTo>
                  <a:lnTo>
                    <a:pt x="22" y="1834"/>
                  </a:lnTo>
                  <a:lnTo>
                    <a:pt x="1055" y="1012"/>
                  </a:lnTo>
                  <a:lnTo>
                    <a:pt x="12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9"/>
            <p:cNvSpPr/>
            <p:nvPr/>
          </p:nvSpPr>
          <p:spPr>
            <a:xfrm>
              <a:off x="1054275" y="2835600"/>
              <a:ext cx="25850" cy="25325"/>
            </a:xfrm>
            <a:custGeom>
              <a:avLst/>
              <a:gdLst/>
              <a:ahLst/>
              <a:cxnLst/>
              <a:rect l="l" t="t" r="r" b="b"/>
              <a:pathLst>
                <a:path w="1034" h="1013" extrusionOk="0">
                  <a:moveTo>
                    <a:pt x="1034" y="1"/>
                  </a:moveTo>
                  <a:lnTo>
                    <a:pt x="1" y="823"/>
                  </a:lnTo>
                  <a:lnTo>
                    <a:pt x="802" y="1012"/>
                  </a:lnTo>
                  <a:lnTo>
                    <a:pt x="1034"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9"/>
            <p:cNvSpPr/>
            <p:nvPr/>
          </p:nvSpPr>
          <p:spPr>
            <a:xfrm>
              <a:off x="1070100" y="2864050"/>
              <a:ext cx="20575" cy="26900"/>
            </a:xfrm>
            <a:custGeom>
              <a:avLst/>
              <a:gdLst/>
              <a:ahLst/>
              <a:cxnLst/>
              <a:rect l="l" t="t" r="r" b="b"/>
              <a:pathLst>
                <a:path w="823" h="1076" extrusionOk="0">
                  <a:moveTo>
                    <a:pt x="822" y="1"/>
                  </a:moveTo>
                  <a:lnTo>
                    <a:pt x="0" y="85"/>
                  </a:lnTo>
                  <a:lnTo>
                    <a:pt x="84" y="1076"/>
                  </a:lnTo>
                  <a:lnTo>
                    <a:pt x="822"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9"/>
            <p:cNvSpPr/>
            <p:nvPr/>
          </p:nvSpPr>
          <p:spPr>
            <a:xfrm>
              <a:off x="1072200" y="2864050"/>
              <a:ext cx="20575" cy="52200"/>
            </a:xfrm>
            <a:custGeom>
              <a:avLst/>
              <a:gdLst/>
              <a:ahLst/>
              <a:cxnLst/>
              <a:rect l="l" t="t" r="r" b="b"/>
              <a:pathLst>
                <a:path w="823" h="2088" extrusionOk="0">
                  <a:moveTo>
                    <a:pt x="738" y="1"/>
                  </a:moveTo>
                  <a:lnTo>
                    <a:pt x="0" y="1076"/>
                  </a:lnTo>
                  <a:lnTo>
                    <a:pt x="85" y="2087"/>
                  </a:lnTo>
                  <a:lnTo>
                    <a:pt x="822" y="1013"/>
                  </a:lnTo>
                  <a:lnTo>
                    <a:pt x="738" y="1"/>
                  </a:lnTo>
                  <a:close/>
                </a:path>
              </a:pathLst>
            </a:custGeom>
            <a:solidFill>
              <a:srgbClr val="F2B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9"/>
            <p:cNvSpPr/>
            <p:nvPr/>
          </p:nvSpPr>
          <p:spPr>
            <a:xfrm>
              <a:off x="1074300" y="2889350"/>
              <a:ext cx="20575" cy="26900"/>
            </a:xfrm>
            <a:custGeom>
              <a:avLst/>
              <a:gdLst/>
              <a:ahLst/>
              <a:cxnLst/>
              <a:rect l="l" t="t" r="r" b="b"/>
              <a:pathLst>
                <a:path w="823" h="1076" extrusionOk="0">
                  <a:moveTo>
                    <a:pt x="738" y="1"/>
                  </a:moveTo>
                  <a:lnTo>
                    <a:pt x="1" y="1075"/>
                  </a:lnTo>
                  <a:lnTo>
                    <a:pt x="1" y="1075"/>
                  </a:lnTo>
                  <a:lnTo>
                    <a:pt x="823" y="1012"/>
                  </a:lnTo>
                  <a:lnTo>
                    <a:pt x="738"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9"/>
            <p:cNvSpPr/>
            <p:nvPr/>
          </p:nvSpPr>
          <p:spPr>
            <a:xfrm>
              <a:off x="1074300" y="2914650"/>
              <a:ext cx="20575" cy="26900"/>
            </a:xfrm>
            <a:custGeom>
              <a:avLst/>
              <a:gdLst/>
              <a:ahLst/>
              <a:cxnLst/>
              <a:rect l="l" t="t" r="r" b="b"/>
              <a:pathLst>
                <a:path w="823" h="1076" extrusionOk="0">
                  <a:moveTo>
                    <a:pt x="823" y="0"/>
                  </a:moveTo>
                  <a:lnTo>
                    <a:pt x="1" y="63"/>
                  </a:lnTo>
                  <a:lnTo>
                    <a:pt x="85" y="1075"/>
                  </a:lnTo>
                  <a:lnTo>
                    <a:pt x="8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9"/>
            <p:cNvSpPr/>
            <p:nvPr/>
          </p:nvSpPr>
          <p:spPr>
            <a:xfrm>
              <a:off x="1076425" y="2914650"/>
              <a:ext cx="20575" cy="51650"/>
            </a:xfrm>
            <a:custGeom>
              <a:avLst/>
              <a:gdLst/>
              <a:ahLst/>
              <a:cxnLst/>
              <a:rect l="l" t="t" r="r" b="b"/>
              <a:pathLst>
                <a:path w="823" h="2066" extrusionOk="0">
                  <a:moveTo>
                    <a:pt x="738" y="0"/>
                  </a:moveTo>
                  <a:lnTo>
                    <a:pt x="0" y="1075"/>
                  </a:lnTo>
                  <a:lnTo>
                    <a:pt x="84" y="2066"/>
                  </a:lnTo>
                  <a:lnTo>
                    <a:pt x="822" y="991"/>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9"/>
            <p:cNvSpPr/>
            <p:nvPr/>
          </p:nvSpPr>
          <p:spPr>
            <a:xfrm>
              <a:off x="1078525" y="2939400"/>
              <a:ext cx="20575" cy="26900"/>
            </a:xfrm>
            <a:custGeom>
              <a:avLst/>
              <a:gdLst/>
              <a:ahLst/>
              <a:cxnLst/>
              <a:rect l="l" t="t" r="r" b="b"/>
              <a:pathLst>
                <a:path w="823" h="1076" extrusionOk="0">
                  <a:moveTo>
                    <a:pt x="738" y="1"/>
                  </a:moveTo>
                  <a:lnTo>
                    <a:pt x="0" y="1076"/>
                  </a:lnTo>
                  <a:lnTo>
                    <a:pt x="0" y="1076"/>
                  </a:lnTo>
                  <a:lnTo>
                    <a:pt x="822" y="1012"/>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9"/>
            <p:cNvSpPr/>
            <p:nvPr/>
          </p:nvSpPr>
          <p:spPr>
            <a:xfrm>
              <a:off x="1078525" y="2964700"/>
              <a:ext cx="20575" cy="26900"/>
            </a:xfrm>
            <a:custGeom>
              <a:avLst/>
              <a:gdLst/>
              <a:ahLst/>
              <a:cxnLst/>
              <a:rect l="l" t="t" r="r" b="b"/>
              <a:pathLst>
                <a:path w="823" h="1076" extrusionOk="0">
                  <a:moveTo>
                    <a:pt x="822" y="0"/>
                  </a:moveTo>
                  <a:lnTo>
                    <a:pt x="0" y="64"/>
                  </a:lnTo>
                  <a:lnTo>
                    <a:pt x="85" y="1075"/>
                  </a:lnTo>
                  <a:lnTo>
                    <a:pt x="106" y="1075"/>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a:off x="1080625" y="2964700"/>
              <a:ext cx="21100" cy="51650"/>
            </a:xfrm>
            <a:custGeom>
              <a:avLst/>
              <a:gdLst/>
              <a:ahLst/>
              <a:cxnLst/>
              <a:rect l="l" t="t" r="r" b="b"/>
              <a:pathLst>
                <a:path w="844" h="2066" extrusionOk="0">
                  <a:moveTo>
                    <a:pt x="738" y="0"/>
                  </a:moveTo>
                  <a:lnTo>
                    <a:pt x="22" y="1075"/>
                  </a:lnTo>
                  <a:lnTo>
                    <a:pt x="1" y="1075"/>
                  </a:lnTo>
                  <a:lnTo>
                    <a:pt x="106" y="2066"/>
                  </a:lnTo>
                  <a:lnTo>
                    <a:pt x="844" y="991"/>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9"/>
            <p:cNvSpPr/>
            <p:nvPr/>
          </p:nvSpPr>
          <p:spPr>
            <a:xfrm>
              <a:off x="1083275" y="2989475"/>
              <a:ext cx="20575" cy="26875"/>
            </a:xfrm>
            <a:custGeom>
              <a:avLst/>
              <a:gdLst/>
              <a:ahLst/>
              <a:cxnLst/>
              <a:rect l="l" t="t" r="r" b="b"/>
              <a:pathLst>
                <a:path w="823" h="1075" extrusionOk="0">
                  <a:moveTo>
                    <a:pt x="738" y="0"/>
                  </a:moveTo>
                  <a:lnTo>
                    <a:pt x="0" y="1075"/>
                  </a:lnTo>
                  <a:lnTo>
                    <a:pt x="822" y="1012"/>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9"/>
            <p:cNvSpPr/>
            <p:nvPr/>
          </p:nvSpPr>
          <p:spPr>
            <a:xfrm>
              <a:off x="1083275" y="3014750"/>
              <a:ext cx="20575" cy="26900"/>
            </a:xfrm>
            <a:custGeom>
              <a:avLst/>
              <a:gdLst/>
              <a:ahLst/>
              <a:cxnLst/>
              <a:rect l="l" t="t" r="r" b="b"/>
              <a:pathLst>
                <a:path w="823" h="1076" extrusionOk="0">
                  <a:moveTo>
                    <a:pt x="822" y="1"/>
                  </a:moveTo>
                  <a:lnTo>
                    <a:pt x="0" y="64"/>
                  </a:lnTo>
                  <a:lnTo>
                    <a:pt x="84" y="1076"/>
                  </a:lnTo>
                  <a:lnTo>
                    <a:pt x="8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a:off x="1085375" y="3014750"/>
              <a:ext cx="20575" cy="52200"/>
            </a:xfrm>
            <a:custGeom>
              <a:avLst/>
              <a:gdLst/>
              <a:ahLst/>
              <a:cxnLst/>
              <a:rect l="l" t="t" r="r" b="b"/>
              <a:pathLst>
                <a:path w="823" h="2088" extrusionOk="0">
                  <a:moveTo>
                    <a:pt x="738" y="1"/>
                  </a:moveTo>
                  <a:lnTo>
                    <a:pt x="0" y="1076"/>
                  </a:lnTo>
                  <a:lnTo>
                    <a:pt x="85" y="2087"/>
                  </a:lnTo>
                  <a:lnTo>
                    <a:pt x="822" y="1012"/>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a:off x="1087475" y="3040050"/>
              <a:ext cx="20575" cy="26900"/>
            </a:xfrm>
            <a:custGeom>
              <a:avLst/>
              <a:gdLst/>
              <a:ahLst/>
              <a:cxnLst/>
              <a:rect l="l" t="t" r="r" b="b"/>
              <a:pathLst>
                <a:path w="823" h="1076" extrusionOk="0">
                  <a:moveTo>
                    <a:pt x="738" y="0"/>
                  </a:moveTo>
                  <a:lnTo>
                    <a:pt x="1" y="1075"/>
                  </a:lnTo>
                  <a:lnTo>
                    <a:pt x="1" y="1075"/>
                  </a:lnTo>
                  <a:lnTo>
                    <a:pt x="823" y="991"/>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a:off x="1087475" y="3064800"/>
              <a:ext cx="20575" cy="26900"/>
            </a:xfrm>
            <a:custGeom>
              <a:avLst/>
              <a:gdLst/>
              <a:ahLst/>
              <a:cxnLst/>
              <a:rect l="l" t="t" r="r" b="b"/>
              <a:pathLst>
                <a:path w="823" h="1076" extrusionOk="0">
                  <a:moveTo>
                    <a:pt x="823" y="1"/>
                  </a:moveTo>
                  <a:lnTo>
                    <a:pt x="1" y="85"/>
                  </a:lnTo>
                  <a:lnTo>
                    <a:pt x="85" y="1076"/>
                  </a:lnTo>
                  <a:lnTo>
                    <a:pt x="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a:off x="1089600" y="3064800"/>
              <a:ext cx="20550" cy="52200"/>
            </a:xfrm>
            <a:custGeom>
              <a:avLst/>
              <a:gdLst/>
              <a:ahLst/>
              <a:cxnLst/>
              <a:rect l="l" t="t" r="r" b="b"/>
              <a:pathLst>
                <a:path w="822" h="2088" extrusionOk="0">
                  <a:moveTo>
                    <a:pt x="738" y="1"/>
                  </a:moveTo>
                  <a:lnTo>
                    <a:pt x="0" y="1076"/>
                  </a:lnTo>
                  <a:lnTo>
                    <a:pt x="84" y="2087"/>
                  </a:lnTo>
                  <a:lnTo>
                    <a:pt x="822" y="1012"/>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1091700" y="3090100"/>
              <a:ext cx="20575" cy="26900"/>
            </a:xfrm>
            <a:custGeom>
              <a:avLst/>
              <a:gdLst/>
              <a:ahLst/>
              <a:cxnLst/>
              <a:rect l="l" t="t" r="r" b="b"/>
              <a:pathLst>
                <a:path w="823" h="1076" extrusionOk="0">
                  <a:moveTo>
                    <a:pt x="738" y="0"/>
                  </a:moveTo>
                  <a:lnTo>
                    <a:pt x="0" y="1075"/>
                  </a:lnTo>
                  <a:lnTo>
                    <a:pt x="0" y="1075"/>
                  </a:lnTo>
                  <a:lnTo>
                    <a:pt x="822" y="991"/>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1091700" y="3114875"/>
              <a:ext cx="20575" cy="26875"/>
            </a:xfrm>
            <a:custGeom>
              <a:avLst/>
              <a:gdLst/>
              <a:ahLst/>
              <a:cxnLst/>
              <a:rect l="l" t="t" r="r" b="b"/>
              <a:pathLst>
                <a:path w="823" h="1075" extrusionOk="0">
                  <a:moveTo>
                    <a:pt x="822" y="0"/>
                  </a:moveTo>
                  <a:lnTo>
                    <a:pt x="0" y="84"/>
                  </a:lnTo>
                  <a:lnTo>
                    <a:pt x="85" y="1075"/>
                  </a:lnTo>
                  <a:lnTo>
                    <a:pt x="106" y="1075"/>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a:off x="1093800" y="3114875"/>
              <a:ext cx="20575" cy="52175"/>
            </a:xfrm>
            <a:custGeom>
              <a:avLst/>
              <a:gdLst/>
              <a:ahLst/>
              <a:cxnLst/>
              <a:rect l="l" t="t" r="r" b="b"/>
              <a:pathLst>
                <a:path w="823" h="2087" extrusionOk="0">
                  <a:moveTo>
                    <a:pt x="738" y="0"/>
                  </a:moveTo>
                  <a:lnTo>
                    <a:pt x="22" y="1075"/>
                  </a:lnTo>
                  <a:lnTo>
                    <a:pt x="1" y="1075"/>
                  </a:lnTo>
                  <a:lnTo>
                    <a:pt x="85" y="2087"/>
                  </a:lnTo>
                  <a:lnTo>
                    <a:pt x="106" y="2087"/>
                  </a:lnTo>
                  <a:lnTo>
                    <a:pt x="823" y="1012"/>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9"/>
            <p:cNvSpPr/>
            <p:nvPr/>
          </p:nvSpPr>
          <p:spPr>
            <a:xfrm>
              <a:off x="1096425" y="3140150"/>
              <a:ext cx="20575" cy="26900"/>
            </a:xfrm>
            <a:custGeom>
              <a:avLst/>
              <a:gdLst/>
              <a:ahLst/>
              <a:cxnLst/>
              <a:rect l="l" t="t" r="r" b="b"/>
              <a:pathLst>
                <a:path w="823" h="1076" extrusionOk="0">
                  <a:moveTo>
                    <a:pt x="718" y="1"/>
                  </a:moveTo>
                  <a:lnTo>
                    <a:pt x="1" y="1076"/>
                  </a:lnTo>
                  <a:lnTo>
                    <a:pt x="1" y="1076"/>
                  </a:lnTo>
                  <a:lnTo>
                    <a:pt x="823" y="1012"/>
                  </a:lnTo>
                  <a:lnTo>
                    <a:pt x="7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1095900" y="3165450"/>
              <a:ext cx="21100" cy="26900"/>
            </a:xfrm>
            <a:custGeom>
              <a:avLst/>
              <a:gdLst/>
              <a:ahLst/>
              <a:cxnLst/>
              <a:rect l="l" t="t" r="r" b="b"/>
              <a:pathLst>
                <a:path w="844" h="1076" extrusionOk="0">
                  <a:moveTo>
                    <a:pt x="844" y="0"/>
                  </a:moveTo>
                  <a:lnTo>
                    <a:pt x="1" y="64"/>
                  </a:lnTo>
                  <a:lnTo>
                    <a:pt x="106" y="1075"/>
                  </a:lnTo>
                  <a:lnTo>
                    <a:pt x="8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1098550" y="3165450"/>
              <a:ext cx="20575" cy="51650"/>
            </a:xfrm>
            <a:custGeom>
              <a:avLst/>
              <a:gdLst/>
              <a:ahLst/>
              <a:cxnLst/>
              <a:rect l="l" t="t" r="r" b="b"/>
              <a:pathLst>
                <a:path w="823" h="2066" extrusionOk="0">
                  <a:moveTo>
                    <a:pt x="738" y="0"/>
                  </a:moveTo>
                  <a:lnTo>
                    <a:pt x="0" y="1075"/>
                  </a:lnTo>
                  <a:lnTo>
                    <a:pt x="85" y="2066"/>
                  </a:lnTo>
                  <a:lnTo>
                    <a:pt x="822" y="991"/>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9"/>
            <p:cNvSpPr/>
            <p:nvPr/>
          </p:nvSpPr>
          <p:spPr>
            <a:xfrm>
              <a:off x="1100650" y="3190200"/>
              <a:ext cx="20575" cy="26900"/>
            </a:xfrm>
            <a:custGeom>
              <a:avLst/>
              <a:gdLst/>
              <a:ahLst/>
              <a:cxnLst/>
              <a:rect l="l" t="t" r="r" b="b"/>
              <a:pathLst>
                <a:path w="823" h="1076" extrusionOk="0">
                  <a:moveTo>
                    <a:pt x="738" y="1"/>
                  </a:moveTo>
                  <a:lnTo>
                    <a:pt x="1" y="1076"/>
                  </a:lnTo>
                  <a:lnTo>
                    <a:pt x="1" y="1076"/>
                  </a:lnTo>
                  <a:lnTo>
                    <a:pt x="823" y="1013"/>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100650" y="3215500"/>
              <a:ext cx="20575" cy="26900"/>
            </a:xfrm>
            <a:custGeom>
              <a:avLst/>
              <a:gdLst/>
              <a:ahLst/>
              <a:cxnLst/>
              <a:rect l="l" t="t" r="r" b="b"/>
              <a:pathLst>
                <a:path w="823" h="1076" extrusionOk="0">
                  <a:moveTo>
                    <a:pt x="823" y="1"/>
                  </a:moveTo>
                  <a:lnTo>
                    <a:pt x="1" y="64"/>
                  </a:lnTo>
                  <a:lnTo>
                    <a:pt x="85" y="1075"/>
                  </a:lnTo>
                  <a:lnTo>
                    <a:pt x="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a:off x="1102750" y="3215500"/>
              <a:ext cx="20575" cy="51650"/>
            </a:xfrm>
            <a:custGeom>
              <a:avLst/>
              <a:gdLst/>
              <a:ahLst/>
              <a:cxnLst/>
              <a:rect l="l" t="t" r="r" b="b"/>
              <a:pathLst>
                <a:path w="823" h="2066" extrusionOk="0">
                  <a:moveTo>
                    <a:pt x="739" y="1"/>
                  </a:moveTo>
                  <a:lnTo>
                    <a:pt x="1" y="1075"/>
                  </a:lnTo>
                  <a:lnTo>
                    <a:pt x="85" y="2066"/>
                  </a:lnTo>
                  <a:lnTo>
                    <a:pt x="823" y="991"/>
                  </a:lnTo>
                  <a:lnTo>
                    <a:pt x="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9"/>
            <p:cNvSpPr/>
            <p:nvPr/>
          </p:nvSpPr>
          <p:spPr>
            <a:xfrm>
              <a:off x="1104875" y="3240275"/>
              <a:ext cx="20575" cy="26875"/>
            </a:xfrm>
            <a:custGeom>
              <a:avLst/>
              <a:gdLst/>
              <a:ahLst/>
              <a:cxnLst/>
              <a:rect l="l" t="t" r="r" b="b"/>
              <a:pathLst>
                <a:path w="823" h="1075" extrusionOk="0">
                  <a:moveTo>
                    <a:pt x="738" y="0"/>
                  </a:moveTo>
                  <a:lnTo>
                    <a:pt x="0" y="1075"/>
                  </a:lnTo>
                  <a:lnTo>
                    <a:pt x="822" y="1012"/>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9"/>
            <p:cNvSpPr/>
            <p:nvPr/>
          </p:nvSpPr>
          <p:spPr>
            <a:xfrm>
              <a:off x="1104875" y="3265550"/>
              <a:ext cx="20575" cy="26900"/>
            </a:xfrm>
            <a:custGeom>
              <a:avLst/>
              <a:gdLst/>
              <a:ahLst/>
              <a:cxnLst/>
              <a:rect l="l" t="t" r="r" b="b"/>
              <a:pathLst>
                <a:path w="823" h="1076" extrusionOk="0">
                  <a:moveTo>
                    <a:pt x="822" y="1"/>
                  </a:moveTo>
                  <a:lnTo>
                    <a:pt x="0" y="64"/>
                  </a:lnTo>
                  <a:lnTo>
                    <a:pt x="85" y="1076"/>
                  </a:lnTo>
                  <a:lnTo>
                    <a:pt x="106" y="1076"/>
                  </a:lnTo>
                  <a:lnTo>
                    <a:pt x="8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9"/>
            <p:cNvSpPr/>
            <p:nvPr/>
          </p:nvSpPr>
          <p:spPr>
            <a:xfrm>
              <a:off x="1106975" y="3265550"/>
              <a:ext cx="20575" cy="52200"/>
            </a:xfrm>
            <a:custGeom>
              <a:avLst/>
              <a:gdLst/>
              <a:ahLst/>
              <a:cxnLst/>
              <a:rect l="l" t="t" r="r" b="b"/>
              <a:pathLst>
                <a:path w="823" h="2088" extrusionOk="0">
                  <a:moveTo>
                    <a:pt x="738" y="1"/>
                  </a:moveTo>
                  <a:lnTo>
                    <a:pt x="22" y="1076"/>
                  </a:lnTo>
                  <a:lnTo>
                    <a:pt x="1" y="1076"/>
                  </a:lnTo>
                  <a:lnTo>
                    <a:pt x="85" y="2087"/>
                  </a:lnTo>
                  <a:lnTo>
                    <a:pt x="106" y="2087"/>
                  </a:lnTo>
                  <a:lnTo>
                    <a:pt x="822" y="1012"/>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a:off x="1109600" y="3290850"/>
              <a:ext cx="20575" cy="26900"/>
            </a:xfrm>
            <a:custGeom>
              <a:avLst/>
              <a:gdLst/>
              <a:ahLst/>
              <a:cxnLst/>
              <a:rect l="l" t="t" r="r" b="b"/>
              <a:pathLst>
                <a:path w="823" h="1076" extrusionOk="0">
                  <a:moveTo>
                    <a:pt x="717" y="0"/>
                  </a:moveTo>
                  <a:lnTo>
                    <a:pt x="1" y="1075"/>
                  </a:lnTo>
                  <a:lnTo>
                    <a:pt x="823" y="991"/>
                  </a:lnTo>
                  <a:lnTo>
                    <a:pt x="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a:off x="1109075" y="3315600"/>
              <a:ext cx="21100" cy="26900"/>
            </a:xfrm>
            <a:custGeom>
              <a:avLst/>
              <a:gdLst/>
              <a:ahLst/>
              <a:cxnLst/>
              <a:rect l="l" t="t" r="r" b="b"/>
              <a:pathLst>
                <a:path w="844" h="1076" extrusionOk="0">
                  <a:moveTo>
                    <a:pt x="844" y="1"/>
                  </a:moveTo>
                  <a:lnTo>
                    <a:pt x="1" y="85"/>
                  </a:lnTo>
                  <a:lnTo>
                    <a:pt x="106" y="1076"/>
                  </a:lnTo>
                  <a:lnTo>
                    <a:pt x="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9"/>
            <p:cNvSpPr/>
            <p:nvPr/>
          </p:nvSpPr>
          <p:spPr>
            <a:xfrm>
              <a:off x="1111725" y="3315600"/>
              <a:ext cx="20575" cy="52200"/>
            </a:xfrm>
            <a:custGeom>
              <a:avLst/>
              <a:gdLst/>
              <a:ahLst/>
              <a:cxnLst/>
              <a:rect l="l" t="t" r="r" b="b"/>
              <a:pathLst>
                <a:path w="823" h="2088" extrusionOk="0">
                  <a:moveTo>
                    <a:pt x="738" y="1"/>
                  </a:moveTo>
                  <a:lnTo>
                    <a:pt x="0" y="1076"/>
                  </a:lnTo>
                  <a:lnTo>
                    <a:pt x="85" y="2087"/>
                  </a:lnTo>
                  <a:lnTo>
                    <a:pt x="822" y="1013"/>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9"/>
            <p:cNvSpPr/>
            <p:nvPr/>
          </p:nvSpPr>
          <p:spPr>
            <a:xfrm>
              <a:off x="1113825" y="3340900"/>
              <a:ext cx="20575" cy="26900"/>
            </a:xfrm>
            <a:custGeom>
              <a:avLst/>
              <a:gdLst/>
              <a:ahLst/>
              <a:cxnLst/>
              <a:rect l="l" t="t" r="r" b="b"/>
              <a:pathLst>
                <a:path w="823" h="1076" extrusionOk="0">
                  <a:moveTo>
                    <a:pt x="738" y="1"/>
                  </a:moveTo>
                  <a:lnTo>
                    <a:pt x="1" y="1075"/>
                  </a:lnTo>
                  <a:lnTo>
                    <a:pt x="822" y="991"/>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9"/>
            <p:cNvSpPr/>
            <p:nvPr/>
          </p:nvSpPr>
          <p:spPr>
            <a:xfrm>
              <a:off x="1113825" y="3365675"/>
              <a:ext cx="20575" cy="26900"/>
            </a:xfrm>
            <a:custGeom>
              <a:avLst/>
              <a:gdLst/>
              <a:ahLst/>
              <a:cxnLst/>
              <a:rect l="l" t="t" r="r" b="b"/>
              <a:pathLst>
                <a:path w="823" h="1076" extrusionOk="0">
                  <a:moveTo>
                    <a:pt x="822" y="0"/>
                  </a:moveTo>
                  <a:lnTo>
                    <a:pt x="1" y="84"/>
                  </a:lnTo>
                  <a:lnTo>
                    <a:pt x="85" y="1075"/>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9"/>
            <p:cNvSpPr/>
            <p:nvPr/>
          </p:nvSpPr>
          <p:spPr>
            <a:xfrm>
              <a:off x="1115925" y="3365675"/>
              <a:ext cx="20575" cy="52175"/>
            </a:xfrm>
            <a:custGeom>
              <a:avLst/>
              <a:gdLst/>
              <a:ahLst/>
              <a:cxnLst/>
              <a:rect l="l" t="t" r="r" b="b"/>
              <a:pathLst>
                <a:path w="823" h="2087" extrusionOk="0">
                  <a:moveTo>
                    <a:pt x="738" y="0"/>
                  </a:moveTo>
                  <a:lnTo>
                    <a:pt x="1" y="1075"/>
                  </a:lnTo>
                  <a:lnTo>
                    <a:pt x="85" y="2087"/>
                  </a:lnTo>
                  <a:lnTo>
                    <a:pt x="823" y="1012"/>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9"/>
            <p:cNvSpPr/>
            <p:nvPr/>
          </p:nvSpPr>
          <p:spPr>
            <a:xfrm>
              <a:off x="1118050" y="3390950"/>
              <a:ext cx="20575" cy="26900"/>
            </a:xfrm>
            <a:custGeom>
              <a:avLst/>
              <a:gdLst/>
              <a:ahLst/>
              <a:cxnLst/>
              <a:rect l="l" t="t" r="r" b="b"/>
              <a:pathLst>
                <a:path w="823" h="1076" extrusionOk="0">
                  <a:moveTo>
                    <a:pt x="738" y="1"/>
                  </a:moveTo>
                  <a:lnTo>
                    <a:pt x="0" y="1076"/>
                  </a:lnTo>
                  <a:lnTo>
                    <a:pt x="822" y="1012"/>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1118050" y="3416250"/>
              <a:ext cx="20575" cy="26900"/>
            </a:xfrm>
            <a:custGeom>
              <a:avLst/>
              <a:gdLst/>
              <a:ahLst/>
              <a:cxnLst/>
              <a:rect l="l" t="t" r="r" b="b"/>
              <a:pathLst>
                <a:path w="823" h="1076" extrusionOk="0">
                  <a:moveTo>
                    <a:pt x="822" y="0"/>
                  </a:moveTo>
                  <a:lnTo>
                    <a:pt x="0" y="64"/>
                  </a:lnTo>
                  <a:lnTo>
                    <a:pt x="84" y="1075"/>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9"/>
            <p:cNvSpPr/>
            <p:nvPr/>
          </p:nvSpPr>
          <p:spPr>
            <a:xfrm>
              <a:off x="1120150" y="3416250"/>
              <a:ext cx="20575" cy="51650"/>
            </a:xfrm>
            <a:custGeom>
              <a:avLst/>
              <a:gdLst/>
              <a:ahLst/>
              <a:cxnLst/>
              <a:rect l="l" t="t" r="r" b="b"/>
              <a:pathLst>
                <a:path w="823" h="2066" extrusionOk="0">
                  <a:moveTo>
                    <a:pt x="738" y="0"/>
                  </a:moveTo>
                  <a:lnTo>
                    <a:pt x="0" y="1075"/>
                  </a:lnTo>
                  <a:lnTo>
                    <a:pt x="85" y="2066"/>
                  </a:lnTo>
                  <a:lnTo>
                    <a:pt x="106" y="2066"/>
                  </a:lnTo>
                  <a:lnTo>
                    <a:pt x="822" y="991"/>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9"/>
            <p:cNvSpPr/>
            <p:nvPr/>
          </p:nvSpPr>
          <p:spPr>
            <a:xfrm>
              <a:off x="1122775" y="3441025"/>
              <a:ext cx="20575" cy="26875"/>
            </a:xfrm>
            <a:custGeom>
              <a:avLst/>
              <a:gdLst/>
              <a:ahLst/>
              <a:cxnLst/>
              <a:rect l="l" t="t" r="r" b="b"/>
              <a:pathLst>
                <a:path w="823" h="1075" extrusionOk="0">
                  <a:moveTo>
                    <a:pt x="717" y="0"/>
                  </a:moveTo>
                  <a:lnTo>
                    <a:pt x="1" y="1075"/>
                  </a:lnTo>
                  <a:lnTo>
                    <a:pt x="1" y="1075"/>
                  </a:lnTo>
                  <a:lnTo>
                    <a:pt x="823" y="1012"/>
                  </a:lnTo>
                  <a:lnTo>
                    <a:pt x="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9"/>
            <p:cNvSpPr/>
            <p:nvPr/>
          </p:nvSpPr>
          <p:spPr>
            <a:xfrm>
              <a:off x="1122250" y="3466300"/>
              <a:ext cx="21100" cy="26900"/>
            </a:xfrm>
            <a:custGeom>
              <a:avLst/>
              <a:gdLst/>
              <a:ahLst/>
              <a:cxnLst/>
              <a:rect l="l" t="t" r="r" b="b"/>
              <a:pathLst>
                <a:path w="844" h="1076" extrusionOk="0">
                  <a:moveTo>
                    <a:pt x="844" y="1"/>
                  </a:moveTo>
                  <a:lnTo>
                    <a:pt x="1" y="64"/>
                  </a:lnTo>
                  <a:lnTo>
                    <a:pt x="106" y="1076"/>
                  </a:lnTo>
                  <a:lnTo>
                    <a:pt x="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9"/>
            <p:cNvSpPr/>
            <p:nvPr/>
          </p:nvSpPr>
          <p:spPr>
            <a:xfrm>
              <a:off x="1124900" y="3466300"/>
              <a:ext cx="20575" cy="51675"/>
            </a:xfrm>
            <a:custGeom>
              <a:avLst/>
              <a:gdLst/>
              <a:ahLst/>
              <a:cxnLst/>
              <a:rect l="l" t="t" r="r" b="b"/>
              <a:pathLst>
                <a:path w="823" h="2067" extrusionOk="0">
                  <a:moveTo>
                    <a:pt x="738" y="1"/>
                  </a:moveTo>
                  <a:lnTo>
                    <a:pt x="0" y="1076"/>
                  </a:lnTo>
                  <a:lnTo>
                    <a:pt x="84" y="2066"/>
                  </a:lnTo>
                  <a:lnTo>
                    <a:pt x="822" y="991"/>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9"/>
            <p:cNvSpPr/>
            <p:nvPr/>
          </p:nvSpPr>
          <p:spPr>
            <a:xfrm>
              <a:off x="1127000" y="3491075"/>
              <a:ext cx="20575" cy="26900"/>
            </a:xfrm>
            <a:custGeom>
              <a:avLst/>
              <a:gdLst/>
              <a:ahLst/>
              <a:cxnLst/>
              <a:rect l="l" t="t" r="r" b="b"/>
              <a:pathLst>
                <a:path w="823" h="1076" extrusionOk="0">
                  <a:moveTo>
                    <a:pt x="738" y="0"/>
                  </a:moveTo>
                  <a:lnTo>
                    <a:pt x="0" y="1075"/>
                  </a:lnTo>
                  <a:lnTo>
                    <a:pt x="822" y="1012"/>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9"/>
            <p:cNvSpPr/>
            <p:nvPr/>
          </p:nvSpPr>
          <p:spPr>
            <a:xfrm>
              <a:off x="1127000" y="3516350"/>
              <a:ext cx="20575" cy="26900"/>
            </a:xfrm>
            <a:custGeom>
              <a:avLst/>
              <a:gdLst/>
              <a:ahLst/>
              <a:cxnLst/>
              <a:rect l="l" t="t" r="r" b="b"/>
              <a:pathLst>
                <a:path w="823" h="1076" extrusionOk="0">
                  <a:moveTo>
                    <a:pt x="822" y="1"/>
                  </a:moveTo>
                  <a:lnTo>
                    <a:pt x="0" y="64"/>
                  </a:lnTo>
                  <a:lnTo>
                    <a:pt x="85" y="1076"/>
                  </a:lnTo>
                  <a:lnTo>
                    <a:pt x="8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9"/>
            <p:cNvSpPr/>
            <p:nvPr/>
          </p:nvSpPr>
          <p:spPr>
            <a:xfrm>
              <a:off x="1129100" y="3516350"/>
              <a:ext cx="20575" cy="52200"/>
            </a:xfrm>
            <a:custGeom>
              <a:avLst/>
              <a:gdLst/>
              <a:ahLst/>
              <a:cxnLst/>
              <a:rect l="l" t="t" r="r" b="b"/>
              <a:pathLst>
                <a:path w="823" h="2088" extrusionOk="0">
                  <a:moveTo>
                    <a:pt x="738" y="1"/>
                  </a:moveTo>
                  <a:lnTo>
                    <a:pt x="1" y="1076"/>
                  </a:lnTo>
                  <a:lnTo>
                    <a:pt x="85" y="2087"/>
                  </a:lnTo>
                  <a:lnTo>
                    <a:pt x="823" y="1013"/>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9"/>
            <p:cNvSpPr/>
            <p:nvPr/>
          </p:nvSpPr>
          <p:spPr>
            <a:xfrm>
              <a:off x="1131225" y="3541650"/>
              <a:ext cx="20550" cy="26900"/>
            </a:xfrm>
            <a:custGeom>
              <a:avLst/>
              <a:gdLst/>
              <a:ahLst/>
              <a:cxnLst/>
              <a:rect l="l" t="t" r="r" b="b"/>
              <a:pathLst>
                <a:path w="822" h="1076" extrusionOk="0">
                  <a:moveTo>
                    <a:pt x="738" y="1"/>
                  </a:moveTo>
                  <a:lnTo>
                    <a:pt x="0" y="1075"/>
                  </a:lnTo>
                  <a:lnTo>
                    <a:pt x="0" y="1075"/>
                  </a:lnTo>
                  <a:lnTo>
                    <a:pt x="822" y="991"/>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9"/>
            <p:cNvSpPr/>
            <p:nvPr/>
          </p:nvSpPr>
          <p:spPr>
            <a:xfrm>
              <a:off x="1131225" y="3566425"/>
              <a:ext cx="20550" cy="16875"/>
            </a:xfrm>
            <a:custGeom>
              <a:avLst/>
              <a:gdLst/>
              <a:ahLst/>
              <a:cxnLst/>
              <a:rect l="l" t="t" r="r" b="b"/>
              <a:pathLst>
                <a:path w="822" h="675" extrusionOk="0">
                  <a:moveTo>
                    <a:pt x="822" y="0"/>
                  </a:moveTo>
                  <a:lnTo>
                    <a:pt x="0" y="84"/>
                  </a:lnTo>
                  <a:lnTo>
                    <a:pt x="42" y="675"/>
                  </a:lnTo>
                  <a:lnTo>
                    <a:pt x="379" y="653"/>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9"/>
            <p:cNvSpPr/>
            <p:nvPr/>
          </p:nvSpPr>
          <p:spPr>
            <a:xfrm>
              <a:off x="1140700" y="3566425"/>
              <a:ext cx="12675" cy="16350"/>
            </a:xfrm>
            <a:custGeom>
              <a:avLst/>
              <a:gdLst/>
              <a:ahLst/>
              <a:cxnLst/>
              <a:rect l="l" t="t" r="r" b="b"/>
              <a:pathLst>
                <a:path w="507" h="654" extrusionOk="0">
                  <a:moveTo>
                    <a:pt x="443" y="0"/>
                  </a:moveTo>
                  <a:lnTo>
                    <a:pt x="0" y="653"/>
                  </a:lnTo>
                  <a:lnTo>
                    <a:pt x="506" y="632"/>
                  </a:lnTo>
                  <a:lnTo>
                    <a:pt x="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9"/>
            <p:cNvSpPr/>
            <p:nvPr/>
          </p:nvSpPr>
          <p:spPr>
            <a:xfrm>
              <a:off x="1084325" y="2463550"/>
              <a:ext cx="107500" cy="126600"/>
            </a:xfrm>
            <a:custGeom>
              <a:avLst/>
              <a:gdLst/>
              <a:ahLst/>
              <a:cxnLst/>
              <a:rect l="l" t="t" r="r" b="b"/>
              <a:pathLst>
                <a:path w="4300" h="5064" extrusionOk="0">
                  <a:moveTo>
                    <a:pt x="1809" y="0"/>
                  </a:moveTo>
                  <a:cubicBezTo>
                    <a:pt x="1458" y="0"/>
                    <a:pt x="1140" y="234"/>
                    <a:pt x="1033" y="572"/>
                  </a:cubicBezTo>
                  <a:lnTo>
                    <a:pt x="253" y="2954"/>
                  </a:lnTo>
                  <a:cubicBezTo>
                    <a:pt x="0" y="3734"/>
                    <a:pt x="422" y="4598"/>
                    <a:pt x="1202" y="4851"/>
                  </a:cubicBezTo>
                  <a:lnTo>
                    <a:pt x="1707" y="5040"/>
                  </a:lnTo>
                  <a:cubicBezTo>
                    <a:pt x="1757" y="5056"/>
                    <a:pt x="1807" y="5063"/>
                    <a:pt x="1855" y="5063"/>
                  </a:cubicBezTo>
                  <a:cubicBezTo>
                    <a:pt x="2136" y="5063"/>
                    <a:pt x="2376" y="4819"/>
                    <a:pt x="2340" y="4514"/>
                  </a:cubicBezTo>
                  <a:lnTo>
                    <a:pt x="4068" y="3860"/>
                  </a:lnTo>
                  <a:lnTo>
                    <a:pt x="4300" y="572"/>
                  </a:lnTo>
                  <a:lnTo>
                    <a:pt x="2002" y="24"/>
                  </a:lnTo>
                  <a:cubicBezTo>
                    <a:pt x="1938" y="8"/>
                    <a:pt x="1873" y="0"/>
                    <a:pt x="1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9"/>
            <p:cNvSpPr/>
            <p:nvPr/>
          </p:nvSpPr>
          <p:spPr>
            <a:xfrm>
              <a:off x="1014775" y="2804525"/>
              <a:ext cx="166000" cy="125425"/>
            </a:xfrm>
            <a:custGeom>
              <a:avLst/>
              <a:gdLst/>
              <a:ahLst/>
              <a:cxnLst/>
              <a:rect l="l" t="t" r="r" b="b"/>
              <a:pathLst>
                <a:path w="6640" h="5017" extrusionOk="0">
                  <a:moveTo>
                    <a:pt x="4995" y="0"/>
                  </a:moveTo>
                  <a:lnTo>
                    <a:pt x="2845" y="1286"/>
                  </a:lnTo>
                  <a:lnTo>
                    <a:pt x="1349" y="1286"/>
                  </a:lnTo>
                  <a:cubicBezTo>
                    <a:pt x="548" y="1286"/>
                    <a:pt x="0" y="2066"/>
                    <a:pt x="253" y="2825"/>
                  </a:cubicBezTo>
                  <a:lnTo>
                    <a:pt x="970" y="5016"/>
                  </a:lnTo>
                  <a:lnTo>
                    <a:pt x="1792" y="4237"/>
                  </a:lnTo>
                  <a:lnTo>
                    <a:pt x="3710" y="4532"/>
                  </a:lnTo>
                  <a:cubicBezTo>
                    <a:pt x="3710" y="4532"/>
                    <a:pt x="4131" y="4300"/>
                    <a:pt x="4595" y="4005"/>
                  </a:cubicBezTo>
                  <a:cubicBezTo>
                    <a:pt x="5269" y="3625"/>
                    <a:pt x="6555" y="3562"/>
                    <a:pt x="6639" y="3520"/>
                  </a:cubicBezTo>
                  <a:lnTo>
                    <a:pt x="49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9"/>
            <p:cNvSpPr/>
            <p:nvPr/>
          </p:nvSpPr>
          <p:spPr>
            <a:xfrm>
              <a:off x="1110125" y="2963650"/>
              <a:ext cx="147050" cy="222375"/>
            </a:xfrm>
            <a:custGeom>
              <a:avLst/>
              <a:gdLst/>
              <a:ahLst/>
              <a:cxnLst/>
              <a:rect l="l" t="t" r="r" b="b"/>
              <a:pathLst>
                <a:path w="5882" h="8895" extrusionOk="0">
                  <a:moveTo>
                    <a:pt x="549" y="0"/>
                  </a:moveTo>
                  <a:lnTo>
                    <a:pt x="1" y="675"/>
                  </a:lnTo>
                  <a:cubicBezTo>
                    <a:pt x="3289" y="1707"/>
                    <a:pt x="4574" y="6154"/>
                    <a:pt x="3731" y="8620"/>
                  </a:cubicBezTo>
                  <a:lnTo>
                    <a:pt x="5186" y="8894"/>
                  </a:lnTo>
                  <a:cubicBezTo>
                    <a:pt x="5692" y="7419"/>
                    <a:pt x="5881" y="5564"/>
                    <a:pt x="5101" y="3689"/>
                  </a:cubicBezTo>
                  <a:cubicBezTo>
                    <a:pt x="4111" y="1328"/>
                    <a:pt x="2888" y="485"/>
                    <a:pt x="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9"/>
            <p:cNvSpPr/>
            <p:nvPr/>
          </p:nvSpPr>
          <p:spPr>
            <a:xfrm>
              <a:off x="1483175" y="2838775"/>
              <a:ext cx="86975" cy="301925"/>
            </a:xfrm>
            <a:custGeom>
              <a:avLst/>
              <a:gdLst/>
              <a:ahLst/>
              <a:cxnLst/>
              <a:rect l="l" t="t" r="r" b="b"/>
              <a:pathLst>
                <a:path w="3479" h="12077" extrusionOk="0">
                  <a:moveTo>
                    <a:pt x="1350" y="0"/>
                  </a:moveTo>
                  <a:lnTo>
                    <a:pt x="1" y="485"/>
                  </a:lnTo>
                  <a:cubicBezTo>
                    <a:pt x="1476" y="4890"/>
                    <a:pt x="2888" y="8304"/>
                    <a:pt x="1181" y="12077"/>
                  </a:cubicBezTo>
                  <a:cubicBezTo>
                    <a:pt x="1856" y="11318"/>
                    <a:pt x="2404" y="10728"/>
                    <a:pt x="2846" y="10180"/>
                  </a:cubicBezTo>
                  <a:cubicBezTo>
                    <a:pt x="3478" y="9400"/>
                    <a:pt x="3289" y="8473"/>
                    <a:pt x="3141" y="7503"/>
                  </a:cubicBezTo>
                  <a:cubicBezTo>
                    <a:pt x="2825" y="5080"/>
                    <a:pt x="2235" y="2698"/>
                    <a:pt x="1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9"/>
            <p:cNvSpPr/>
            <p:nvPr/>
          </p:nvSpPr>
          <p:spPr>
            <a:xfrm>
              <a:off x="1220775" y="2836675"/>
              <a:ext cx="366075" cy="258750"/>
            </a:xfrm>
            <a:custGeom>
              <a:avLst/>
              <a:gdLst/>
              <a:ahLst/>
              <a:cxnLst/>
              <a:rect l="l" t="t" r="r" b="b"/>
              <a:pathLst>
                <a:path w="14643" h="10350" extrusionOk="0">
                  <a:moveTo>
                    <a:pt x="13490" y="0"/>
                  </a:moveTo>
                  <a:lnTo>
                    <a:pt x="12710" y="379"/>
                  </a:lnTo>
                  <a:cubicBezTo>
                    <a:pt x="13537" y="2932"/>
                    <a:pt x="11573" y="8905"/>
                    <a:pt x="4489" y="8905"/>
                  </a:cubicBezTo>
                  <a:cubicBezTo>
                    <a:pt x="3268" y="8905"/>
                    <a:pt x="1896" y="8728"/>
                    <a:pt x="359" y="8325"/>
                  </a:cubicBezTo>
                  <a:lnTo>
                    <a:pt x="1" y="9716"/>
                  </a:lnTo>
                  <a:cubicBezTo>
                    <a:pt x="1659" y="10154"/>
                    <a:pt x="3149" y="10349"/>
                    <a:pt x="4480" y="10349"/>
                  </a:cubicBezTo>
                  <a:cubicBezTo>
                    <a:pt x="12301" y="10349"/>
                    <a:pt x="14642" y="3620"/>
                    <a:pt x="13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9"/>
            <p:cNvSpPr/>
            <p:nvPr/>
          </p:nvSpPr>
          <p:spPr>
            <a:xfrm>
              <a:off x="1078000" y="2598450"/>
              <a:ext cx="76950" cy="74950"/>
            </a:xfrm>
            <a:custGeom>
              <a:avLst/>
              <a:gdLst/>
              <a:ahLst/>
              <a:cxnLst/>
              <a:rect l="l" t="t" r="r" b="b"/>
              <a:pathLst>
                <a:path w="3078" h="2998" extrusionOk="0">
                  <a:moveTo>
                    <a:pt x="1553" y="1"/>
                  </a:moveTo>
                  <a:cubicBezTo>
                    <a:pt x="1527" y="1"/>
                    <a:pt x="1502" y="1"/>
                    <a:pt x="1476" y="3"/>
                  </a:cubicBezTo>
                  <a:cubicBezTo>
                    <a:pt x="633" y="24"/>
                    <a:pt x="0" y="740"/>
                    <a:pt x="42" y="1562"/>
                  </a:cubicBezTo>
                  <a:cubicBezTo>
                    <a:pt x="63" y="2359"/>
                    <a:pt x="737" y="2997"/>
                    <a:pt x="1527" y="2997"/>
                  </a:cubicBezTo>
                  <a:cubicBezTo>
                    <a:pt x="1552" y="2997"/>
                    <a:pt x="1577" y="2997"/>
                    <a:pt x="1602" y="2995"/>
                  </a:cubicBezTo>
                  <a:cubicBezTo>
                    <a:pt x="2424" y="2953"/>
                    <a:pt x="3077" y="2258"/>
                    <a:pt x="3035" y="1436"/>
                  </a:cubicBezTo>
                  <a:cubicBezTo>
                    <a:pt x="2994" y="619"/>
                    <a:pt x="2341" y="1"/>
                    <a:pt x="1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9"/>
            <p:cNvSpPr/>
            <p:nvPr/>
          </p:nvSpPr>
          <p:spPr>
            <a:xfrm>
              <a:off x="1091700" y="2611650"/>
              <a:ext cx="49025" cy="48025"/>
            </a:xfrm>
            <a:custGeom>
              <a:avLst/>
              <a:gdLst/>
              <a:ahLst/>
              <a:cxnLst/>
              <a:rect l="l" t="t" r="r" b="b"/>
              <a:pathLst>
                <a:path w="1961" h="1921" extrusionOk="0">
                  <a:moveTo>
                    <a:pt x="987" y="1"/>
                  </a:moveTo>
                  <a:cubicBezTo>
                    <a:pt x="974" y="1"/>
                    <a:pt x="961" y="1"/>
                    <a:pt x="949" y="2"/>
                  </a:cubicBezTo>
                  <a:cubicBezTo>
                    <a:pt x="422" y="44"/>
                    <a:pt x="0" y="486"/>
                    <a:pt x="42" y="1013"/>
                  </a:cubicBezTo>
                  <a:cubicBezTo>
                    <a:pt x="63" y="1527"/>
                    <a:pt x="484" y="1920"/>
                    <a:pt x="993" y="1920"/>
                  </a:cubicBezTo>
                  <a:cubicBezTo>
                    <a:pt x="1007" y="1920"/>
                    <a:pt x="1020" y="1920"/>
                    <a:pt x="1033" y="1920"/>
                  </a:cubicBezTo>
                  <a:cubicBezTo>
                    <a:pt x="1560" y="1898"/>
                    <a:pt x="1960" y="1456"/>
                    <a:pt x="1939" y="929"/>
                  </a:cubicBezTo>
                  <a:cubicBezTo>
                    <a:pt x="1919" y="415"/>
                    <a:pt x="1497" y="1"/>
                    <a:pt x="9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 name="Google Shape;1077;p31">
            <a:extLst>
              <a:ext uri="{FF2B5EF4-FFF2-40B4-BE49-F238E27FC236}">
                <a16:creationId xmlns:a16="http://schemas.microsoft.com/office/drawing/2014/main" id="{84FC9D16-F6AB-4B8B-9939-B0DAD4F2589B}"/>
              </a:ext>
            </a:extLst>
          </p:cNvPr>
          <p:cNvSpPr txBox="1">
            <a:spLocks noGrp="1"/>
          </p:cNvSpPr>
          <p:nvPr>
            <p:ph type="title"/>
          </p:nvPr>
        </p:nvSpPr>
        <p:spPr>
          <a:xfrm>
            <a:off x="4240255" y="2214176"/>
            <a:ext cx="4680900" cy="125457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D" sz="3600" dirty="0"/>
              <a:t>Conclusions &amp;</a:t>
            </a:r>
            <a:br>
              <a:rPr lang="en-ID" sz="3600" dirty="0"/>
            </a:br>
            <a:r>
              <a:rPr lang="en-ID" sz="3600" dirty="0"/>
              <a:t>Recommendations</a:t>
            </a:r>
            <a:endParaRPr sz="3600" dirty="0"/>
          </a:p>
        </p:txBody>
      </p:sp>
      <p:sp>
        <p:nvSpPr>
          <p:cNvPr id="7" name="Rectangle 6">
            <a:extLst>
              <a:ext uri="{FF2B5EF4-FFF2-40B4-BE49-F238E27FC236}">
                <a16:creationId xmlns:a16="http://schemas.microsoft.com/office/drawing/2014/main" id="{B49B64D4-664B-4419-85BF-0F49A8678956}"/>
              </a:ext>
            </a:extLst>
          </p:cNvPr>
          <p:cNvSpPr/>
          <p:nvPr/>
        </p:nvSpPr>
        <p:spPr>
          <a:xfrm>
            <a:off x="4206689" y="1263013"/>
            <a:ext cx="1234633" cy="1015663"/>
          </a:xfrm>
          <a:prstGeom prst="rect">
            <a:avLst/>
          </a:prstGeom>
        </p:spPr>
        <p:txBody>
          <a:bodyPr wrap="none">
            <a:spAutoFit/>
          </a:bodyPr>
          <a:lstStyle/>
          <a:p>
            <a:pPr lvl="0">
              <a:buClr>
                <a:srgbClr val="233A49"/>
              </a:buClr>
              <a:buSzPts val="12000"/>
            </a:pPr>
            <a:r>
              <a:rPr lang="en" sz="6000" b="1" dirty="0">
                <a:solidFill>
                  <a:srgbClr val="233A49"/>
                </a:solidFill>
                <a:highlight>
                  <a:srgbClr val="EAC759"/>
                </a:highlight>
                <a:latin typeface="Inter"/>
                <a:ea typeface="Inter"/>
                <a:sym typeface="Inter"/>
              </a:rPr>
              <a:t>04</a:t>
            </a:r>
          </a:p>
        </p:txBody>
      </p:sp>
    </p:spTree>
    <p:extLst>
      <p:ext uri="{BB962C8B-B14F-4D97-AF65-F5344CB8AC3E}">
        <p14:creationId xmlns:p14="http://schemas.microsoft.com/office/powerpoint/2010/main" val="18707007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66"/>
        <p:cNvGrpSpPr/>
        <p:nvPr/>
      </p:nvGrpSpPr>
      <p:grpSpPr>
        <a:xfrm>
          <a:off x="0" y="0"/>
          <a:ext cx="0" cy="0"/>
          <a:chOff x="0" y="0"/>
          <a:chExt cx="0" cy="0"/>
        </a:xfrm>
      </p:grpSpPr>
      <p:sp>
        <p:nvSpPr>
          <p:cNvPr id="2173" name="Google Shape;2173;p40"/>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D" dirty="0"/>
              <a:t>Conclusions</a:t>
            </a:r>
            <a:endParaRPr dirty="0">
              <a:highlight>
                <a:schemeClr val="lt1"/>
              </a:highlight>
            </a:endParaRPr>
          </a:p>
        </p:txBody>
      </p:sp>
      <p:cxnSp>
        <p:nvCxnSpPr>
          <p:cNvPr id="2305" name="Google Shape;2305;p40"/>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7" name="Rectangle 6">
            <a:extLst>
              <a:ext uri="{FF2B5EF4-FFF2-40B4-BE49-F238E27FC236}">
                <a16:creationId xmlns:a16="http://schemas.microsoft.com/office/drawing/2014/main" id="{F0860CA9-4C12-4543-A0F7-494B2349F855}"/>
              </a:ext>
            </a:extLst>
          </p:cNvPr>
          <p:cNvSpPr/>
          <p:nvPr/>
        </p:nvSpPr>
        <p:spPr>
          <a:xfrm>
            <a:off x="519520" y="1724702"/>
            <a:ext cx="8104909" cy="2628412"/>
          </a:xfrm>
          <a:prstGeom prst="rect">
            <a:avLst/>
          </a:prstGeom>
        </p:spPr>
        <p:txBody>
          <a:bodyPr wrap="square">
            <a:spAutoFit/>
          </a:bodyPr>
          <a:lstStyle/>
          <a:p>
            <a:pPr marL="342900" indent="-342900">
              <a:lnSpc>
                <a:spcPct val="120000"/>
              </a:lnSpc>
              <a:spcAft>
                <a:spcPts val="600"/>
              </a:spcAft>
              <a:buFont typeface="+mj-lt"/>
              <a:buAutoNum type="arabicPeriod"/>
            </a:pPr>
            <a:r>
              <a:rPr lang="en-US" dirty="0">
                <a:solidFill>
                  <a:srgbClr val="283944"/>
                </a:solidFill>
                <a:latin typeface="Nanum Gothic" panose="020B0604020202020204" charset="-127"/>
                <a:ea typeface="Nanum Gothic" panose="020B0604020202020204" charset="-127"/>
              </a:rPr>
              <a:t>The most common hazard in construction is Falls, Slips, Trips hazard</a:t>
            </a:r>
          </a:p>
          <a:p>
            <a:pPr marL="342900" indent="-342900">
              <a:lnSpc>
                <a:spcPct val="120000"/>
              </a:lnSpc>
              <a:spcAft>
                <a:spcPts val="600"/>
              </a:spcAft>
              <a:buFont typeface="+mj-lt"/>
              <a:buAutoNum type="arabicPeriod"/>
            </a:pPr>
            <a:r>
              <a:rPr lang="en-US" dirty="0">
                <a:solidFill>
                  <a:srgbClr val="283944"/>
                </a:solidFill>
                <a:latin typeface="Nanum Gothic" panose="020B0604020202020204" charset="-127"/>
                <a:ea typeface="Nanum Gothic" panose="020B0604020202020204" charset="-127"/>
              </a:rPr>
              <a:t>The most common event related to falls, slips, trips is fall to lower level. We could say this is predictable because the activities and tasks in construction involve a lot of work at a height</a:t>
            </a:r>
          </a:p>
          <a:p>
            <a:pPr marL="342900" indent="-342900">
              <a:lnSpc>
                <a:spcPct val="120000"/>
              </a:lnSpc>
              <a:spcAft>
                <a:spcPts val="600"/>
              </a:spcAft>
              <a:buFont typeface="+mj-lt"/>
              <a:buAutoNum type="arabicPeriod"/>
            </a:pPr>
            <a:r>
              <a:rPr lang="en-US" dirty="0">
                <a:solidFill>
                  <a:srgbClr val="283944"/>
                </a:solidFill>
                <a:latin typeface="Nanum Gothic" panose="020B0604020202020204" charset="-127"/>
                <a:ea typeface="Nanum Gothic" panose="020B0604020202020204" charset="-127"/>
              </a:rPr>
              <a:t>3 top sources of fall to lower level are: ladders (33%), roofs (17%), and scaffolding/staging (12%)</a:t>
            </a:r>
          </a:p>
          <a:p>
            <a:pPr marL="342900" indent="-342900">
              <a:lnSpc>
                <a:spcPct val="120000"/>
              </a:lnSpc>
              <a:spcAft>
                <a:spcPts val="600"/>
              </a:spcAft>
              <a:buFont typeface="+mj-lt"/>
              <a:buAutoNum type="arabicPeriod"/>
            </a:pPr>
            <a:r>
              <a:rPr lang="en-US" dirty="0">
                <a:solidFill>
                  <a:srgbClr val="283944"/>
                </a:solidFill>
                <a:latin typeface="Nanum Gothic" panose="020B0604020202020204" charset="-127"/>
                <a:ea typeface="Nanum Gothic" panose="020B0604020202020204" charset="-127"/>
              </a:rPr>
              <a:t>The high number of falls, slips, trips cases also contribute greatly to the high costs incurred to compensate workers for hospitalization and amputations. Hospitalization and amputation also cause DAFW, thereby reducing the productivity of construction activities and can cause delays in the target</a:t>
            </a:r>
          </a:p>
        </p:txBody>
      </p:sp>
    </p:spTree>
    <p:extLst>
      <p:ext uri="{BB962C8B-B14F-4D97-AF65-F5344CB8AC3E}">
        <p14:creationId xmlns:p14="http://schemas.microsoft.com/office/powerpoint/2010/main" val="31245857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66"/>
        <p:cNvGrpSpPr/>
        <p:nvPr/>
      </p:nvGrpSpPr>
      <p:grpSpPr>
        <a:xfrm>
          <a:off x="0" y="0"/>
          <a:ext cx="0" cy="0"/>
          <a:chOff x="0" y="0"/>
          <a:chExt cx="0" cy="0"/>
        </a:xfrm>
      </p:grpSpPr>
      <p:sp>
        <p:nvSpPr>
          <p:cNvPr id="2173" name="Google Shape;2173;p40"/>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D" dirty="0"/>
              <a:t>Recommendations</a:t>
            </a:r>
            <a:endParaRPr dirty="0">
              <a:highlight>
                <a:schemeClr val="lt1"/>
              </a:highlight>
            </a:endParaRPr>
          </a:p>
        </p:txBody>
      </p:sp>
      <p:sp>
        <p:nvSpPr>
          <p:cNvPr id="2174" name="Google Shape;2174;p40"/>
          <p:cNvSpPr txBox="1">
            <a:spLocks noGrp="1"/>
          </p:cNvSpPr>
          <p:nvPr>
            <p:ph type="title" idx="2"/>
          </p:nvPr>
        </p:nvSpPr>
        <p:spPr>
          <a:xfrm>
            <a:off x="636342" y="2403117"/>
            <a:ext cx="2492700" cy="45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dirty="0"/>
              <a:t>Plan the Job</a:t>
            </a:r>
            <a:endParaRPr dirty="0"/>
          </a:p>
        </p:txBody>
      </p:sp>
      <p:sp>
        <p:nvSpPr>
          <p:cNvPr id="2175" name="Google Shape;2175;p40"/>
          <p:cNvSpPr txBox="1">
            <a:spLocks noGrp="1"/>
          </p:cNvSpPr>
          <p:nvPr>
            <p:ph type="subTitle" idx="1"/>
          </p:nvPr>
        </p:nvSpPr>
        <p:spPr>
          <a:xfrm>
            <a:off x="636342" y="2699837"/>
            <a:ext cx="2492700" cy="539700"/>
          </a:xfrm>
          <a:prstGeom prst="rect">
            <a:avLst/>
          </a:prstGeom>
        </p:spPr>
        <p:txBody>
          <a:bodyPr spcFirstLastPara="1" wrap="square" lIns="91425" tIns="91425" rIns="91425" bIns="91425" anchor="t" anchorCtr="0">
            <a:noAutofit/>
          </a:bodyPr>
          <a:lstStyle/>
          <a:p>
            <a:pPr marL="0" lvl="0" indent="0">
              <a:spcAft>
                <a:spcPts val="1200"/>
              </a:spcAft>
            </a:pPr>
            <a:r>
              <a:rPr lang="en-US" sz="1100" dirty="0"/>
              <a:t>employers must plan projects to ensure that the job is done safely</a:t>
            </a:r>
            <a:endParaRPr sz="1100" dirty="0"/>
          </a:p>
        </p:txBody>
      </p:sp>
      <p:cxnSp>
        <p:nvCxnSpPr>
          <p:cNvPr id="2305" name="Google Shape;2305;p40"/>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184" name="Google Shape;2175;p40">
            <a:extLst>
              <a:ext uri="{FF2B5EF4-FFF2-40B4-BE49-F238E27FC236}">
                <a16:creationId xmlns:a16="http://schemas.microsoft.com/office/drawing/2014/main" id="{897041A3-FFC5-453B-99BB-B530C82720A2}"/>
              </a:ext>
            </a:extLst>
          </p:cNvPr>
          <p:cNvSpPr txBox="1">
            <a:spLocks/>
          </p:cNvSpPr>
          <p:nvPr/>
        </p:nvSpPr>
        <p:spPr>
          <a:xfrm>
            <a:off x="644070" y="3239537"/>
            <a:ext cx="2492700" cy="53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1pPr>
            <a:lvl2pPr marL="914400" marR="0" lvl="1"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2pPr>
            <a:lvl3pPr marL="1371600" marR="0" lvl="2"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3pPr>
            <a:lvl4pPr marL="1828800" marR="0" lvl="3"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4pPr>
            <a:lvl5pPr marL="2286000" marR="0" lvl="4"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5pPr>
            <a:lvl6pPr marL="2743200" marR="0" lvl="5"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6pPr>
            <a:lvl7pPr marL="3200400" marR="0" lvl="6"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7pPr>
            <a:lvl8pPr marL="3657600" marR="0" lvl="7"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8pPr>
            <a:lvl9pPr marL="4114800" marR="0" lvl="8"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9pPr>
          </a:lstStyle>
          <a:p>
            <a:pPr marL="172800" indent="-171450" algn="l">
              <a:lnSpc>
                <a:spcPct val="120000"/>
              </a:lnSpc>
              <a:buFontTx/>
              <a:buChar char="-"/>
            </a:pPr>
            <a:r>
              <a:rPr lang="en-US" sz="1100" dirty="0"/>
              <a:t>Decide how the job will be done</a:t>
            </a:r>
          </a:p>
          <a:p>
            <a:pPr marL="172800" indent="-171450" algn="l">
              <a:lnSpc>
                <a:spcPct val="120000"/>
              </a:lnSpc>
              <a:buFontTx/>
              <a:buChar char="-"/>
            </a:pPr>
            <a:r>
              <a:rPr lang="en-US" sz="1100" dirty="0"/>
              <a:t>What task will be involved</a:t>
            </a:r>
          </a:p>
          <a:p>
            <a:pPr marL="172800" indent="-171450" algn="l">
              <a:lnSpc>
                <a:spcPct val="120000"/>
              </a:lnSpc>
              <a:buFontTx/>
              <a:buChar char="-"/>
            </a:pPr>
            <a:r>
              <a:rPr lang="en-US" sz="1100" dirty="0"/>
              <a:t>What safety equipment may be needed</a:t>
            </a:r>
          </a:p>
        </p:txBody>
      </p:sp>
      <p:sp>
        <p:nvSpPr>
          <p:cNvPr id="189" name="Google Shape;2172;p40">
            <a:extLst>
              <a:ext uri="{FF2B5EF4-FFF2-40B4-BE49-F238E27FC236}">
                <a16:creationId xmlns:a16="http://schemas.microsoft.com/office/drawing/2014/main" id="{7A869E76-9C0C-42AE-BECC-1FCB39DEEBC7}"/>
              </a:ext>
            </a:extLst>
          </p:cNvPr>
          <p:cNvSpPr/>
          <p:nvPr/>
        </p:nvSpPr>
        <p:spPr>
          <a:xfrm>
            <a:off x="4302075" y="1775122"/>
            <a:ext cx="539700" cy="53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0" name="Google Shape;2174;p40">
            <a:extLst>
              <a:ext uri="{FF2B5EF4-FFF2-40B4-BE49-F238E27FC236}">
                <a16:creationId xmlns:a16="http://schemas.microsoft.com/office/drawing/2014/main" id="{6863648D-BB36-4E18-B809-5FC148936B47}"/>
              </a:ext>
            </a:extLst>
          </p:cNvPr>
          <p:cNvSpPr txBox="1">
            <a:spLocks/>
          </p:cNvSpPr>
          <p:nvPr/>
        </p:nvSpPr>
        <p:spPr>
          <a:xfrm>
            <a:off x="3325650" y="2432491"/>
            <a:ext cx="2492700" cy="450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1pPr>
            <a:lvl2pPr marR="0" lvl="1"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2pPr>
            <a:lvl3pPr marR="0" lvl="2"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3pPr>
            <a:lvl4pPr marR="0" lvl="3"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4pPr>
            <a:lvl5pPr marR="0" lvl="4"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5pPr>
            <a:lvl6pPr marR="0" lvl="5"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6pPr>
            <a:lvl7pPr marR="0" lvl="6"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7pPr>
            <a:lvl8pPr marR="0" lvl="7"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8pPr>
            <a:lvl9pPr marR="0" lvl="8"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9pPr>
          </a:lstStyle>
          <a:p>
            <a:r>
              <a:rPr lang="en-ID" dirty="0"/>
              <a:t>Training</a:t>
            </a:r>
          </a:p>
        </p:txBody>
      </p:sp>
      <p:sp>
        <p:nvSpPr>
          <p:cNvPr id="191" name="Google Shape;2175;p40">
            <a:extLst>
              <a:ext uri="{FF2B5EF4-FFF2-40B4-BE49-F238E27FC236}">
                <a16:creationId xmlns:a16="http://schemas.microsoft.com/office/drawing/2014/main" id="{38ADC957-7AF4-405C-86F9-984A74EBC679}"/>
              </a:ext>
            </a:extLst>
          </p:cNvPr>
          <p:cNvSpPr txBox="1">
            <a:spLocks/>
          </p:cNvSpPr>
          <p:nvPr/>
        </p:nvSpPr>
        <p:spPr>
          <a:xfrm>
            <a:off x="3325650" y="2729211"/>
            <a:ext cx="2492700" cy="6473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1pPr>
            <a:lvl2pPr marL="914400" marR="0" lvl="1"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2pPr>
            <a:lvl3pPr marL="1371600" marR="0" lvl="2"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3pPr>
            <a:lvl4pPr marL="1828800" marR="0" lvl="3"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4pPr>
            <a:lvl5pPr marL="2286000" marR="0" lvl="4"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5pPr>
            <a:lvl6pPr marL="2743200" marR="0" lvl="5"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6pPr>
            <a:lvl7pPr marL="3200400" marR="0" lvl="6"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7pPr>
            <a:lvl8pPr marL="3657600" marR="0" lvl="7"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8pPr>
            <a:lvl9pPr marL="4114800" marR="0" lvl="8"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9pPr>
          </a:lstStyle>
          <a:p>
            <a:pPr marL="0" indent="0">
              <a:spcAft>
                <a:spcPts val="1200"/>
              </a:spcAft>
            </a:pPr>
            <a:r>
              <a:rPr lang="en-US" sz="1100" dirty="0"/>
              <a:t>every worker should be trained on proper set-up and safe use of equipment they use on the job.</a:t>
            </a:r>
          </a:p>
        </p:txBody>
      </p:sp>
      <p:grpSp>
        <p:nvGrpSpPr>
          <p:cNvPr id="192" name="Google Shape;2200;p40">
            <a:extLst>
              <a:ext uri="{FF2B5EF4-FFF2-40B4-BE49-F238E27FC236}">
                <a16:creationId xmlns:a16="http://schemas.microsoft.com/office/drawing/2014/main" id="{929B50F4-ED21-4B91-B7CF-60BEEECC6AAD}"/>
              </a:ext>
            </a:extLst>
          </p:cNvPr>
          <p:cNvGrpSpPr/>
          <p:nvPr/>
        </p:nvGrpSpPr>
        <p:grpSpPr>
          <a:xfrm>
            <a:off x="4444900" y="1860552"/>
            <a:ext cx="254025" cy="368825"/>
            <a:chOff x="5734975" y="1383150"/>
            <a:chExt cx="254025" cy="368825"/>
          </a:xfrm>
        </p:grpSpPr>
        <p:sp>
          <p:nvSpPr>
            <p:cNvPr id="193" name="Google Shape;2201;p40">
              <a:extLst>
                <a:ext uri="{FF2B5EF4-FFF2-40B4-BE49-F238E27FC236}">
                  <a16:creationId xmlns:a16="http://schemas.microsoft.com/office/drawing/2014/main" id="{ABFC0C78-5855-48B2-90E2-763B90C1A479}"/>
                </a:ext>
              </a:extLst>
            </p:cNvPr>
            <p:cNvSpPr/>
            <p:nvPr/>
          </p:nvSpPr>
          <p:spPr>
            <a:xfrm>
              <a:off x="5737150" y="1390525"/>
              <a:ext cx="249650" cy="247350"/>
            </a:xfrm>
            <a:custGeom>
              <a:avLst/>
              <a:gdLst/>
              <a:ahLst/>
              <a:cxnLst/>
              <a:rect l="l" t="t" r="r" b="b"/>
              <a:pathLst>
                <a:path w="9986" h="9894" extrusionOk="0">
                  <a:moveTo>
                    <a:pt x="8448" y="1"/>
                  </a:moveTo>
                  <a:lnTo>
                    <a:pt x="1" y="9398"/>
                  </a:lnTo>
                  <a:lnTo>
                    <a:pt x="552" y="9894"/>
                  </a:lnTo>
                  <a:lnTo>
                    <a:pt x="1547" y="9894"/>
                  </a:lnTo>
                  <a:lnTo>
                    <a:pt x="9986" y="506"/>
                  </a:lnTo>
                  <a:lnTo>
                    <a:pt x="94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202;p40">
              <a:extLst>
                <a:ext uri="{FF2B5EF4-FFF2-40B4-BE49-F238E27FC236}">
                  <a16:creationId xmlns:a16="http://schemas.microsoft.com/office/drawing/2014/main" id="{D1158DC0-0E6B-402A-BED6-4D344FD17556}"/>
                </a:ext>
              </a:extLst>
            </p:cNvPr>
            <p:cNvSpPr/>
            <p:nvPr/>
          </p:nvSpPr>
          <p:spPr>
            <a:xfrm>
              <a:off x="5737150" y="1390600"/>
              <a:ext cx="249650" cy="247275"/>
            </a:xfrm>
            <a:custGeom>
              <a:avLst/>
              <a:gdLst/>
              <a:ahLst/>
              <a:cxnLst/>
              <a:rect l="l" t="t" r="r" b="b"/>
              <a:pathLst>
                <a:path w="9986" h="9891" extrusionOk="0">
                  <a:moveTo>
                    <a:pt x="558" y="0"/>
                  </a:moveTo>
                  <a:lnTo>
                    <a:pt x="1" y="503"/>
                  </a:lnTo>
                  <a:lnTo>
                    <a:pt x="8439" y="9891"/>
                  </a:lnTo>
                  <a:lnTo>
                    <a:pt x="9435" y="9891"/>
                  </a:lnTo>
                  <a:lnTo>
                    <a:pt x="9986" y="9395"/>
                  </a:lnTo>
                  <a:lnTo>
                    <a:pt x="1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203;p40">
              <a:extLst>
                <a:ext uri="{FF2B5EF4-FFF2-40B4-BE49-F238E27FC236}">
                  <a16:creationId xmlns:a16="http://schemas.microsoft.com/office/drawing/2014/main" id="{4FB1DEFA-4A8C-4791-9698-8473AE29D94B}"/>
                </a:ext>
              </a:extLst>
            </p:cNvPr>
            <p:cNvSpPr/>
            <p:nvPr/>
          </p:nvSpPr>
          <p:spPr>
            <a:xfrm>
              <a:off x="5752775" y="1499500"/>
              <a:ext cx="184775" cy="29650"/>
            </a:xfrm>
            <a:custGeom>
              <a:avLst/>
              <a:gdLst/>
              <a:ahLst/>
              <a:cxnLst/>
              <a:rect l="l" t="t" r="r" b="b"/>
              <a:pathLst>
                <a:path w="7391" h="1186" extrusionOk="0">
                  <a:moveTo>
                    <a:pt x="0" y="0"/>
                  </a:moveTo>
                  <a:lnTo>
                    <a:pt x="0" y="1185"/>
                  </a:lnTo>
                  <a:lnTo>
                    <a:pt x="7226" y="1185"/>
                  </a:lnTo>
                  <a:lnTo>
                    <a:pt x="7390" y="987"/>
                  </a:lnTo>
                  <a:lnTo>
                    <a:pt x="7390" y="196"/>
                  </a:lnTo>
                  <a:lnTo>
                    <a:pt x="7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204;p40">
              <a:extLst>
                <a:ext uri="{FF2B5EF4-FFF2-40B4-BE49-F238E27FC236}">
                  <a16:creationId xmlns:a16="http://schemas.microsoft.com/office/drawing/2014/main" id="{5709D291-A421-42BA-95B8-321BAC57C00F}"/>
                </a:ext>
              </a:extLst>
            </p:cNvPr>
            <p:cNvSpPr/>
            <p:nvPr/>
          </p:nvSpPr>
          <p:spPr>
            <a:xfrm>
              <a:off x="5762400" y="1630600"/>
              <a:ext cx="175150" cy="31475"/>
            </a:xfrm>
            <a:custGeom>
              <a:avLst/>
              <a:gdLst/>
              <a:ahLst/>
              <a:cxnLst/>
              <a:rect l="l" t="t" r="r" b="b"/>
              <a:pathLst>
                <a:path w="7006" h="1259" extrusionOk="0">
                  <a:moveTo>
                    <a:pt x="0" y="0"/>
                  </a:moveTo>
                  <a:lnTo>
                    <a:pt x="0" y="1259"/>
                  </a:lnTo>
                  <a:lnTo>
                    <a:pt x="6841" y="1259"/>
                  </a:lnTo>
                  <a:lnTo>
                    <a:pt x="7005" y="1038"/>
                  </a:lnTo>
                  <a:lnTo>
                    <a:pt x="7005" y="291"/>
                  </a:lnTo>
                  <a:lnTo>
                    <a:pt x="68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205;p40">
              <a:extLst>
                <a:ext uri="{FF2B5EF4-FFF2-40B4-BE49-F238E27FC236}">
                  <a16:creationId xmlns:a16="http://schemas.microsoft.com/office/drawing/2014/main" id="{B7ADF40E-AE23-4131-93EC-EFAD851CF01F}"/>
                </a:ext>
              </a:extLst>
            </p:cNvPr>
            <p:cNvSpPr/>
            <p:nvPr/>
          </p:nvSpPr>
          <p:spPr>
            <a:xfrm>
              <a:off x="5745175" y="1695025"/>
              <a:ext cx="20350" cy="39375"/>
            </a:xfrm>
            <a:custGeom>
              <a:avLst/>
              <a:gdLst/>
              <a:ahLst/>
              <a:cxnLst/>
              <a:rect l="l" t="t" r="r" b="b"/>
              <a:pathLst>
                <a:path w="814" h="1575" extrusionOk="0">
                  <a:moveTo>
                    <a:pt x="148" y="0"/>
                  </a:moveTo>
                  <a:lnTo>
                    <a:pt x="0" y="284"/>
                  </a:lnTo>
                  <a:lnTo>
                    <a:pt x="0" y="1575"/>
                  </a:lnTo>
                  <a:lnTo>
                    <a:pt x="814" y="1575"/>
                  </a:lnTo>
                  <a:lnTo>
                    <a:pt x="814" y="284"/>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206;p40">
              <a:extLst>
                <a:ext uri="{FF2B5EF4-FFF2-40B4-BE49-F238E27FC236}">
                  <a16:creationId xmlns:a16="http://schemas.microsoft.com/office/drawing/2014/main" id="{D57003B4-F1B4-41D1-8D6D-CE56E885244B}"/>
                </a:ext>
              </a:extLst>
            </p:cNvPr>
            <p:cNvSpPr/>
            <p:nvPr/>
          </p:nvSpPr>
          <p:spPr>
            <a:xfrm>
              <a:off x="5957100" y="1696175"/>
              <a:ext cx="23025" cy="38225"/>
            </a:xfrm>
            <a:custGeom>
              <a:avLst/>
              <a:gdLst/>
              <a:ahLst/>
              <a:cxnLst/>
              <a:rect l="l" t="t" r="r" b="b"/>
              <a:pathLst>
                <a:path w="921" h="1529" extrusionOk="0">
                  <a:moveTo>
                    <a:pt x="215" y="0"/>
                  </a:moveTo>
                  <a:lnTo>
                    <a:pt x="1" y="238"/>
                  </a:lnTo>
                  <a:lnTo>
                    <a:pt x="1" y="1529"/>
                  </a:lnTo>
                  <a:lnTo>
                    <a:pt x="920" y="1529"/>
                  </a:lnTo>
                  <a:lnTo>
                    <a:pt x="920" y="238"/>
                  </a:lnTo>
                  <a:lnTo>
                    <a:pt x="6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2207;p40">
              <a:extLst>
                <a:ext uri="{FF2B5EF4-FFF2-40B4-BE49-F238E27FC236}">
                  <a16:creationId xmlns:a16="http://schemas.microsoft.com/office/drawing/2014/main" id="{815C8620-9A41-4893-B77C-E2C18DE6502C}"/>
                </a:ext>
              </a:extLst>
            </p:cNvPr>
            <p:cNvSpPr/>
            <p:nvPr/>
          </p:nvSpPr>
          <p:spPr>
            <a:xfrm>
              <a:off x="5745175" y="1506875"/>
              <a:ext cx="20400" cy="195250"/>
            </a:xfrm>
            <a:custGeom>
              <a:avLst/>
              <a:gdLst/>
              <a:ahLst/>
              <a:cxnLst/>
              <a:rect l="l" t="t" r="r" b="b"/>
              <a:pathLst>
                <a:path w="816" h="7810" extrusionOk="0">
                  <a:moveTo>
                    <a:pt x="0" y="1"/>
                  </a:moveTo>
                  <a:lnTo>
                    <a:pt x="0" y="7810"/>
                  </a:lnTo>
                  <a:lnTo>
                    <a:pt x="816" y="7810"/>
                  </a:lnTo>
                  <a:lnTo>
                    <a:pt x="8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208;p40">
              <a:extLst>
                <a:ext uri="{FF2B5EF4-FFF2-40B4-BE49-F238E27FC236}">
                  <a16:creationId xmlns:a16="http://schemas.microsoft.com/office/drawing/2014/main" id="{F4DC34ED-9041-4153-BC1F-4717F4224FE0}"/>
                </a:ext>
              </a:extLst>
            </p:cNvPr>
            <p:cNvSpPr/>
            <p:nvPr/>
          </p:nvSpPr>
          <p:spPr>
            <a:xfrm>
              <a:off x="5957100" y="1506875"/>
              <a:ext cx="23025" cy="195250"/>
            </a:xfrm>
            <a:custGeom>
              <a:avLst/>
              <a:gdLst/>
              <a:ahLst/>
              <a:cxnLst/>
              <a:rect l="l" t="t" r="r" b="b"/>
              <a:pathLst>
                <a:path w="921" h="7810" extrusionOk="0">
                  <a:moveTo>
                    <a:pt x="1" y="1"/>
                  </a:moveTo>
                  <a:lnTo>
                    <a:pt x="1" y="7810"/>
                  </a:lnTo>
                  <a:lnTo>
                    <a:pt x="920" y="7810"/>
                  </a:lnTo>
                  <a:lnTo>
                    <a:pt x="9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209;p40">
              <a:extLst>
                <a:ext uri="{FF2B5EF4-FFF2-40B4-BE49-F238E27FC236}">
                  <a16:creationId xmlns:a16="http://schemas.microsoft.com/office/drawing/2014/main" id="{4EFFFCB9-DAF2-4E4B-8E82-5DBB29E02EB5}"/>
                </a:ext>
              </a:extLst>
            </p:cNvPr>
            <p:cNvSpPr/>
            <p:nvPr/>
          </p:nvSpPr>
          <p:spPr>
            <a:xfrm>
              <a:off x="5811600" y="1714775"/>
              <a:ext cx="23775" cy="37200"/>
            </a:xfrm>
            <a:custGeom>
              <a:avLst/>
              <a:gdLst/>
              <a:ahLst/>
              <a:cxnLst/>
              <a:rect l="l" t="t" r="r" b="b"/>
              <a:pathLst>
                <a:path w="951" h="1488" extrusionOk="0">
                  <a:moveTo>
                    <a:pt x="1" y="1"/>
                  </a:moveTo>
                  <a:cubicBezTo>
                    <a:pt x="100" y="1"/>
                    <a:pt x="178" y="81"/>
                    <a:pt x="178" y="178"/>
                  </a:cubicBezTo>
                  <a:lnTo>
                    <a:pt x="178" y="1310"/>
                  </a:lnTo>
                  <a:cubicBezTo>
                    <a:pt x="178" y="1409"/>
                    <a:pt x="100" y="1488"/>
                    <a:pt x="1" y="1488"/>
                  </a:cubicBezTo>
                  <a:lnTo>
                    <a:pt x="771" y="1488"/>
                  </a:lnTo>
                  <a:cubicBezTo>
                    <a:pt x="870" y="1488"/>
                    <a:pt x="950" y="1409"/>
                    <a:pt x="950" y="1310"/>
                  </a:cubicBezTo>
                  <a:lnTo>
                    <a:pt x="950" y="178"/>
                  </a:lnTo>
                  <a:cubicBezTo>
                    <a:pt x="950" y="81"/>
                    <a:pt x="870" y="1"/>
                    <a:pt x="771" y="1"/>
                  </a:cubicBezTo>
                  <a:close/>
                </a:path>
              </a:pathLst>
            </a:custGeom>
            <a:solidFill>
              <a:srgbClr val="FDB4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210;p40">
              <a:extLst>
                <a:ext uri="{FF2B5EF4-FFF2-40B4-BE49-F238E27FC236}">
                  <a16:creationId xmlns:a16="http://schemas.microsoft.com/office/drawing/2014/main" id="{1C844DFD-B182-46F4-B857-163B9D1D2C3D}"/>
                </a:ext>
              </a:extLst>
            </p:cNvPr>
            <p:cNvSpPr/>
            <p:nvPr/>
          </p:nvSpPr>
          <p:spPr>
            <a:xfrm>
              <a:off x="5888650" y="1714775"/>
              <a:ext cx="86975" cy="37200"/>
            </a:xfrm>
            <a:custGeom>
              <a:avLst/>
              <a:gdLst/>
              <a:ahLst/>
              <a:cxnLst/>
              <a:rect l="l" t="t" r="r" b="b"/>
              <a:pathLst>
                <a:path w="3479" h="1488" extrusionOk="0">
                  <a:moveTo>
                    <a:pt x="178" y="1"/>
                  </a:moveTo>
                  <a:cubicBezTo>
                    <a:pt x="79" y="1"/>
                    <a:pt x="0" y="81"/>
                    <a:pt x="0" y="178"/>
                  </a:cubicBezTo>
                  <a:lnTo>
                    <a:pt x="0" y="1310"/>
                  </a:lnTo>
                  <a:cubicBezTo>
                    <a:pt x="0" y="1409"/>
                    <a:pt x="79" y="1488"/>
                    <a:pt x="178" y="1488"/>
                  </a:cubicBezTo>
                  <a:lnTo>
                    <a:pt x="3301" y="1488"/>
                  </a:lnTo>
                  <a:cubicBezTo>
                    <a:pt x="3400" y="1488"/>
                    <a:pt x="3479" y="1409"/>
                    <a:pt x="3479" y="1310"/>
                  </a:cubicBezTo>
                  <a:lnTo>
                    <a:pt x="3479" y="178"/>
                  </a:lnTo>
                  <a:cubicBezTo>
                    <a:pt x="3479" y="81"/>
                    <a:pt x="3400" y="1"/>
                    <a:pt x="3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211;p40">
              <a:extLst>
                <a:ext uri="{FF2B5EF4-FFF2-40B4-BE49-F238E27FC236}">
                  <a16:creationId xmlns:a16="http://schemas.microsoft.com/office/drawing/2014/main" id="{3B1DEA4C-ADED-4EB4-B476-43DF8D0892B9}"/>
                </a:ext>
              </a:extLst>
            </p:cNvPr>
            <p:cNvSpPr/>
            <p:nvPr/>
          </p:nvSpPr>
          <p:spPr>
            <a:xfrm>
              <a:off x="5965300" y="1714775"/>
              <a:ext cx="23700" cy="37200"/>
            </a:xfrm>
            <a:custGeom>
              <a:avLst/>
              <a:gdLst/>
              <a:ahLst/>
              <a:cxnLst/>
              <a:rect l="l" t="t" r="r" b="b"/>
              <a:pathLst>
                <a:path w="948" h="1488" extrusionOk="0">
                  <a:moveTo>
                    <a:pt x="0" y="1"/>
                  </a:moveTo>
                  <a:cubicBezTo>
                    <a:pt x="97" y="1"/>
                    <a:pt x="178" y="81"/>
                    <a:pt x="178" y="178"/>
                  </a:cubicBezTo>
                  <a:lnTo>
                    <a:pt x="178" y="1310"/>
                  </a:lnTo>
                  <a:cubicBezTo>
                    <a:pt x="178" y="1409"/>
                    <a:pt x="97" y="1488"/>
                    <a:pt x="0" y="1488"/>
                  </a:cubicBezTo>
                  <a:lnTo>
                    <a:pt x="770" y="1488"/>
                  </a:lnTo>
                  <a:cubicBezTo>
                    <a:pt x="867" y="1488"/>
                    <a:pt x="947" y="1409"/>
                    <a:pt x="947" y="1310"/>
                  </a:cubicBezTo>
                  <a:lnTo>
                    <a:pt x="947" y="178"/>
                  </a:lnTo>
                  <a:cubicBezTo>
                    <a:pt x="947" y="81"/>
                    <a:pt x="867" y="1"/>
                    <a:pt x="7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212;p40">
              <a:extLst>
                <a:ext uri="{FF2B5EF4-FFF2-40B4-BE49-F238E27FC236}">
                  <a16:creationId xmlns:a16="http://schemas.microsoft.com/office/drawing/2014/main" id="{0FBE8129-A794-493D-8A00-E0E8091645AD}"/>
                </a:ext>
              </a:extLst>
            </p:cNvPr>
            <p:cNvSpPr/>
            <p:nvPr/>
          </p:nvSpPr>
          <p:spPr>
            <a:xfrm>
              <a:off x="5734975" y="1714775"/>
              <a:ext cx="87025" cy="37200"/>
            </a:xfrm>
            <a:custGeom>
              <a:avLst/>
              <a:gdLst/>
              <a:ahLst/>
              <a:cxnLst/>
              <a:rect l="l" t="t" r="r" b="b"/>
              <a:pathLst>
                <a:path w="3481" h="1488" extrusionOk="0">
                  <a:moveTo>
                    <a:pt x="180" y="1"/>
                  </a:moveTo>
                  <a:cubicBezTo>
                    <a:pt x="81" y="1"/>
                    <a:pt x="0" y="81"/>
                    <a:pt x="0" y="178"/>
                  </a:cubicBezTo>
                  <a:lnTo>
                    <a:pt x="0" y="1310"/>
                  </a:lnTo>
                  <a:cubicBezTo>
                    <a:pt x="0" y="1409"/>
                    <a:pt x="81" y="1488"/>
                    <a:pt x="180" y="1488"/>
                  </a:cubicBezTo>
                  <a:lnTo>
                    <a:pt x="3303" y="1488"/>
                  </a:lnTo>
                  <a:cubicBezTo>
                    <a:pt x="3402" y="1488"/>
                    <a:pt x="3481" y="1409"/>
                    <a:pt x="3481" y="1310"/>
                  </a:cubicBezTo>
                  <a:lnTo>
                    <a:pt x="3481" y="178"/>
                  </a:lnTo>
                  <a:cubicBezTo>
                    <a:pt x="3481" y="81"/>
                    <a:pt x="3402" y="1"/>
                    <a:pt x="3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213;p40">
              <a:extLst>
                <a:ext uri="{FF2B5EF4-FFF2-40B4-BE49-F238E27FC236}">
                  <a16:creationId xmlns:a16="http://schemas.microsoft.com/office/drawing/2014/main" id="{1636D48E-8709-4722-8FB8-8F5A3A0CC361}"/>
                </a:ext>
              </a:extLst>
            </p:cNvPr>
            <p:cNvSpPr/>
            <p:nvPr/>
          </p:nvSpPr>
          <p:spPr>
            <a:xfrm>
              <a:off x="5811600" y="1714775"/>
              <a:ext cx="23775" cy="37200"/>
            </a:xfrm>
            <a:custGeom>
              <a:avLst/>
              <a:gdLst/>
              <a:ahLst/>
              <a:cxnLst/>
              <a:rect l="l" t="t" r="r" b="b"/>
              <a:pathLst>
                <a:path w="951" h="1488" extrusionOk="0">
                  <a:moveTo>
                    <a:pt x="1" y="1"/>
                  </a:moveTo>
                  <a:cubicBezTo>
                    <a:pt x="100" y="1"/>
                    <a:pt x="178" y="81"/>
                    <a:pt x="178" y="178"/>
                  </a:cubicBezTo>
                  <a:lnTo>
                    <a:pt x="178" y="1310"/>
                  </a:lnTo>
                  <a:cubicBezTo>
                    <a:pt x="178" y="1409"/>
                    <a:pt x="100" y="1488"/>
                    <a:pt x="1" y="1488"/>
                  </a:cubicBezTo>
                  <a:lnTo>
                    <a:pt x="771" y="1488"/>
                  </a:lnTo>
                  <a:cubicBezTo>
                    <a:pt x="870" y="1488"/>
                    <a:pt x="950" y="1409"/>
                    <a:pt x="950" y="1310"/>
                  </a:cubicBezTo>
                  <a:lnTo>
                    <a:pt x="950" y="178"/>
                  </a:lnTo>
                  <a:cubicBezTo>
                    <a:pt x="950" y="81"/>
                    <a:pt x="870" y="1"/>
                    <a:pt x="7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214;p40">
              <a:extLst>
                <a:ext uri="{FF2B5EF4-FFF2-40B4-BE49-F238E27FC236}">
                  <a16:creationId xmlns:a16="http://schemas.microsoft.com/office/drawing/2014/main" id="{684AB82C-47B4-4F57-A155-6CB3B85EB85B}"/>
                </a:ext>
              </a:extLst>
            </p:cNvPr>
            <p:cNvSpPr/>
            <p:nvPr/>
          </p:nvSpPr>
          <p:spPr>
            <a:xfrm>
              <a:off x="5874575" y="1621900"/>
              <a:ext cx="18875" cy="48875"/>
            </a:xfrm>
            <a:custGeom>
              <a:avLst/>
              <a:gdLst/>
              <a:ahLst/>
              <a:cxnLst/>
              <a:rect l="l" t="t" r="r" b="b"/>
              <a:pathLst>
                <a:path w="755" h="1955" extrusionOk="0">
                  <a:moveTo>
                    <a:pt x="1" y="0"/>
                  </a:moveTo>
                  <a:cubicBezTo>
                    <a:pt x="130" y="0"/>
                    <a:pt x="236" y="106"/>
                    <a:pt x="236" y="238"/>
                  </a:cubicBezTo>
                  <a:lnTo>
                    <a:pt x="236" y="1720"/>
                  </a:lnTo>
                  <a:cubicBezTo>
                    <a:pt x="236" y="1849"/>
                    <a:pt x="130" y="1955"/>
                    <a:pt x="1" y="1955"/>
                  </a:cubicBezTo>
                  <a:lnTo>
                    <a:pt x="517" y="1955"/>
                  </a:lnTo>
                  <a:cubicBezTo>
                    <a:pt x="649" y="1955"/>
                    <a:pt x="755" y="1849"/>
                    <a:pt x="755" y="1720"/>
                  </a:cubicBezTo>
                  <a:lnTo>
                    <a:pt x="755" y="238"/>
                  </a:lnTo>
                  <a:cubicBezTo>
                    <a:pt x="755" y="106"/>
                    <a:pt x="649" y="0"/>
                    <a:pt x="517" y="0"/>
                  </a:cubicBezTo>
                  <a:close/>
                </a:path>
              </a:pathLst>
            </a:custGeom>
            <a:solidFill>
              <a:srgbClr val="FDB4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215;p40">
              <a:extLst>
                <a:ext uri="{FF2B5EF4-FFF2-40B4-BE49-F238E27FC236}">
                  <a16:creationId xmlns:a16="http://schemas.microsoft.com/office/drawing/2014/main" id="{143EA74C-D429-40C7-B4EA-5A15E5122B88}"/>
                </a:ext>
              </a:extLst>
            </p:cNvPr>
            <p:cNvSpPr/>
            <p:nvPr/>
          </p:nvSpPr>
          <p:spPr>
            <a:xfrm>
              <a:off x="5830500" y="1489875"/>
              <a:ext cx="55925" cy="48900"/>
            </a:xfrm>
            <a:custGeom>
              <a:avLst/>
              <a:gdLst/>
              <a:ahLst/>
              <a:cxnLst/>
              <a:rect l="l" t="t" r="r" b="b"/>
              <a:pathLst>
                <a:path w="2237" h="1956" extrusionOk="0">
                  <a:moveTo>
                    <a:pt x="238" y="1"/>
                  </a:moveTo>
                  <a:cubicBezTo>
                    <a:pt x="107" y="1"/>
                    <a:pt x="1" y="107"/>
                    <a:pt x="1" y="238"/>
                  </a:cubicBezTo>
                  <a:lnTo>
                    <a:pt x="1" y="1718"/>
                  </a:lnTo>
                  <a:cubicBezTo>
                    <a:pt x="1" y="1849"/>
                    <a:pt x="107" y="1955"/>
                    <a:pt x="238" y="1955"/>
                  </a:cubicBezTo>
                  <a:lnTo>
                    <a:pt x="1999" y="1955"/>
                  </a:lnTo>
                  <a:cubicBezTo>
                    <a:pt x="2130" y="1955"/>
                    <a:pt x="2237" y="1849"/>
                    <a:pt x="2237" y="1718"/>
                  </a:cubicBezTo>
                  <a:lnTo>
                    <a:pt x="2237" y="238"/>
                  </a:lnTo>
                  <a:cubicBezTo>
                    <a:pt x="2237" y="107"/>
                    <a:pt x="2130" y="1"/>
                    <a:pt x="1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216;p40">
              <a:extLst>
                <a:ext uri="{FF2B5EF4-FFF2-40B4-BE49-F238E27FC236}">
                  <a16:creationId xmlns:a16="http://schemas.microsoft.com/office/drawing/2014/main" id="{C629906A-F73F-402D-896B-F65D7F00FD09}"/>
                </a:ext>
              </a:extLst>
            </p:cNvPr>
            <p:cNvSpPr/>
            <p:nvPr/>
          </p:nvSpPr>
          <p:spPr>
            <a:xfrm>
              <a:off x="5874575" y="1489875"/>
              <a:ext cx="18875" cy="48900"/>
            </a:xfrm>
            <a:custGeom>
              <a:avLst/>
              <a:gdLst/>
              <a:ahLst/>
              <a:cxnLst/>
              <a:rect l="l" t="t" r="r" b="b"/>
              <a:pathLst>
                <a:path w="755" h="1956" extrusionOk="0">
                  <a:moveTo>
                    <a:pt x="1" y="1"/>
                  </a:moveTo>
                  <a:cubicBezTo>
                    <a:pt x="130" y="1"/>
                    <a:pt x="236" y="107"/>
                    <a:pt x="236" y="238"/>
                  </a:cubicBezTo>
                  <a:lnTo>
                    <a:pt x="236" y="1718"/>
                  </a:lnTo>
                  <a:cubicBezTo>
                    <a:pt x="236" y="1849"/>
                    <a:pt x="130" y="1955"/>
                    <a:pt x="1" y="1955"/>
                  </a:cubicBezTo>
                  <a:lnTo>
                    <a:pt x="517" y="1955"/>
                  </a:lnTo>
                  <a:cubicBezTo>
                    <a:pt x="649" y="1955"/>
                    <a:pt x="755" y="1849"/>
                    <a:pt x="755" y="1718"/>
                  </a:cubicBezTo>
                  <a:lnTo>
                    <a:pt x="755" y="238"/>
                  </a:lnTo>
                  <a:cubicBezTo>
                    <a:pt x="755" y="107"/>
                    <a:pt x="649" y="1"/>
                    <a:pt x="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217;p40">
              <a:extLst>
                <a:ext uri="{FF2B5EF4-FFF2-40B4-BE49-F238E27FC236}">
                  <a16:creationId xmlns:a16="http://schemas.microsoft.com/office/drawing/2014/main" id="{0448BA4A-7249-4227-A460-E4B7D817AD39}"/>
                </a:ext>
              </a:extLst>
            </p:cNvPr>
            <p:cNvSpPr/>
            <p:nvPr/>
          </p:nvSpPr>
          <p:spPr>
            <a:xfrm>
              <a:off x="5830500" y="1621900"/>
              <a:ext cx="55925" cy="48875"/>
            </a:xfrm>
            <a:custGeom>
              <a:avLst/>
              <a:gdLst/>
              <a:ahLst/>
              <a:cxnLst/>
              <a:rect l="l" t="t" r="r" b="b"/>
              <a:pathLst>
                <a:path w="2237" h="1955" extrusionOk="0">
                  <a:moveTo>
                    <a:pt x="238" y="0"/>
                  </a:moveTo>
                  <a:cubicBezTo>
                    <a:pt x="107" y="0"/>
                    <a:pt x="1" y="106"/>
                    <a:pt x="1" y="238"/>
                  </a:cubicBezTo>
                  <a:lnTo>
                    <a:pt x="1" y="1720"/>
                  </a:lnTo>
                  <a:cubicBezTo>
                    <a:pt x="1" y="1849"/>
                    <a:pt x="107" y="1955"/>
                    <a:pt x="238" y="1955"/>
                  </a:cubicBezTo>
                  <a:lnTo>
                    <a:pt x="1999" y="1955"/>
                  </a:lnTo>
                  <a:cubicBezTo>
                    <a:pt x="2130" y="1955"/>
                    <a:pt x="2237" y="1849"/>
                    <a:pt x="2237" y="1720"/>
                  </a:cubicBezTo>
                  <a:lnTo>
                    <a:pt x="2237" y="238"/>
                  </a:lnTo>
                  <a:cubicBezTo>
                    <a:pt x="2237" y="106"/>
                    <a:pt x="2130" y="0"/>
                    <a:pt x="19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218;p40">
              <a:extLst>
                <a:ext uri="{FF2B5EF4-FFF2-40B4-BE49-F238E27FC236}">
                  <a16:creationId xmlns:a16="http://schemas.microsoft.com/office/drawing/2014/main" id="{7275630F-81B1-4D21-B1A5-C44FBD854EB4}"/>
                </a:ext>
              </a:extLst>
            </p:cNvPr>
            <p:cNvSpPr/>
            <p:nvPr/>
          </p:nvSpPr>
          <p:spPr>
            <a:xfrm>
              <a:off x="5874575" y="1621900"/>
              <a:ext cx="18875" cy="48875"/>
            </a:xfrm>
            <a:custGeom>
              <a:avLst/>
              <a:gdLst/>
              <a:ahLst/>
              <a:cxnLst/>
              <a:rect l="l" t="t" r="r" b="b"/>
              <a:pathLst>
                <a:path w="755" h="1955" extrusionOk="0">
                  <a:moveTo>
                    <a:pt x="1" y="0"/>
                  </a:moveTo>
                  <a:cubicBezTo>
                    <a:pt x="130" y="0"/>
                    <a:pt x="236" y="106"/>
                    <a:pt x="236" y="238"/>
                  </a:cubicBezTo>
                  <a:lnTo>
                    <a:pt x="236" y="1720"/>
                  </a:lnTo>
                  <a:cubicBezTo>
                    <a:pt x="236" y="1849"/>
                    <a:pt x="130" y="1955"/>
                    <a:pt x="1" y="1955"/>
                  </a:cubicBezTo>
                  <a:lnTo>
                    <a:pt x="517" y="1955"/>
                  </a:lnTo>
                  <a:cubicBezTo>
                    <a:pt x="649" y="1955"/>
                    <a:pt x="755" y="1849"/>
                    <a:pt x="755" y="1720"/>
                  </a:cubicBezTo>
                  <a:lnTo>
                    <a:pt x="755" y="238"/>
                  </a:lnTo>
                  <a:cubicBezTo>
                    <a:pt x="755" y="106"/>
                    <a:pt x="649" y="0"/>
                    <a:pt x="5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219;p40">
              <a:extLst>
                <a:ext uri="{FF2B5EF4-FFF2-40B4-BE49-F238E27FC236}">
                  <a16:creationId xmlns:a16="http://schemas.microsoft.com/office/drawing/2014/main" id="{632D5C7C-7998-43B3-AE83-A813DBC694C2}"/>
                </a:ext>
              </a:extLst>
            </p:cNvPr>
            <p:cNvSpPr/>
            <p:nvPr/>
          </p:nvSpPr>
          <p:spPr>
            <a:xfrm>
              <a:off x="5734975" y="1383150"/>
              <a:ext cx="30375" cy="305675"/>
            </a:xfrm>
            <a:custGeom>
              <a:avLst/>
              <a:gdLst/>
              <a:ahLst/>
              <a:cxnLst/>
              <a:rect l="l" t="t" r="r" b="b"/>
              <a:pathLst>
                <a:path w="1215" h="12227" extrusionOk="0">
                  <a:moveTo>
                    <a:pt x="207" y="1"/>
                  </a:moveTo>
                  <a:cubicBezTo>
                    <a:pt x="95" y="1"/>
                    <a:pt x="0" y="93"/>
                    <a:pt x="0" y="208"/>
                  </a:cubicBezTo>
                  <a:lnTo>
                    <a:pt x="0" y="12019"/>
                  </a:lnTo>
                  <a:cubicBezTo>
                    <a:pt x="0" y="12132"/>
                    <a:pt x="95" y="12226"/>
                    <a:pt x="207" y="12226"/>
                  </a:cubicBezTo>
                  <a:lnTo>
                    <a:pt x="1007" y="12226"/>
                  </a:lnTo>
                  <a:cubicBezTo>
                    <a:pt x="1123" y="12226"/>
                    <a:pt x="1215" y="12132"/>
                    <a:pt x="1215" y="12019"/>
                  </a:cubicBezTo>
                  <a:lnTo>
                    <a:pt x="1215" y="208"/>
                  </a:lnTo>
                  <a:cubicBezTo>
                    <a:pt x="1215" y="93"/>
                    <a:pt x="1123" y="1"/>
                    <a:pt x="1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220;p40">
              <a:extLst>
                <a:ext uri="{FF2B5EF4-FFF2-40B4-BE49-F238E27FC236}">
                  <a16:creationId xmlns:a16="http://schemas.microsoft.com/office/drawing/2014/main" id="{C0887B5C-0E37-4E7F-A942-CEB25FB353E8}"/>
                </a:ext>
              </a:extLst>
            </p:cNvPr>
            <p:cNvSpPr/>
            <p:nvPr/>
          </p:nvSpPr>
          <p:spPr>
            <a:xfrm>
              <a:off x="5752775" y="1383150"/>
              <a:ext cx="22950" cy="305675"/>
            </a:xfrm>
            <a:custGeom>
              <a:avLst/>
              <a:gdLst/>
              <a:ahLst/>
              <a:cxnLst/>
              <a:rect l="l" t="t" r="r" b="b"/>
              <a:pathLst>
                <a:path w="918" h="12227" extrusionOk="0">
                  <a:moveTo>
                    <a:pt x="0" y="1"/>
                  </a:moveTo>
                  <a:cubicBezTo>
                    <a:pt x="113" y="1"/>
                    <a:pt x="208" y="93"/>
                    <a:pt x="208" y="208"/>
                  </a:cubicBezTo>
                  <a:lnTo>
                    <a:pt x="208" y="12019"/>
                  </a:lnTo>
                  <a:cubicBezTo>
                    <a:pt x="208" y="12132"/>
                    <a:pt x="113" y="12226"/>
                    <a:pt x="0" y="12226"/>
                  </a:cubicBezTo>
                  <a:lnTo>
                    <a:pt x="710" y="12226"/>
                  </a:lnTo>
                  <a:cubicBezTo>
                    <a:pt x="825" y="12226"/>
                    <a:pt x="918" y="12132"/>
                    <a:pt x="918" y="12019"/>
                  </a:cubicBezTo>
                  <a:lnTo>
                    <a:pt x="918" y="208"/>
                  </a:lnTo>
                  <a:cubicBezTo>
                    <a:pt x="918" y="93"/>
                    <a:pt x="825" y="1"/>
                    <a:pt x="7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221;p40">
              <a:extLst>
                <a:ext uri="{FF2B5EF4-FFF2-40B4-BE49-F238E27FC236}">
                  <a16:creationId xmlns:a16="http://schemas.microsoft.com/office/drawing/2014/main" id="{B56C87A3-70D4-4BDD-AA45-BB505CCB2505}"/>
                </a:ext>
              </a:extLst>
            </p:cNvPr>
            <p:cNvSpPr/>
            <p:nvPr/>
          </p:nvSpPr>
          <p:spPr>
            <a:xfrm>
              <a:off x="5948225" y="1383150"/>
              <a:ext cx="31900" cy="305675"/>
            </a:xfrm>
            <a:custGeom>
              <a:avLst/>
              <a:gdLst/>
              <a:ahLst/>
              <a:cxnLst/>
              <a:rect l="l" t="t" r="r" b="b"/>
              <a:pathLst>
                <a:path w="1276" h="12227" extrusionOk="0">
                  <a:moveTo>
                    <a:pt x="208" y="1"/>
                  </a:moveTo>
                  <a:cubicBezTo>
                    <a:pt x="93" y="1"/>
                    <a:pt x="1" y="93"/>
                    <a:pt x="1" y="208"/>
                  </a:cubicBezTo>
                  <a:lnTo>
                    <a:pt x="1" y="12019"/>
                  </a:lnTo>
                  <a:cubicBezTo>
                    <a:pt x="1" y="12132"/>
                    <a:pt x="93" y="12226"/>
                    <a:pt x="208" y="12226"/>
                  </a:cubicBezTo>
                  <a:lnTo>
                    <a:pt x="1068" y="12226"/>
                  </a:lnTo>
                  <a:cubicBezTo>
                    <a:pt x="1181" y="12226"/>
                    <a:pt x="1275" y="12132"/>
                    <a:pt x="1275" y="12019"/>
                  </a:cubicBezTo>
                  <a:lnTo>
                    <a:pt x="1275" y="208"/>
                  </a:lnTo>
                  <a:cubicBezTo>
                    <a:pt x="1275" y="93"/>
                    <a:pt x="1181" y="1"/>
                    <a:pt x="1068" y="1"/>
                  </a:cubicBezTo>
                  <a:close/>
                </a:path>
              </a:pathLst>
            </a:custGeom>
            <a:solidFill>
              <a:srgbClr val="FEC1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222;p40">
              <a:extLst>
                <a:ext uri="{FF2B5EF4-FFF2-40B4-BE49-F238E27FC236}">
                  <a16:creationId xmlns:a16="http://schemas.microsoft.com/office/drawing/2014/main" id="{FFF21046-FEDA-4FC2-A169-7B218AF8909A}"/>
                </a:ext>
              </a:extLst>
            </p:cNvPr>
            <p:cNvSpPr/>
            <p:nvPr/>
          </p:nvSpPr>
          <p:spPr>
            <a:xfrm>
              <a:off x="5846075" y="1508650"/>
              <a:ext cx="31825" cy="11150"/>
            </a:xfrm>
            <a:custGeom>
              <a:avLst/>
              <a:gdLst/>
              <a:ahLst/>
              <a:cxnLst/>
              <a:rect l="l" t="t" r="r" b="b"/>
              <a:pathLst>
                <a:path w="1273" h="446" extrusionOk="0">
                  <a:moveTo>
                    <a:pt x="221" y="1"/>
                  </a:moveTo>
                  <a:cubicBezTo>
                    <a:pt x="99" y="1"/>
                    <a:pt x="0" y="100"/>
                    <a:pt x="0" y="222"/>
                  </a:cubicBezTo>
                  <a:cubicBezTo>
                    <a:pt x="0" y="344"/>
                    <a:pt x="99" y="446"/>
                    <a:pt x="221" y="446"/>
                  </a:cubicBezTo>
                  <a:lnTo>
                    <a:pt x="1051" y="446"/>
                  </a:lnTo>
                  <a:cubicBezTo>
                    <a:pt x="1173" y="446"/>
                    <a:pt x="1272" y="344"/>
                    <a:pt x="1272" y="222"/>
                  </a:cubicBezTo>
                  <a:cubicBezTo>
                    <a:pt x="1272" y="100"/>
                    <a:pt x="1173" y="1"/>
                    <a:pt x="1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223;p40">
              <a:extLst>
                <a:ext uri="{FF2B5EF4-FFF2-40B4-BE49-F238E27FC236}">
                  <a16:creationId xmlns:a16="http://schemas.microsoft.com/office/drawing/2014/main" id="{F5909B2C-0BE3-4207-8955-75946C69AC8C}"/>
                </a:ext>
              </a:extLst>
            </p:cNvPr>
            <p:cNvSpPr/>
            <p:nvPr/>
          </p:nvSpPr>
          <p:spPr>
            <a:xfrm>
              <a:off x="5846075" y="1640800"/>
              <a:ext cx="31825" cy="11150"/>
            </a:xfrm>
            <a:custGeom>
              <a:avLst/>
              <a:gdLst/>
              <a:ahLst/>
              <a:cxnLst/>
              <a:rect l="l" t="t" r="r" b="b"/>
              <a:pathLst>
                <a:path w="1273" h="446" extrusionOk="0">
                  <a:moveTo>
                    <a:pt x="221" y="0"/>
                  </a:moveTo>
                  <a:cubicBezTo>
                    <a:pt x="99" y="0"/>
                    <a:pt x="0" y="99"/>
                    <a:pt x="0" y="222"/>
                  </a:cubicBezTo>
                  <a:cubicBezTo>
                    <a:pt x="0" y="346"/>
                    <a:pt x="99" y="445"/>
                    <a:pt x="221" y="445"/>
                  </a:cubicBezTo>
                  <a:lnTo>
                    <a:pt x="1051" y="445"/>
                  </a:lnTo>
                  <a:cubicBezTo>
                    <a:pt x="1173" y="445"/>
                    <a:pt x="1272" y="346"/>
                    <a:pt x="1272" y="222"/>
                  </a:cubicBezTo>
                  <a:cubicBezTo>
                    <a:pt x="1272" y="99"/>
                    <a:pt x="1173" y="0"/>
                    <a:pt x="1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224;p40">
              <a:extLst>
                <a:ext uri="{FF2B5EF4-FFF2-40B4-BE49-F238E27FC236}">
                  <a16:creationId xmlns:a16="http://schemas.microsoft.com/office/drawing/2014/main" id="{1213ED2D-CB26-4D4C-B48A-3942D11F0D07}"/>
                </a:ext>
              </a:extLst>
            </p:cNvPr>
            <p:cNvSpPr/>
            <p:nvPr/>
          </p:nvSpPr>
          <p:spPr>
            <a:xfrm>
              <a:off x="5933425" y="1499500"/>
              <a:ext cx="31900" cy="29650"/>
            </a:xfrm>
            <a:custGeom>
              <a:avLst/>
              <a:gdLst/>
              <a:ahLst/>
              <a:cxnLst/>
              <a:rect l="l" t="t" r="r" b="b"/>
              <a:pathLst>
                <a:path w="1276" h="1186" extrusionOk="0">
                  <a:moveTo>
                    <a:pt x="0" y="0"/>
                  </a:moveTo>
                  <a:lnTo>
                    <a:pt x="0" y="1185"/>
                  </a:lnTo>
                  <a:lnTo>
                    <a:pt x="1275" y="1185"/>
                  </a:lnTo>
                  <a:lnTo>
                    <a:pt x="1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225;p40">
              <a:extLst>
                <a:ext uri="{FF2B5EF4-FFF2-40B4-BE49-F238E27FC236}">
                  <a16:creationId xmlns:a16="http://schemas.microsoft.com/office/drawing/2014/main" id="{C4BA6D34-3FC9-414B-BCC9-8E9E59B18E31}"/>
                </a:ext>
              </a:extLst>
            </p:cNvPr>
            <p:cNvSpPr/>
            <p:nvPr/>
          </p:nvSpPr>
          <p:spPr>
            <a:xfrm>
              <a:off x="5933425" y="1630650"/>
              <a:ext cx="31900" cy="31425"/>
            </a:xfrm>
            <a:custGeom>
              <a:avLst/>
              <a:gdLst/>
              <a:ahLst/>
              <a:cxnLst/>
              <a:rect l="l" t="t" r="r" b="b"/>
              <a:pathLst>
                <a:path w="1276" h="1257" extrusionOk="0">
                  <a:moveTo>
                    <a:pt x="0" y="1"/>
                  </a:moveTo>
                  <a:lnTo>
                    <a:pt x="0" y="1257"/>
                  </a:lnTo>
                  <a:lnTo>
                    <a:pt x="1275" y="1257"/>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226;p40">
              <a:extLst>
                <a:ext uri="{FF2B5EF4-FFF2-40B4-BE49-F238E27FC236}">
                  <a16:creationId xmlns:a16="http://schemas.microsoft.com/office/drawing/2014/main" id="{6312B8C3-B9CE-4BA2-AF21-A60B630E0B51}"/>
                </a:ext>
              </a:extLst>
            </p:cNvPr>
            <p:cNvSpPr/>
            <p:nvPr/>
          </p:nvSpPr>
          <p:spPr>
            <a:xfrm>
              <a:off x="5948225" y="1383150"/>
              <a:ext cx="31900" cy="305675"/>
            </a:xfrm>
            <a:custGeom>
              <a:avLst/>
              <a:gdLst/>
              <a:ahLst/>
              <a:cxnLst/>
              <a:rect l="l" t="t" r="r" b="b"/>
              <a:pathLst>
                <a:path w="1276" h="12227" extrusionOk="0">
                  <a:moveTo>
                    <a:pt x="208" y="1"/>
                  </a:moveTo>
                  <a:cubicBezTo>
                    <a:pt x="93" y="1"/>
                    <a:pt x="1" y="93"/>
                    <a:pt x="1" y="208"/>
                  </a:cubicBezTo>
                  <a:lnTo>
                    <a:pt x="1" y="12019"/>
                  </a:lnTo>
                  <a:cubicBezTo>
                    <a:pt x="1" y="12132"/>
                    <a:pt x="93" y="12226"/>
                    <a:pt x="208" y="12226"/>
                  </a:cubicBezTo>
                  <a:lnTo>
                    <a:pt x="1068" y="12226"/>
                  </a:lnTo>
                  <a:cubicBezTo>
                    <a:pt x="1181" y="12226"/>
                    <a:pt x="1275" y="12132"/>
                    <a:pt x="1275" y="12019"/>
                  </a:cubicBezTo>
                  <a:lnTo>
                    <a:pt x="1275" y="208"/>
                  </a:lnTo>
                  <a:cubicBezTo>
                    <a:pt x="1275" y="93"/>
                    <a:pt x="1181" y="1"/>
                    <a:pt x="10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227;p40">
              <a:extLst>
                <a:ext uri="{FF2B5EF4-FFF2-40B4-BE49-F238E27FC236}">
                  <a16:creationId xmlns:a16="http://schemas.microsoft.com/office/drawing/2014/main" id="{7D5459F2-D751-41B9-A160-7E757BDE3498}"/>
                </a:ext>
              </a:extLst>
            </p:cNvPr>
            <p:cNvSpPr/>
            <p:nvPr/>
          </p:nvSpPr>
          <p:spPr>
            <a:xfrm>
              <a:off x="5965975" y="1383150"/>
              <a:ext cx="23025" cy="305675"/>
            </a:xfrm>
            <a:custGeom>
              <a:avLst/>
              <a:gdLst/>
              <a:ahLst/>
              <a:cxnLst/>
              <a:rect l="l" t="t" r="r" b="b"/>
              <a:pathLst>
                <a:path w="921" h="12227" extrusionOk="0">
                  <a:moveTo>
                    <a:pt x="1" y="1"/>
                  </a:moveTo>
                  <a:cubicBezTo>
                    <a:pt x="116" y="1"/>
                    <a:pt x="208" y="93"/>
                    <a:pt x="208" y="208"/>
                  </a:cubicBezTo>
                  <a:lnTo>
                    <a:pt x="208" y="12019"/>
                  </a:lnTo>
                  <a:cubicBezTo>
                    <a:pt x="208" y="12132"/>
                    <a:pt x="116" y="12226"/>
                    <a:pt x="1" y="12226"/>
                  </a:cubicBezTo>
                  <a:lnTo>
                    <a:pt x="713" y="12226"/>
                  </a:lnTo>
                  <a:cubicBezTo>
                    <a:pt x="826" y="12226"/>
                    <a:pt x="920" y="12132"/>
                    <a:pt x="920" y="12019"/>
                  </a:cubicBezTo>
                  <a:lnTo>
                    <a:pt x="920" y="208"/>
                  </a:lnTo>
                  <a:cubicBezTo>
                    <a:pt x="920" y="93"/>
                    <a:pt x="828" y="1"/>
                    <a:pt x="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2174;p40">
            <a:extLst>
              <a:ext uri="{FF2B5EF4-FFF2-40B4-BE49-F238E27FC236}">
                <a16:creationId xmlns:a16="http://schemas.microsoft.com/office/drawing/2014/main" id="{1391F1D7-E6B1-4ECD-A4F3-1212162D6129}"/>
              </a:ext>
            </a:extLst>
          </p:cNvPr>
          <p:cNvSpPr txBox="1">
            <a:spLocks/>
          </p:cNvSpPr>
          <p:nvPr/>
        </p:nvSpPr>
        <p:spPr>
          <a:xfrm>
            <a:off x="6005442" y="2403117"/>
            <a:ext cx="2492700" cy="450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1pPr>
            <a:lvl2pPr marR="0" lvl="1"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2pPr>
            <a:lvl3pPr marR="0" lvl="2"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3pPr>
            <a:lvl4pPr marR="0" lvl="3"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4pPr>
            <a:lvl5pPr marR="0" lvl="4"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5pPr>
            <a:lvl6pPr marR="0" lvl="5"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6pPr>
            <a:lvl7pPr marR="0" lvl="6"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7pPr>
            <a:lvl8pPr marR="0" lvl="7"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8pPr>
            <a:lvl9pPr marR="0" lvl="8" algn="ctr" rtl="0">
              <a:lnSpc>
                <a:spcPct val="100000"/>
              </a:lnSpc>
              <a:spcBef>
                <a:spcPts val="0"/>
              </a:spcBef>
              <a:spcAft>
                <a:spcPts val="0"/>
              </a:spcAft>
              <a:buClr>
                <a:schemeClr val="dk1"/>
              </a:buClr>
              <a:buSzPts val="2200"/>
              <a:buFont typeface="Inter"/>
              <a:buNone/>
              <a:defRPr sz="2200" b="1" i="0" u="none" strike="noStrike" cap="none">
                <a:solidFill>
                  <a:schemeClr val="dk1"/>
                </a:solidFill>
                <a:latin typeface="Inter"/>
                <a:ea typeface="Inter"/>
                <a:cs typeface="Inter"/>
                <a:sym typeface="Inter"/>
              </a:defRPr>
            </a:lvl9pPr>
          </a:lstStyle>
          <a:p>
            <a:r>
              <a:rPr lang="en-ID" sz="1800" dirty="0"/>
              <a:t>Improve Supervision</a:t>
            </a:r>
          </a:p>
        </p:txBody>
      </p:sp>
      <p:sp>
        <p:nvSpPr>
          <p:cNvPr id="91" name="Google Shape;2175;p40">
            <a:extLst>
              <a:ext uri="{FF2B5EF4-FFF2-40B4-BE49-F238E27FC236}">
                <a16:creationId xmlns:a16="http://schemas.microsoft.com/office/drawing/2014/main" id="{0ADB739C-326B-4EB0-9F31-A82D21A37C3F}"/>
              </a:ext>
            </a:extLst>
          </p:cNvPr>
          <p:cNvSpPr txBox="1">
            <a:spLocks/>
          </p:cNvSpPr>
          <p:nvPr/>
        </p:nvSpPr>
        <p:spPr>
          <a:xfrm>
            <a:off x="6005442" y="2699837"/>
            <a:ext cx="2492700" cy="53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1pPr>
            <a:lvl2pPr marL="914400" marR="0" lvl="1"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2pPr>
            <a:lvl3pPr marL="1371600" marR="0" lvl="2"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3pPr>
            <a:lvl4pPr marL="1828800" marR="0" lvl="3"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4pPr>
            <a:lvl5pPr marL="2286000" marR="0" lvl="4"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5pPr>
            <a:lvl6pPr marL="2743200" marR="0" lvl="5"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6pPr>
            <a:lvl7pPr marL="3200400" marR="0" lvl="6"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7pPr>
            <a:lvl8pPr marL="3657600" marR="0" lvl="7"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8pPr>
            <a:lvl9pPr marL="4114800" marR="0" lvl="8"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9pPr>
          </a:lstStyle>
          <a:p>
            <a:pPr marL="0" indent="0">
              <a:spcAft>
                <a:spcPts val="1200"/>
              </a:spcAft>
            </a:pPr>
            <a:r>
              <a:rPr lang="en-US" sz="1100" dirty="0"/>
              <a:t>employers have to make sure the job requiring ladders and any work in heights is well oversight by HSE Team</a:t>
            </a:r>
          </a:p>
        </p:txBody>
      </p:sp>
      <p:sp>
        <p:nvSpPr>
          <p:cNvPr id="121" name="Google Shape;3261;p52">
            <a:extLst>
              <a:ext uri="{FF2B5EF4-FFF2-40B4-BE49-F238E27FC236}">
                <a16:creationId xmlns:a16="http://schemas.microsoft.com/office/drawing/2014/main" id="{8FED7274-6BE5-4E5E-A42D-F555A0225A8B}"/>
              </a:ext>
            </a:extLst>
          </p:cNvPr>
          <p:cNvSpPr/>
          <p:nvPr/>
        </p:nvSpPr>
        <p:spPr>
          <a:xfrm>
            <a:off x="1618904" y="1775102"/>
            <a:ext cx="539700" cy="53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22" name="Google Shape;3965;p52">
            <a:extLst>
              <a:ext uri="{FF2B5EF4-FFF2-40B4-BE49-F238E27FC236}">
                <a16:creationId xmlns:a16="http://schemas.microsoft.com/office/drawing/2014/main" id="{329C5B62-C725-4590-9BD9-277BD476CD83}"/>
              </a:ext>
            </a:extLst>
          </p:cNvPr>
          <p:cNvGrpSpPr/>
          <p:nvPr/>
        </p:nvGrpSpPr>
        <p:grpSpPr>
          <a:xfrm>
            <a:off x="1754479" y="1860552"/>
            <a:ext cx="263425" cy="368800"/>
            <a:chOff x="8042025" y="1367550"/>
            <a:chExt cx="263425" cy="368800"/>
          </a:xfrm>
        </p:grpSpPr>
        <p:sp>
          <p:nvSpPr>
            <p:cNvPr id="123" name="Google Shape;3966;p52">
              <a:extLst>
                <a:ext uri="{FF2B5EF4-FFF2-40B4-BE49-F238E27FC236}">
                  <a16:creationId xmlns:a16="http://schemas.microsoft.com/office/drawing/2014/main" id="{33B4D9F0-F340-43B4-B49F-39742ECF167C}"/>
                </a:ext>
              </a:extLst>
            </p:cNvPr>
            <p:cNvSpPr/>
            <p:nvPr/>
          </p:nvSpPr>
          <p:spPr>
            <a:xfrm>
              <a:off x="8042025" y="1400725"/>
              <a:ext cx="254550" cy="335625"/>
            </a:xfrm>
            <a:custGeom>
              <a:avLst/>
              <a:gdLst/>
              <a:ahLst/>
              <a:cxnLst/>
              <a:rect l="l" t="t" r="r" b="b"/>
              <a:pathLst>
                <a:path w="10182" h="13425" extrusionOk="0">
                  <a:moveTo>
                    <a:pt x="652" y="1"/>
                  </a:moveTo>
                  <a:cubicBezTo>
                    <a:pt x="290" y="1"/>
                    <a:pt x="0" y="293"/>
                    <a:pt x="0" y="653"/>
                  </a:cubicBezTo>
                  <a:lnTo>
                    <a:pt x="0" y="12773"/>
                  </a:lnTo>
                  <a:cubicBezTo>
                    <a:pt x="0" y="13132"/>
                    <a:pt x="293" y="13425"/>
                    <a:pt x="652" y="13425"/>
                  </a:cubicBezTo>
                  <a:lnTo>
                    <a:pt x="9526" y="13425"/>
                  </a:lnTo>
                  <a:cubicBezTo>
                    <a:pt x="9888" y="13425"/>
                    <a:pt x="10181" y="13132"/>
                    <a:pt x="10181" y="12773"/>
                  </a:cubicBezTo>
                  <a:lnTo>
                    <a:pt x="10181" y="653"/>
                  </a:lnTo>
                  <a:cubicBezTo>
                    <a:pt x="10181" y="293"/>
                    <a:pt x="9888" y="1"/>
                    <a:pt x="9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967;p52">
              <a:extLst>
                <a:ext uri="{FF2B5EF4-FFF2-40B4-BE49-F238E27FC236}">
                  <a16:creationId xmlns:a16="http://schemas.microsoft.com/office/drawing/2014/main" id="{96FEF733-16D2-4E0F-AAEF-B89736A6AA25}"/>
                </a:ext>
              </a:extLst>
            </p:cNvPr>
            <p:cNvSpPr/>
            <p:nvPr/>
          </p:nvSpPr>
          <p:spPr>
            <a:xfrm>
              <a:off x="8272800" y="1400725"/>
              <a:ext cx="32650" cy="335625"/>
            </a:xfrm>
            <a:custGeom>
              <a:avLst/>
              <a:gdLst/>
              <a:ahLst/>
              <a:cxnLst/>
              <a:rect l="l" t="t" r="r" b="b"/>
              <a:pathLst>
                <a:path w="1306" h="13425" extrusionOk="0">
                  <a:moveTo>
                    <a:pt x="0" y="1"/>
                  </a:moveTo>
                  <a:cubicBezTo>
                    <a:pt x="360" y="1"/>
                    <a:pt x="653" y="293"/>
                    <a:pt x="653" y="653"/>
                  </a:cubicBezTo>
                  <a:lnTo>
                    <a:pt x="653" y="12773"/>
                  </a:lnTo>
                  <a:cubicBezTo>
                    <a:pt x="653" y="13132"/>
                    <a:pt x="360" y="13425"/>
                    <a:pt x="0" y="13425"/>
                  </a:cubicBezTo>
                  <a:lnTo>
                    <a:pt x="653" y="13425"/>
                  </a:lnTo>
                  <a:cubicBezTo>
                    <a:pt x="1012" y="13425"/>
                    <a:pt x="1305" y="13132"/>
                    <a:pt x="1305" y="12773"/>
                  </a:cubicBezTo>
                  <a:lnTo>
                    <a:pt x="1305" y="653"/>
                  </a:lnTo>
                  <a:cubicBezTo>
                    <a:pt x="1305" y="293"/>
                    <a:pt x="1012" y="1"/>
                    <a:pt x="653"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968;p52">
              <a:extLst>
                <a:ext uri="{FF2B5EF4-FFF2-40B4-BE49-F238E27FC236}">
                  <a16:creationId xmlns:a16="http://schemas.microsoft.com/office/drawing/2014/main" id="{A418790F-5112-4983-BF28-AB594E590F75}"/>
                </a:ext>
              </a:extLst>
            </p:cNvPr>
            <p:cNvSpPr/>
            <p:nvPr/>
          </p:nvSpPr>
          <p:spPr>
            <a:xfrm>
              <a:off x="8065750" y="1424475"/>
              <a:ext cx="207025" cy="288150"/>
            </a:xfrm>
            <a:custGeom>
              <a:avLst/>
              <a:gdLst/>
              <a:ahLst/>
              <a:cxnLst/>
              <a:rect l="l" t="t" r="r" b="b"/>
              <a:pathLst>
                <a:path w="8281" h="11526" extrusionOk="0">
                  <a:moveTo>
                    <a:pt x="416" y="0"/>
                  </a:moveTo>
                  <a:cubicBezTo>
                    <a:pt x="185" y="0"/>
                    <a:pt x="1" y="187"/>
                    <a:pt x="1" y="415"/>
                  </a:cubicBezTo>
                  <a:lnTo>
                    <a:pt x="1" y="11108"/>
                  </a:lnTo>
                  <a:cubicBezTo>
                    <a:pt x="1" y="11339"/>
                    <a:pt x="185" y="11525"/>
                    <a:pt x="416" y="11525"/>
                  </a:cubicBezTo>
                  <a:lnTo>
                    <a:pt x="7865" y="11525"/>
                  </a:lnTo>
                  <a:cubicBezTo>
                    <a:pt x="8096" y="11525"/>
                    <a:pt x="8280" y="11339"/>
                    <a:pt x="8280" y="11108"/>
                  </a:cubicBezTo>
                  <a:lnTo>
                    <a:pt x="8280" y="415"/>
                  </a:lnTo>
                  <a:cubicBezTo>
                    <a:pt x="8280" y="187"/>
                    <a:pt x="8096" y="0"/>
                    <a:pt x="7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969;p52">
              <a:extLst>
                <a:ext uri="{FF2B5EF4-FFF2-40B4-BE49-F238E27FC236}">
                  <a16:creationId xmlns:a16="http://schemas.microsoft.com/office/drawing/2014/main" id="{983BFCA0-58EB-4D67-BA79-50DBCAD9E130}"/>
                </a:ext>
              </a:extLst>
            </p:cNvPr>
            <p:cNvSpPr/>
            <p:nvPr/>
          </p:nvSpPr>
          <p:spPr>
            <a:xfrm>
              <a:off x="8256425" y="1424475"/>
              <a:ext cx="25275" cy="288150"/>
            </a:xfrm>
            <a:custGeom>
              <a:avLst/>
              <a:gdLst/>
              <a:ahLst/>
              <a:cxnLst/>
              <a:rect l="l" t="t" r="r" b="b"/>
              <a:pathLst>
                <a:path w="1011" h="11526" extrusionOk="0">
                  <a:moveTo>
                    <a:pt x="1" y="0"/>
                  </a:moveTo>
                  <a:cubicBezTo>
                    <a:pt x="231" y="0"/>
                    <a:pt x="418" y="187"/>
                    <a:pt x="418" y="415"/>
                  </a:cubicBezTo>
                  <a:lnTo>
                    <a:pt x="418" y="11108"/>
                  </a:lnTo>
                  <a:cubicBezTo>
                    <a:pt x="418" y="11339"/>
                    <a:pt x="231" y="11525"/>
                    <a:pt x="1" y="11525"/>
                  </a:cubicBezTo>
                  <a:lnTo>
                    <a:pt x="596" y="11525"/>
                  </a:lnTo>
                  <a:cubicBezTo>
                    <a:pt x="824" y="11525"/>
                    <a:pt x="1010" y="11339"/>
                    <a:pt x="1010" y="11108"/>
                  </a:cubicBezTo>
                  <a:lnTo>
                    <a:pt x="1010" y="415"/>
                  </a:lnTo>
                  <a:cubicBezTo>
                    <a:pt x="1010" y="187"/>
                    <a:pt x="824" y="0"/>
                    <a:pt x="596"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970;p52">
              <a:extLst>
                <a:ext uri="{FF2B5EF4-FFF2-40B4-BE49-F238E27FC236}">
                  <a16:creationId xmlns:a16="http://schemas.microsoft.com/office/drawing/2014/main" id="{5E45F31F-639D-49AC-B3DA-ECD741526159}"/>
                </a:ext>
              </a:extLst>
            </p:cNvPr>
            <p:cNvSpPr/>
            <p:nvPr/>
          </p:nvSpPr>
          <p:spPr>
            <a:xfrm>
              <a:off x="8100625" y="1367550"/>
              <a:ext cx="137275" cy="79250"/>
            </a:xfrm>
            <a:custGeom>
              <a:avLst/>
              <a:gdLst/>
              <a:ahLst/>
              <a:cxnLst/>
              <a:rect l="l" t="t" r="r" b="b"/>
              <a:pathLst>
                <a:path w="5491" h="3170" extrusionOk="0">
                  <a:moveTo>
                    <a:pt x="1473" y="0"/>
                  </a:moveTo>
                  <a:cubicBezTo>
                    <a:pt x="1229" y="0"/>
                    <a:pt x="1028" y="198"/>
                    <a:pt x="1028" y="445"/>
                  </a:cubicBezTo>
                  <a:lnTo>
                    <a:pt x="1028" y="881"/>
                  </a:lnTo>
                  <a:lnTo>
                    <a:pt x="268" y="881"/>
                  </a:lnTo>
                  <a:cubicBezTo>
                    <a:pt x="120" y="881"/>
                    <a:pt x="0" y="1000"/>
                    <a:pt x="0" y="1148"/>
                  </a:cubicBezTo>
                  <a:lnTo>
                    <a:pt x="0" y="2904"/>
                  </a:lnTo>
                  <a:cubicBezTo>
                    <a:pt x="0" y="3052"/>
                    <a:pt x="120" y="3169"/>
                    <a:pt x="268" y="3169"/>
                  </a:cubicBezTo>
                  <a:lnTo>
                    <a:pt x="4949" y="3169"/>
                  </a:lnTo>
                  <a:cubicBezTo>
                    <a:pt x="5249" y="3169"/>
                    <a:pt x="5491" y="2927"/>
                    <a:pt x="5491" y="2630"/>
                  </a:cubicBezTo>
                  <a:lnTo>
                    <a:pt x="5491" y="1475"/>
                  </a:lnTo>
                  <a:cubicBezTo>
                    <a:pt x="5491" y="1146"/>
                    <a:pt x="5226" y="881"/>
                    <a:pt x="4896" y="881"/>
                  </a:cubicBezTo>
                  <a:lnTo>
                    <a:pt x="4463" y="881"/>
                  </a:lnTo>
                  <a:lnTo>
                    <a:pt x="4463" y="740"/>
                  </a:lnTo>
                  <a:cubicBezTo>
                    <a:pt x="4463" y="330"/>
                    <a:pt x="4131" y="0"/>
                    <a:pt x="3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971;p52">
              <a:extLst>
                <a:ext uri="{FF2B5EF4-FFF2-40B4-BE49-F238E27FC236}">
                  <a16:creationId xmlns:a16="http://schemas.microsoft.com/office/drawing/2014/main" id="{F61A5F6D-8536-46B1-A160-AADB9C3B1A42}"/>
                </a:ext>
              </a:extLst>
            </p:cNvPr>
            <p:cNvSpPr/>
            <p:nvPr/>
          </p:nvSpPr>
          <p:spPr>
            <a:xfrm>
              <a:off x="8222325" y="1389550"/>
              <a:ext cx="24500" cy="57250"/>
            </a:xfrm>
            <a:custGeom>
              <a:avLst/>
              <a:gdLst/>
              <a:ahLst/>
              <a:cxnLst/>
              <a:rect l="l" t="t" r="r" b="b"/>
              <a:pathLst>
                <a:path w="980" h="2290" extrusionOk="0">
                  <a:moveTo>
                    <a:pt x="0" y="1"/>
                  </a:moveTo>
                  <a:cubicBezTo>
                    <a:pt x="148" y="1"/>
                    <a:pt x="268" y="120"/>
                    <a:pt x="268" y="268"/>
                  </a:cubicBezTo>
                  <a:lnTo>
                    <a:pt x="268" y="2024"/>
                  </a:lnTo>
                  <a:cubicBezTo>
                    <a:pt x="268" y="2172"/>
                    <a:pt x="148" y="2289"/>
                    <a:pt x="0" y="2289"/>
                  </a:cubicBezTo>
                  <a:lnTo>
                    <a:pt x="713" y="2289"/>
                  </a:lnTo>
                  <a:cubicBezTo>
                    <a:pt x="860" y="2289"/>
                    <a:pt x="980" y="2172"/>
                    <a:pt x="980" y="2024"/>
                  </a:cubicBezTo>
                  <a:lnTo>
                    <a:pt x="980" y="268"/>
                  </a:lnTo>
                  <a:cubicBezTo>
                    <a:pt x="980" y="120"/>
                    <a:pt x="860"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972;p52">
              <a:extLst>
                <a:ext uri="{FF2B5EF4-FFF2-40B4-BE49-F238E27FC236}">
                  <a16:creationId xmlns:a16="http://schemas.microsoft.com/office/drawing/2014/main" id="{9132B76F-2625-418C-87CC-BFB7B318C460}"/>
                </a:ext>
              </a:extLst>
            </p:cNvPr>
            <p:cNvSpPr/>
            <p:nvPr/>
          </p:nvSpPr>
          <p:spPr>
            <a:xfrm>
              <a:off x="8192125" y="1367550"/>
              <a:ext cx="28950" cy="22025"/>
            </a:xfrm>
            <a:custGeom>
              <a:avLst/>
              <a:gdLst/>
              <a:ahLst/>
              <a:cxnLst/>
              <a:rect l="l" t="t" r="r" b="b"/>
              <a:pathLst>
                <a:path w="1158" h="881" extrusionOk="0">
                  <a:moveTo>
                    <a:pt x="0" y="0"/>
                  </a:moveTo>
                  <a:cubicBezTo>
                    <a:pt x="247" y="0"/>
                    <a:pt x="445" y="198"/>
                    <a:pt x="445" y="445"/>
                  </a:cubicBezTo>
                  <a:lnTo>
                    <a:pt x="445" y="881"/>
                  </a:lnTo>
                  <a:lnTo>
                    <a:pt x="1158" y="881"/>
                  </a:lnTo>
                  <a:lnTo>
                    <a:pt x="1158" y="445"/>
                  </a:lnTo>
                  <a:cubicBezTo>
                    <a:pt x="1158" y="198"/>
                    <a:pt x="959" y="0"/>
                    <a:pt x="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973;p52">
              <a:extLst>
                <a:ext uri="{FF2B5EF4-FFF2-40B4-BE49-F238E27FC236}">
                  <a16:creationId xmlns:a16="http://schemas.microsoft.com/office/drawing/2014/main" id="{9EC5EAF8-D33B-487A-B1E4-2A1D5BCF20B6}"/>
                </a:ext>
              </a:extLst>
            </p:cNvPr>
            <p:cNvSpPr/>
            <p:nvPr/>
          </p:nvSpPr>
          <p:spPr>
            <a:xfrm>
              <a:off x="8095425" y="1612650"/>
              <a:ext cx="44625" cy="37225"/>
            </a:xfrm>
            <a:custGeom>
              <a:avLst/>
              <a:gdLst/>
              <a:ahLst/>
              <a:cxnLst/>
              <a:rect l="l" t="t" r="r" b="b"/>
              <a:pathLst>
                <a:path w="1785" h="1489" extrusionOk="0">
                  <a:moveTo>
                    <a:pt x="1535" y="0"/>
                  </a:moveTo>
                  <a:cubicBezTo>
                    <a:pt x="1472" y="0"/>
                    <a:pt x="1410" y="27"/>
                    <a:pt x="1365" y="77"/>
                  </a:cubicBezTo>
                  <a:lnTo>
                    <a:pt x="653" y="912"/>
                  </a:lnTo>
                  <a:lnTo>
                    <a:pt x="427" y="621"/>
                  </a:lnTo>
                  <a:cubicBezTo>
                    <a:pt x="383" y="565"/>
                    <a:pt x="317" y="535"/>
                    <a:pt x="251" y="535"/>
                  </a:cubicBezTo>
                  <a:cubicBezTo>
                    <a:pt x="204" y="535"/>
                    <a:pt x="156" y="551"/>
                    <a:pt x="116" y="582"/>
                  </a:cubicBezTo>
                  <a:cubicBezTo>
                    <a:pt x="17" y="656"/>
                    <a:pt x="1" y="797"/>
                    <a:pt x="74" y="893"/>
                  </a:cubicBezTo>
                  <a:lnTo>
                    <a:pt x="469" y="1403"/>
                  </a:lnTo>
                  <a:cubicBezTo>
                    <a:pt x="514" y="1460"/>
                    <a:pt x="579" y="1488"/>
                    <a:pt x="645" y="1488"/>
                  </a:cubicBezTo>
                  <a:cubicBezTo>
                    <a:pt x="707" y="1488"/>
                    <a:pt x="769" y="1462"/>
                    <a:pt x="814" y="1410"/>
                  </a:cubicBezTo>
                  <a:lnTo>
                    <a:pt x="1704" y="368"/>
                  </a:lnTo>
                  <a:cubicBezTo>
                    <a:pt x="1785" y="273"/>
                    <a:pt x="1773" y="133"/>
                    <a:pt x="1679" y="54"/>
                  </a:cubicBezTo>
                  <a:cubicBezTo>
                    <a:pt x="1637" y="18"/>
                    <a:pt x="1586"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974;p52">
              <a:extLst>
                <a:ext uri="{FF2B5EF4-FFF2-40B4-BE49-F238E27FC236}">
                  <a16:creationId xmlns:a16="http://schemas.microsoft.com/office/drawing/2014/main" id="{AA3D0761-1EF4-4984-A6C0-AF006A5DA72A}"/>
                </a:ext>
              </a:extLst>
            </p:cNvPr>
            <p:cNvSpPr/>
            <p:nvPr/>
          </p:nvSpPr>
          <p:spPr>
            <a:xfrm>
              <a:off x="8154025" y="1629775"/>
              <a:ext cx="97300" cy="11225"/>
            </a:xfrm>
            <a:custGeom>
              <a:avLst/>
              <a:gdLst/>
              <a:ahLst/>
              <a:cxnLst/>
              <a:rect l="l" t="t" r="r" b="b"/>
              <a:pathLst>
                <a:path w="3892" h="449" extrusionOk="0">
                  <a:moveTo>
                    <a:pt x="222" y="1"/>
                  </a:moveTo>
                  <a:cubicBezTo>
                    <a:pt x="100" y="1"/>
                    <a:pt x="1" y="100"/>
                    <a:pt x="1" y="225"/>
                  </a:cubicBezTo>
                  <a:cubicBezTo>
                    <a:pt x="1" y="347"/>
                    <a:pt x="100" y="448"/>
                    <a:pt x="222" y="448"/>
                  </a:cubicBezTo>
                  <a:lnTo>
                    <a:pt x="3668" y="448"/>
                  </a:lnTo>
                  <a:cubicBezTo>
                    <a:pt x="3790" y="448"/>
                    <a:pt x="3892" y="347"/>
                    <a:pt x="3892" y="225"/>
                  </a:cubicBezTo>
                  <a:cubicBezTo>
                    <a:pt x="3892" y="100"/>
                    <a:pt x="3790" y="1"/>
                    <a:pt x="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975;p52">
              <a:extLst>
                <a:ext uri="{FF2B5EF4-FFF2-40B4-BE49-F238E27FC236}">
                  <a16:creationId xmlns:a16="http://schemas.microsoft.com/office/drawing/2014/main" id="{560A2CF6-1D44-4D3E-956C-181142BA0008}"/>
                </a:ext>
              </a:extLst>
            </p:cNvPr>
            <p:cNvSpPr/>
            <p:nvPr/>
          </p:nvSpPr>
          <p:spPr>
            <a:xfrm>
              <a:off x="8095425" y="1657325"/>
              <a:ext cx="44625" cy="37200"/>
            </a:xfrm>
            <a:custGeom>
              <a:avLst/>
              <a:gdLst/>
              <a:ahLst/>
              <a:cxnLst/>
              <a:rect l="l" t="t" r="r" b="b"/>
              <a:pathLst>
                <a:path w="1785" h="1488" extrusionOk="0">
                  <a:moveTo>
                    <a:pt x="1536" y="0"/>
                  </a:moveTo>
                  <a:cubicBezTo>
                    <a:pt x="1473" y="0"/>
                    <a:pt x="1410" y="27"/>
                    <a:pt x="1365" y="79"/>
                  </a:cubicBezTo>
                  <a:lnTo>
                    <a:pt x="653" y="914"/>
                  </a:lnTo>
                  <a:lnTo>
                    <a:pt x="427" y="621"/>
                  </a:lnTo>
                  <a:cubicBezTo>
                    <a:pt x="383" y="564"/>
                    <a:pt x="317" y="535"/>
                    <a:pt x="251" y="535"/>
                  </a:cubicBezTo>
                  <a:cubicBezTo>
                    <a:pt x="204" y="535"/>
                    <a:pt x="156" y="550"/>
                    <a:pt x="116" y="582"/>
                  </a:cubicBezTo>
                  <a:cubicBezTo>
                    <a:pt x="17" y="655"/>
                    <a:pt x="1" y="796"/>
                    <a:pt x="74" y="893"/>
                  </a:cubicBezTo>
                  <a:lnTo>
                    <a:pt x="469" y="1402"/>
                  </a:lnTo>
                  <a:cubicBezTo>
                    <a:pt x="514" y="1459"/>
                    <a:pt x="579" y="1488"/>
                    <a:pt x="645" y="1488"/>
                  </a:cubicBezTo>
                  <a:cubicBezTo>
                    <a:pt x="707" y="1488"/>
                    <a:pt x="769" y="1462"/>
                    <a:pt x="814" y="1409"/>
                  </a:cubicBezTo>
                  <a:lnTo>
                    <a:pt x="1704" y="367"/>
                  </a:lnTo>
                  <a:cubicBezTo>
                    <a:pt x="1785" y="275"/>
                    <a:pt x="1773" y="134"/>
                    <a:pt x="1679" y="54"/>
                  </a:cubicBezTo>
                  <a:cubicBezTo>
                    <a:pt x="1637" y="18"/>
                    <a:pt x="1587" y="0"/>
                    <a:pt x="1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976;p52">
              <a:extLst>
                <a:ext uri="{FF2B5EF4-FFF2-40B4-BE49-F238E27FC236}">
                  <a16:creationId xmlns:a16="http://schemas.microsoft.com/office/drawing/2014/main" id="{EB269658-F775-4182-A917-3D474052F4EE}"/>
                </a:ext>
              </a:extLst>
            </p:cNvPr>
            <p:cNvSpPr/>
            <p:nvPr/>
          </p:nvSpPr>
          <p:spPr>
            <a:xfrm>
              <a:off x="8154025" y="1674500"/>
              <a:ext cx="97300" cy="11150"/>
            </a:xfrm>
            <a:custGeom>
              <a:avLst/>
              <a:gdLst/>
              <a:ahLst/>
              <a:cxnLst/>
              <a:rect l="l" t="t" r="r" b="b"/>
              <a:pathLst>
                <a:path w="3892" h="446" extrusionOk="0">
                  <a:moveTo>
                    <a:pt x="222" y="1"/>
                  </a:moveTo>
                  <a:cubicBezTo>
                    <a:pt x="100" y="1"/>
                    <a:pt x="1" y="100"/>
                    <a:pt x="1" y="222"/>
                  </a:cubicBezTo>
                  <a:cubicBezTo>
                    <a:pt x="1" y="346"/>
                    <a:pt x="100" y="446"/>
                    <a:pt x="222" y="446"/>
                  </a:cubicBezTo>
                  <a:lnTo>
                    <a:pt x="3668" y="446"/>
                  </a:lnTo>
                  <a:cubicBezTo>
                    <a:pt x="3790" y="446"/>
                    <a:pt x="3892" y="346"/>
                    <a:pt x="3892" y="222"/>
                  </a:cubicBezTo>
                  <a:cubicBezTo>
                    <a:pt x="3892" y="100"/>
                    <a:pt x="3790" y="1"/>
                    <a:pt x="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977;p52">
              <a:extLst>
                <a:ext uri="{FF2B5EF4-FFF2-40B4-BE49-F238E27FC236}">
                  <a16:creationId xmlns:a16="http://schemas.microsoft.com/office/drawing/2014/main" id="{17AEDFD6-2696-424E-B649-6DE2F299B800}"/>
                </a:ext>
              </a:extLst>
            </p:cNvPr>
            <p:cNvSpPr/>
            <p:nvPr/>
          </p:nvSpPr>
          <p:spPr>
            <a:xfrm>
              <a:off x="8136050" y="1470800"/>
              <a:ext cx="75275" cy="87375"/>
            </a:xfrm>
            <a:custGeom>
              <a:avLst/>
              <a:gdLst/>
              <a:ahLst/>
              <a:cxnLst/>
              <a:rect l="l" t="t" r="r" b="b"/>
              <a:pathLst>
                <a:path w="3011" h="3495" extrusionOk="0">
                  <a:moveTo>
                    <a:pt x="522" y="1"/>
                  </a:moveTo>
                  <a:cubicBezTo>
                    <a:pt x="478" y="1"/>
                    <a:pt x="443" y="35"/>
                    <a:pt x="443" y="79"/>
                  </a:cubicBezTo>
                  <a:lnTo>
                    <a:pt x="443" y="183"/>
                  </a:lnTo>
                  <a:cubicBezTo>
                    <a:pt x="443" y="383"/>
                    <a:pt x="282" y="547"/>
                    <a:pt x="79" y="547"/>
                  </a:cubicBezTo>
                  <a:cubicBezTo>
                    <a:pt x="38" y="547"/>
                    <a:pt x="1" y="581"/>
                    <a:pt x="1" y="625"/>
                  </a:cubicBezTo>
                  <a:lnTo>
                    <a:pt x="1" y="2382"/>
                  </a:lnTo>
                  <a:cubicBezTo>
                    <a:pt x="1" y="2873"/>
                    <a:pt x="598" y="3313"/>
                    <a:pt x="1506" y="3495"/>
                  </a:cubicBezTo>
                  <a:lnTo>
                    <a:pt x="1508" y="3495"/>
                  </a:lnTo>
                  <a:cubicBezTo>
                    <a:pt x="2416" y="3313"/>
                    <a:pt x="3011" y="2873"/>
                    <a:pt x="3011" y="2382"/>
                  </a:cubicBezTo>
                  <a:lnTo>
                    <a:pt x="3011" y="625"/>
                  </a:lnTo>
                  <a:cubicBezTo>
                    <a:pt x="3011" y="581"/>
                    <a:pt x="2976" y="547"/>
                    <a:pt x="2933" y="547"/>
                  </a:cubicBezTo>
                  <a:cubicBezTo>
                    <a:pt x="2732" y="547"/>
                    <a:pt x="2571" y="383"/>
                    <a:pt x="2571" y="183"/>
                  </a:cubicBezTo>
                  <a:lnTo>
                    <a:pt x="2571" y="79"/>
                  </a:lnTo>
                  <a:cubicBezTo>
                    <a:pt x="2571" y="35"/>
                    <a:pt x="2534" y="1"/>
                    <a:pt x="2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978;p52">
              <a:extLst>
                <a:ext uri="{FF2B5EF4-FFF2-40B4-BE49-F238E27FC236}">
                  <a16:creationId xmlns:a16="http://schemas.microsoft.com/office/drawing/2014/main" id="{57E59DE2-5732-4713-8767-EDB7E40B657B}"/>
                </a:ext>
              </a:extLst>
            </p:cNvPr>
            <p:cNvSpPr/>
            <p:nvPr/>
          </p:nvSpPr>
          <p:spPr>
            <a:xfrm>
              <a:off x="8148325" y="1492700"/>
              <a:ext cx="52700" cy="43600"/>
            </a:xfrm>
            <a:custGeom>
              <a:avLst/>
              <a:gdLst/>
              <a:ahLst/>
              <a:cxnLst/>
              <a:rect l="l" t="t" r="r" b="b"/>
              <a:pathLst>
                <a:path w="2108" h="1744" extrusionOk="0">
                  <a:moveTo>
                    <a:pt x="1857" y="1"/>
                  </a:moveTo>
                  <a:cubicBezTo>
                    <a:pt x="1796" y="1"/>
                    <a:pt x="1734" y="26"/>
                    <a:pt x="1690" y="77"/>
                  </a:cubicBezTo>
                  <a:lnTo>
                    <a:pt x="750" y="1162"/>
                  </a:lnTo>
                  <a:lnTo>
                    <a:pt x="434" y="722"/>
                  </a:lnTo>
                  <a:cubicBezTo>
                    <a:pt x="391" y="662"/>
                    <a:pt x="322" y="630"/>
                    <a:pt x="252" y="630"/>
                  </a:cubicBezTo>
                  <a:cubicBezTo>
                    <a:pt x="207" y="630"/>
                    <a:pt x="162" y="643"/>
                    <a:pt x="123" y="671"/>
                  </a:cubicBezTo>
                  <a:cubicBezTo>
                    <a:pt x="24" y="743"/>
                    <a:pt x="1" y="883"/>
                    <a:pt x="72" y="982"/>
                  </a:cubicBezTo>
                  <a:lnTo>
                    <a:pt x="554" y="1651"/>
                  </a:lnTo>
                  <a:cubicBezTo>
                    <a:pt x="598" y="1712"/>
                    <a:pt x="666" y="1743"/>
                    <a:pt x="735" y="1743"/>
                  </a:cubicBezTo>
                  <a:cubicBezTo>
                    <a:pt x="796" y="1743"/>
                    <a:pt x="857" y="1718"/>
                    <a:pt x="902" y="1667"/>
                  </a:cubicBezTo>
                  <a:lnTo>
                    <a:pt x="2027" y="369"/>
                  </a:lnTo>
                  <a:cubicBezTo>
                    <a:pt x="2107" y="277"/>
                    <a:pt x="2096" y="136"/>
                    <a:pt x="2004" y="56"/>
                  </a:cubicBezTo>
                  <a:cubicBezTo>
                    <a:pt x="1962" y="19"/>
                    <a:pt x="1909" y="1"/>
                    <a:pt x="1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979;p52">
              <a:extLst>
                <a:ext uri="{FF2B5EF4-FFF2-40B4-BE49-F238E27FC236}">
                  <a16:creationId xmlns:a16="http://schemas.microsoft.com/office/drawing/2014/main" id="{755932DA-9A10-4E29-9B9A-70FA7AA9C520}"/>
                </a:ext>
              </a:extLst>
            </p:cNvPr>
            <p:cNvSpPr/>
            <p:nvPr/>
          </p:nvSpPr>
          <p:spPr>
            <a:xfrm>
              <a:off x="8095425" y="1567975"/>
              <a:ext cx="44625" cy="37200"/>
            </a:xfrm>
            <a:custGeom>
              <a:avLst/>
              <a:gdLst/>
              <a:ahLst/>
              <a:cxnLst/>
              <a:rect l="l" t="t" r="r" b="b"/>
              <a:pathLst>
                <a:path w="1785" h="1488" extrusionOk="0">
                  <a:moveTo>
                    <a:pt x="1536" y="1"/>
                  </a:moveTo>
                  <a:cubicBezTo>
                    <a:pt x="1473" y="1"/>
                    <a:pt x="1410" y="27"/>
                    <a:pt x="1365" y="78"/>
                  </a:cubicBezTo>
                  <a:lnTo>
                    <a:pt x="653" y="913"/>
                  </a:lnTo>
                  <a:lnTo>
                    <a:pt x="427" y="620"/>
                  </a:lnTo>
                  <a:cubicBezTo>
                    <a:pt x="383" y="564"/>
                    <a:pt x="318" y="535"/>
                    <a:pt x="252" y="535"/>
                  </a:cubicBezTo>
                  <a:cubicBezTo>
                    <a:pt x="204" y="535"/>
                    <a:pt x="157" y="550"/>
                    <a:pt x="116" y="581"/>
                  </a:cubicBezTo>
                  <a:cubicBezTo>
                    <a:pt x="17" y="657"/>
                    <a:pt x="1" y="797"/>
                    <a:pt x="74" y="894"/>
                  </a:cubicBezTo>
                  <a:lnTo>
                    <a:pt x="469" y="1401"/>
                  </a:lnTo>
                  <a:cubicBezTo>
                    <a:pt x="514" y="1459"/>
                    <a:pt x="579" y="1488"/>
                    <a:pt x="645" y="1488"/>
                  </a:cubicBezTo>
                  <a:cubicBezTo>
                    <a:pt x="707" y="1488"/>
                    <a:pt x="769" y="1462"/>
                    <a:pt x="814" y="1410"/>
                  </a:cubicBezTo>
                  <a:lnTo>
                    <a:pt x="1704" y="366"/>
                  </a:lnTo>
                  <a:cubicBezTo>
                    <a:pt x="1785" y="274"/>
                    <a:pt x="1773" y="133"/>
                    <a:pt x="1679" y="53"/>
                  </a:cubicBezTo>
                  <a:cubicBezTo>
                    <a:pt x="1638" y="18"/>
                    <a:pt x="1587" y="1"/>
                    <a:pt x="1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980;p52">
              <a:extLst>
                <a:ext uri="{FF2B5EF4-FFF2-40B4-BE49-F238E27FC236}">
                  <a16:creationId xmlns:a16="http://schemas.microsoft.com/office/drawing/2014/main" id="{8D7739B2-7741-432E-BEE9-C3BE2A53173D}"/>
                </a:ext>
              </a:extLst>
            </p:cNvPr>
            <p:cNvSpPr/>
            <p:nvPr/>
          </p:nvSpPr>
          <p:spPr>
            <a:xfrm>
              <a:off x="8154025" y="1585125"/>
              <a:ext cx="97300" cy="11150"/>
            </a:xfrm>
            <a:custGeom>
              <a:avLst/>
              <a:gdLst/>
              <a:ahLst/>
              <a:cxnLst/>
              <a:rect l="l" t="t" r="r" b="b"/>
              <a:pathLst>
                <a:path w="3892" h="446" extrusionOk="0">
                  <a:moveTo>
                    <a:pt x="222" y="1"/>
                  </a:moveTo>
                  <a:cubicBezTo>
                    <a:pt x="100" y="1"/>
                    <a:pt x="1" y="100"/>
                    <a:pt x="1" y="222"/>
                  </a:cubicBezTo>
                  <a:cubicBezTo>
                    <a:pt x="1" y="346"/>
                    <a:pt x="100" y="446"/>
                    <a:pt x="222" y="446"/>
                  </a:cubicBezTo>
                  <a:lnTo>
                    <a:pt x="3668" y="446"/>
                  </a:lnTo>
                  <a:cubicBezTo>
                    <a:pt x="3790" y="446"/>
                    <a:pt x="3892" y="346"/>
                    <a:pt x="3892" y="222"/>
                  </a:cubicBezTo>
                  <a:cubicBezTo>
                    <a:pt x="3892" y="100"/>
                    <a:pt x="3790" y="1"/>
                    <a:pt x="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Google Shape;3237;p52">
            <a:extLst>
              <a:ext uri="{FF2B5EF4-FFF2-40B4-BE49-F238E27FC236}">
                <a16:creationId xmlns:a16="http://schemas.microsoft.com/office/drawing/2014/main" id="{4703A106-4A7C-4F62-88BC-C13D4E04407A}"/>
              </a:ext>
            </a:extLst>
          </p:cNvPr>
          <p:cNvSpPr/>
          <p:nvPr/>
        </p:nvSpPr>
        <p:spPr>
          <a:xfrm>
            <a:off x="6979942" y="1777947"/>
            <a:ext cx="539700" cy="53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39" name="Google Shape;3446;p52">
            <a:extLst>
              <a:ext uri="{FF2B5EF4-FFF2-40B4-BE49-F238E27FC236}">
                <a16:creationId xmlns:a16="http://schemas.microsoft.com/office/drawing/2014/main" id="{8BFEAE78-E564-49CE-A01D-6047E4DC4B56}"/>
              </a:ext>
            </a:extLst>
          </p:cNvPr>
          <p:cNvGrpSpPr/>
          <p:nvPr/>
        </p:nvGrpSpPr>
        <p:grpSpPr>
          <a:xfrm>
            <a:off x="7060142" y="1876977"/>
            <a:ext cx="369325" cy="348400"/>
            <a:chOff x="4819150" y="3017225"/>
            <a:chExt cx="369325" cy="348400"/>
          </a:xfrm>
        </p:grpSpPr>
        <p:sp>
          <p:nvSpPr>
            <p:cNvPr id="140" name="Google Shape;3447;p52">
              <a:extLst>
                <a:ext uri="{FF2B5EF4-FFF2-40B4-BE49-F238E27FC236}">
                  <a16:creationId xmlns:a16="http://schemas.microsoft.com/office/drawing/2014/main" id="{ED6C47D2-0447-4AC7-831D-0DF567C20D56}"/>
                </a:ext>
              </a:extLst>
            </p:cNvPr>
            <p:cNvSpPr/>
            <p:nvPr/>
          </p:nvSpPr>
          <p:spPr>
            <a:xfrm>
              <a:off x="5019375" y="3168650"/>
              <a:ext cx="165250" cy="163200"/>
            </a:xfrm>
            <a:custGeom>
              <a:avLst/>
              <a:gdLst/>
              <a:ahLst/>
              <a:cxnLst/>
              <a:rect l="l" t="t" r="r" b="b"/>
              <a:pathLst>
                <a:path w="6610" h="6528" extrusionOk="0">
                  <a:moveTo>
                    <a:pt x="476" y="0"/>
                  </a:moveTo>
                  <a:cubicBezTo>
                    <a:pt x="215" y="0"/>
                    <a:pt x="1" y="212"/>
                    <a:pt x="1" y="475"/>
                  </a:cubicBezTo>
                  <a:lnTo>
                    <a:pt x="1" y="5431"/>
                  </a:lnTo>
                  <a:cubicBezTo>
                    <a:pt x="1" y="6034"/>
                    <a:pt x="494" y="6528"/>
                    <a:pt x="1100" y="6528"/>
                  </a:cubicBezTo>
                  <a:lnTo>
                    <a:pt x="6134" y="6528"/>
                  </a:lnTo>
                  <a:cubicBezTo>
                    <a:pt x="6397" y="6528"/>
                    <a:pt x="6609" y="6316"/>
                    <a:pt x="6609" y="6053"/>
                  </a:cubicBezTo>
                  <a:cubicBezTo>
                    <a:pt x="6609" y="5790"/>
                    <a:pt x="6397" y="5578"/>
                    <a:pt x="6134" y="5578"/>
                  </a:cubicBezTo>
                  <a:lnTo>
                    <a:pt x="1100" y="5578"/>
                  </a:lnTo>
                  <a:cubicBezTo>
                    <a:pt x="1017" y="5578"/>
                    <a:pt x="951" y="5511"/>
                    <a:pt x="951" y="5431"/>
                  </a:cubicBezTo>
                  <a:lnTo>
                    <a:pt x="951" y="475"/>
                  </a:lnTo>
                  <a:cubicBezTo>
                    <a:pt x="951" y="212"/>
                    <a:pt x="738" y="0"/>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448;p52">
              <a:extLst>
                <a:ext uri="{FF2B5EF4-FFF2-40B4-BE49-F238E27FC236}">
                  <a16:creationId xmlns:a16="http://schemas.microsoft.com/office/drawing/2014/main" id="{274F9266-0E9C-4FA5-84F9-4EE379E954B3}"/>
                </a:ext>
              </a:extLst>
            </p:cNvPr>
            <p:cNvSpPr/>
            <p:nvPr/>
          </p:nvSpPr>
          <p:spPr>
            <a:xfrm>
              <a:off x="4987275" y="3156375"/>
              <a:ext cx="75575" cy="68000"/>
            </a:xfrm>
            <a:custGeom>
              <a:avLst/>
              <a:gdLst/>
              <a:ahLst/>
              <a:cxnLst/>
              <a:rect l="l" t="t" r="r" b="b"/>
              <a:pathLst>
                <a:path w="3023" h="2720" extrusionOk="0">
                  <a:moveTo>
                    <a:pt x="3023" y="0"/>
                  </a:moveTo>
                  <a:lnTo>
                    <a:pt x="1" y="265"/>
                  </a:lnTo>
                  <a:lnTo>
                    <a:pt x="86" y="1240"/>
                  </a:lnTo>
                  <a:cubicBezTo>
                    <a:pt x="153" y="1999"/>
                    <a:pt x="720" y="2591"/>
                    <a:pt x="1435" y="2720"/>
                  </a:cubicBezTo>
                  <a:lnTo>
                    <a:pt x="1439" y="2720"/>
                  </a:lnTo>
                  <a:cubicBezTo>
                    <a:pt x="1806" y="2674"/>
                    <a:pt x="2149" y="2513"/>
                    <a:pt x="2417" y="2259"/>
                  </a:cubicBezTo>
                  <a:cubicBezTo>
                    <a:pt x="2737" y="1957"/>
                    <a:pt x="2928" y="1544"/>
                    <a:pt x="2956" y="1104"/>
                  </a:cubicBezTo>
                  <a:lnTo>
                    <a:pt x="30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449;p52">
              <a:extLst>
                <a:ext uri="{FF2B5EF4-FFF2-40B4-BE49-F238E27FC236}">
                  <a16:creationId xmlns:a16="http://schemas.microsoft.com/office/drawing/2014/main" id="{06DDE135-73E7-4990-B534-AC8ED1486E90}"/>
                </a:ext>
              </a:extLst>
            </p:cNvPr>
            <p:cNvSpPr/>
            <p:nvPr/>
          </p:nvSpPr>
          <p:spPr>
            <a:xfrm>
              <a:off x="5023125" y="3155800"/>
              <a:ext cx="50575" cy="69275"/>
            </a:xfrm>
            <a:custGeom>
              <a:avLst/>
              <a:gdLst/>
              <a:ahLst/>
              <a:cxnLst/>
              <a:rect l="l" t="t" r="r" b="b"/>
              <a:pathLst>
                <a:path w="2023" h="2771" extrusionOk="0">
                  <a:moveTo>
                    <a:pt x="1856" y="0"/>
                  </a:moveTo>
                  <a:lnTo>
                    <a:pt x="1268" y="51"/>
                  </a:lnTo>
                  <a:lnTo>
                    <a:pt x="1349" y="975"/>
                  </a:lnTo>
                  <a:cubicBezTo>
                    <a:pt x="1423" y="1833"/>
                    <a:pt x="830" y="2593"/>
                    <a:pt x="1" y="2743"/>
                  </a:cubicBezTo>
                  <a:cubicBezTo>
                    <a:pt x="99" y="2760"/>
                    <a:pt x="199" y="2770"/>
                    <a:pt x="300" y="2770"/>
                  </a:cubicBezTo>
                  <a:cubicBezTo>
                    <a:pt x="347" y="2770"/>
                    <a:pt x="394" y="2768"/>
                    <a:pt x="441" y="2764"/>
                  </a:cubicBezTo>
                  <a:cubicBezTo>
                    <a:pt x="1349" y="2685"/>
                    <a:pt x="2022" y="1883"/>
                    <a:pt x="1941" y="975"/>
                  </a:cubicBezTo>
                  <a:lnTo>
                    <a:pt x="1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450;p52">
              <a:extLst>
                <a:ext uri="{FF2B5EF4-FFF2-40B4-BE49-F238E27FC236}">
                  <a16:creationId xmlns:a16="http://schemas.microsoft.com/office/drawing/2014/main" id="{285166C8-D01F-40E9-86D3-277D740BB360}"/>
                </a:ext>
              </a:extLst>
            </p:cNvPr>
            <p:cNvSpPr/>
            <p:nvPr/>
          </p:nvSpPr>
          <p:spPr>
            <a:xfrm>
              <a:off x="5013000" y="3290275"/>
              <a:ext cx="53425" cy="53450"/>
            </a:xfrm>
            <a:custGeom>
              <a:avLst/>
              <a:gdLst/>
              <a:ahLst/>
              <a:cxnLst/>
              <a:rect l="l" t="t" r="r" b="b"/>
              <a:pathLst>
                <a:path w="2137" h="2138" extrusionOk="0">
                  <a:moveTo>
                    <a:pt x="1070" y="1"/>
                  </a:moveTo>
                  <a:cubicBezTo>
                    <a:pt x="479" y="1"/>
                    <a:pt x="0" y="478"/>
                    <a:pt x="0" y="1068"/>
                  </a:cubicBezTo>
                  <a:cubicBezTo>
                    <a:pt x="0" y="1658"/>
                    <a:pt x="479" y="2138"/>
                    <a:pt x="1070" y="2138"/>
                  </a:cubicBezTo>
                  <a:cubicBezTo>
                    <a:pt x="1660" y="2138"/>
                    <a:pt x="2137" y="1658"/>
                    <a:pt x="2137" y="1068"/>
                  </a:cubicBezTo>
                  <a:cubicBezTo>
                    <a:pt x="2137" y="478"/>
                    <a:pt x="1660" y="1"/>
                    <a:pt x="1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451;p52">
              <a:extLst>
                <a:ext uri="{FF2B5EF4-FFF2-40B4-BE49-F238E27FC236}">
                  <a16:creationId xmlns:a16="http://schemas.microsoft.com/office/drawing/2014/main" id="{C60A9C4F-3F78-4581-90A7-06BE74A2FF4B}"/>
                </a:ext>
              </a:extLst>
            </p:cNvPr>
            <p:cNvSpPr/>
            <p:nvPr/>
          </p:nvSpPr>
          <p:spPr>
            <a:xfrm>
              <a:off x="5142525" y="3308100"/>
              <a:ext cx="30800" cy="23750"/>
            </a:xfrm>
            <a:custGeom>
              <a:avLst/>
              <a:gdLst/>
              <a:ahLst/>
              <a:cxnLst/>
              <a:rect l="l" t="t" r="r" b="b"/>
              <a:pathLst>
                <a:path w="1232" h="950" extrusionOk="0">
                  <a:moveTo>
                    <a:pt x="1" y="0"/>
                  </a:moveTo>
                  <a:lnTo>
                    <a:pt x="1" y="950"/>
                  </a:lnTo>
                  <a:lnTo>
                    <a:pt x="1231" y="950"/>
                  </a:lnTo>
                  <a:lnTo>
                    <a:pt x="1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452;p52">
              <a:extLst>
                <a:ext uri="{FF2B5EF4-FFF2-40B4-BE49-F238E27FC236}">
                  <a16:creationId xmlns:a16="http://schemas.microsoft.com/office/drawing/2014/main" id="{F715622A-B373-4C97-834F-DDBD81A0C1F6}"/>
                </a:ext>
              </a:extLst>
            </p:cNvPr>
            <p:cNvSpPr/>
            <p:nvPr/>
          </p:nvSpPr>
          <p:spPr>
            <a:xfrm>
              <a:off x="5157400" y="3274325"/>
              <a:ext cx="30725" cy="91300"/>
            </a:xfrm>
            <a:custGeom>
              <a:avLst/>
              <a:gdLst/>
              <a:ahLst/>
              <a:cxnLst/>
              <a:rect l="l" t="t" r="r" b="b"/>
              <a:pathLst>
                <a:path w="1229" h="3652" extrusionOk="0">
                  <a:moveTo>
                    <a:pt x="208" y="0"/>
                  </a:moveTo>
                  <a:cubicBezTo>
                    <a:pt x="92" y="0"/>
                    <a:pt x="0" y="93"/>
                    <a:pt x="0" y="208"/>
                  </a:cubicBezTo>
                  <a:lnTo>
                    <a:pt x="0" y="3444"/>
                  </a:lnTo>
                  <a:cubicBezTo>
                    <a:pt x="0" y="3559"/>
                    <a:pt x="92" y="3651"/>
                    <a:pt x="208" y="3651"/>
                  </a:cubicBezTo>
                  <a:lnTo>
                    <a:pt x="1021" y="3651"/>
                  </a:lnTo>
                  <a:cubicBezTo>
                    <a:pt x="1137" y="3651"/>
                    <a:pt x="1229" y="3559"/>
                    <a:pt x="1229" y="3444"/>
                  </a:cubicBezTo>
                  <a:lnTo>
                    <a:pt x="1229" y="208"/>
                  </a:lnTo>
                  <a:cubicBezTo>
                    <a:pt x="1229" y="93"/>
                    <a:pt x="1137" y="0"/>
                    <a:pt x="10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453;p52">
              <a:extLst>
                <a:ext uri="{FF2B5EF4-FFF2-40B4-BE49-F238E27FC236}">
                  <a16:creationId xmlns:a16="http://schemas.microsoft.com/office/drawing/2014/main" id="{953E53C2-9DB3-42B7-B25F-A794E800253C}"/>
                </a:ext>
              </a:extLst>
            </p:cNvPr>
            <p:cNvSpPr/>
            <p:nvPr/>
          </p:nvSpPr>
          <p:spPr>
            <a:xfrm>
              <a:off x="4833500" y="3105375"/>
              <a:ext cx="36950" cy="60475"/>
            </a:xfrm>
            <a:custGeom>
              <a:avLst/>
              <a:gdLst/>
              <a:ahLst/>
              <a:cxnLst/>
              <a:rect l="l" t="t" r="r" b="b"/>
              <a:pathLst>
                <a:path w="1478" h="2419" extrusionOk="0">
                  <a:moveTo>
                    <a:pt x="1275" y="0"/>
                  </a:moveTo>
                  <a:lnTo>
                    <a:pt x="0" y="111"/>
                  </a:lnTo>
                  <a:lnTo>
                    <a:pt x="201" y="2418"/>
                  </a:lnTo>
                  <a:lnTo>
                    <a:pt x="1478" y="2308"/>
                  </a:lnTo>
                  <a:lnTo>
                    <a:pt x="1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454;p52">
              <a:extLst>
                <a:ext uri="{FF2B5EF4-FFF2-40B4-BE49-F238E27FC236}">
                  <a16:creationId xmlns:a16="http://schemas.microsoft.com/office/drawing/2014/main" id="{6D37158A-50E6-4F9E-B2AA-CBFE09675C13}"/>
                </a:ext>
              </a:extLst>
            </p:cNvPr>
            <p:cNvSpPr/>
            <p:nvPr/>
          </p:nvSpPr>
          <p:spPr>
            <a:xfrm>
              <a:off x="4855850" y="3101625"/>
              <a:ext cx="57075" cy="62250"/>
            </a:xfrm>
            <a:custGeom>
              <a:avLst/>
              <a:gdLst/>
              <a:ahLst/>
              <a:cxnLst/>
              <a:rect l="l" t="t" r="r" b="b"/>
              <a:pathLst>
                <a:path w="2283" h="2490" extrusionOk="0">
                  <a:moveTo>
                    <a:pt x="2082" y="0"/>
                  </a:moveTo>
                  <a:lnTo>
                    <a:pt x="0" y="183"/>
                  </a:lnTo>
                  <a:lnTo>
                    <a:pt x="203" y="2490"/>
                  </a:lnTo>
                  <a:lnTo>
                    <a:pt x="2282" y="2310"/>
                  </a:lnTo>
                  <a:lnTo>
                    <a:pt x="2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455;p52">
              <a:extLst>
                <a:ext uri="{FF2B5EF4-FFF2-40B4-BE49-F238E27FC236}">
                  <a16:creationId xmlns:a16="http://schemas.microsoft.com/office/drawing/2014/main" id="{F2F187F2-D484-4E82-8BDA-A521D56D4E63}"/>
                </a:ext>
              </a:extLst>
            </p:cNvPr>
            <p:cNvSpPr/>
            <p:nvPr/>
          </p:nvSpPr>
          <p:spPr>
            <a:xfrm>
              <a:off x="4819150" y="3095850"/>
              <a:ext cx="32275" cy="82500"/>
            </a:xfrm>
            <a:custGeom>
              <a:avLst/>
              <a:gdLst/>
              <a:ahLst/>
              <a:cxnLst/>
              <a:rect l="l" t="t" r="r" b="b"/>
              <a:pathLst>
                <a:path w="1291" h="3300" extrusionOk="0">
                  <a:moveTo>
                    <a:pt x="856" y="0"/>
                  </a:moveTo>
                  <a:cubicBezTo>
                    <a:pt x="850" y="0"/>
                    <a:pt x="845" y="0"/>
                    <a:pt x="839" y="1"/>
                  </a:cubicBezTo>
                  <a:lnTo>
                    <a:pt x="168" y="59"/>
                  </a:lnTo>
                  <a:cubicBezTo>
                    <a:pt x="72" y="68"/>
                    <a:pt x="0" y="153"/>
                    <a:pt x="9" y="250"/>
                  </a:cubicBezTo>
                  <a:lnTo>
                    <a:pt x="261" y="3138"/>
                  </a:lnTo>
                  <a:cubicBezTo>
                    <a:pt x="269" y="3230"/>
                    <a:pt x="348" y="3300"/>
                    <a:pt x="439" y="3300"/>
                  </a:cubicBezTo>
                  <a:cubicBezTo>
                    <a:pt x="443" y="3300"/>
                    <a:pt x="448" y="3300"/>
                    <a:pt x="452" y="3299"/>
                  </a:cubicBezTo>
                  <a:lnTo>
                    <a:pt x="1123" y="3239"/>
                  </a:lnTo>
                  <a:cubicBezTo>
                    <a:pt x="1219" y="3232"/>
                    <a:pt x="1291" y="3147"/>
                    <a:pt x="1284" y="3050"/>
                  </a:cubicBezTo>
                  <a:lnTo>
                    <a:pt x="1030" y="160"/>
                  </a:lnTo>
                  <a:cubicBezTo>
                    <a:pt x="1022" y="69"/>
                    <a:pt x="946" y="0"/>
                    <a:pt x="8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456;p52">
              <a:extLst>
                <a:ext uri="{FF2B5EF4-FFF2-40B4-BE49-F238E27FC236}">
                  <a16:creationId xmlns:a16="http://schemas.microsoft.com/office/drawing/2014/main" id="{08E2F50A-23BA-4814-B067-A52BFC370EBD}"/>
                </a:ext>
              </a:extLst>
            </p:cNvPr>
            <p:cNvSpPr/>
            <p:nvPr/>
          </p:nvSpPr>
          <p:spPr>
            <a:xfrm>
              <a:off x="4828300" y="3095850"/>
              <a:ext cx="23125" cy="82025"/>
            </a:xfrm>
            <a:custGeom>
              <a:avLst/>
              <a:gdLst/>
              <a:ahLst/>
              <a:cxnLst/>
              <a:rect l="l" t="t" r="r" b="b"/>
              <a:pathLst>
                <a:path w="925" h="3281" extrusionOk="0">
                  <a:moveTo>
                    <a:pt x="3" y="42"/>
                  </a:moveTo>
                  <a:cubicBezTo>
                    <a:pt x="2" y="42"/>
                    <a:pt x="1" y="42"/>
                    <a:pt x="1" y="42"/>
                  </a:cubicBezTo>
                  <a:lnTo>
                    <a:pt x="3" y="42"/>
                  </a:lnTo>
                  <a:close/>
                  <a:moveTo>
                    <a:pt x="490" y="0"/>
                  </a:moveTo>
                  <a:cubicBezTo>
                    <a:pt x="484" y="0"/>
                    <a:pt x="479" y="0"/>
                    <a:pt x="473" y="1"/>
                  </a:cubicBezTo>
                  <a:lnTo>
                    <a:pt x="3" y="42"/>
                  </a:lnTo>
                  <a:lnTo>
                    <a:pt x="3" y="42"/>
                  </a:lnTo>
                  <a:cubicBezTo>
                    <a:pt x="8" y="42"/>
                    <a:pt x="13" y="42"/>
                    <a:pt x="17" y="42"/>
                  </a:cubicBezTo>
                  <a:cubicBezTo>
                    <a:pt x="107" y="42"/>
                    <a:pt x="183" y="110"/>
                    <a:pt x="192" y="201"/>
                  </a:cubicBezTo>
                  <a:lnTo>
                    <a:pt x="443" y="3092"/>
                  </a:lnTo>
                  <a:cubicBezTo>
                    <a:pt x="452" y="3187"/>
                    <a:pt x="384" y="3271"/>
                    <a:pt x="290" y="3280"/>
                  </a:cubicBezTo>
                  <a:lnTo>
                    <a:pt x="290" y="3280"/>
                  </a:lnTo>
                  <a:lnTo>
                    <a:pt x="757" y="3239"/>
                  </a:lnTo>
                  <a:cubicBezTo>
                    <a:pt x="853" y="3232"/>
                    <a:pt x="925" y="3147"/>
                    <a:pt x="916" y="3050"/>
                  </a:cubicBezTo>
                  <a:lnTo>
                    <a:pt x="664" y="160"/>
                  </a:lnTo>
                  <a:cubicBezTo>
                    <a:pt x="656" y="69"/>
                    <a:pt x="580" y="0"/>
                    <a:pt x="490" y="0"/>
                  </a:cubicBezTo>
                  <a:close/>
                  <a:moveTo>
                    <a:pt x="290" y="3280"/>
                  </a:moveTo>
                  <a:lnTo>
                    <a:pt x="284" y="3281"/>
                  </a:lnTo>
                  <a:cubicBezTo>
                    <a:pt x="286" y="3281"/>
                    <a:pt x="288" y="3281"/>
                    <a:pt x="290" y="328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457;p52">
              <a:extLst>
                <a:ext uri="{FF2B5EF4-FFF2-40B4-BE49-F238E27FC236}">
                  <a16:creationId xmlns:a16="http://schemas.microsoft.com/office/drawing/2014/main" id="{167B7A0F-5AA8-46A3-BDBC-B7E7ADB8BE97}"/>
                </a:ext>
              </a:extLst>
            </p:cNvPr>
            <p:cNvSpPr/>
            <p:nvPr/>
          </p:nvSpPr>
          <p:spPr>
            <a:xfrm>
              <a:off x="4869800" y="3035525"/>
              <a:ext cx="298225" cy="170050"/>
            </a:xfrm>
            <a:custGeom>
              <a:avLst/>
              <a:gdLst/>
              <a:ahLst/>
              <a:cxnLst/>
              <a:rect l="l" t="t" r="r" b="b"/>
              <a:pathLst>
                <a:path w="11929" h="6802" extrusionOk="0">
                  <a:moveTo>
                    <a:pt x="11435" y="1"/>
                  </a:moveTo>
                  <a:lnTo>
                    <a:pt x="0" y="1003"/>
                  </a:lnTo>
                  <a:lnTo>
                    <a:pt x="470" y="6399"/>
                  </a:lnTo>
                  <a:cubicBezTo>
                    <a:pt x="492" y="6628"/>
                    <a:pt x="684" y="6802"/>
                    <a:pt x="910" y="6802"/>
                  </a:cubicBezTo>
                  <a:cubicBezTo>
                    <a:pt x="922" y="6802"/>
                    <a:pt x="935" y="6801"/>
                    <a:pt x="948" y="6800"/>
                  </a:cubicBezTo>
                  <a:cubicBezTo>
                    <a:pt x="1127" y="6784"/>
                    <a:pt x="11361" y="5888"/>
                    <a:pt x="11509" y="5876"/>
                  </a:cubicBezTo>
                  <a:cubicBezTo>
                    <a:pt x="11751" y="5853"/>
                    <a:pt x="11928" y="5641"/>
                    <a:pt x="11908" y="5399"/>
                  </a:cubicBezTo>
                  <a:lnTo>
                    <a:pt x="114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458;p52">
              <a:extLst>
                <a:ext uri="{FF2B5EF4-FFF2-40B4-BE49-F238E27FC236}">
                  <a16:creationId xmlns:a16="http://schemas.microsoft.com/office/drawing/2014/main" id="{0D0C871B-E5D1-4205-8DFC-4068B1FB9A6A}"/>
                </a:ext>
              </a:extLst>
            </p:cNvPr>
            <p:cNvSpPr/>
            <p:nvPr/>
          </p:nvSpPr>
          <p:spPr>
            <a:xfrm>
              <a:off x="5148300" y="3034500"/>
              <a:ext cx="31600" cy="148575"/>
            </a:xfrm>
            <a:custGeom>
              <a:avLst/>
              <a:gdLst/>
              <a:ahLst/>
              <a:cxnLst/>
              <a:rect l="l" t="t" r="r" b="b"/>
              <a:pathLst>
                <a:path w="1264" h="5943" extrusionOk="0">
                  <a:moveTo>
                    <a:pt x="770" y="0"/>
                  </a:moveTo>
                  <a:lnTo>
                    <a:pt x="0" y="67"/>
                  </a:lnTo>
                  <a:lnTo>
                    <a:pt x="473" y="5465"/>
                  </a:lnTo>
                  <a:cubicBezTo>
                    <a:pt x="493" y="5707"/>
                    <a:pt x="316" y="5919"/>
                    <a:pt x="74" y="5942"/>
                  </a:cubicBezTo>
                  <a:lnTo>
                    <a:pt x="841" y="5873"/>
                  </a:lnTo>
                  <a:cubicBezTo>
                    <a:pt x="1083" y="5852"/>
                    <a:pt x="1263" y="5640"/>
                    <a:pt x="1242" y="5398"/>
                  </a:cubicBez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459;p52">
              <a:extLst>
                <a:ext uri="{FF2B5EF4-FFF2-40B4-BE49-F238E27FC236}">
                  <a16:creationId xmlns:a16="http://schemas.microsoft.com/office/drawing/2014/main" id="{3D8FD41A-777A-4E73-9FC2-EA30B5B7C381}"/>
                </a:ext>
              </a:extLst>
            </p:cNvPr>
            <p:cNvSpPr/>
            <p:nvPr/>
          </p:nvSpPr>
          <p:spPr>
            <a:xfrm>
              <a:off x="4831000" y="3018500"/>
              <a:ext cx="342675" cy="112450"/>
            </a:xfrm>
            <a:custGeom>
              <a:avLst/>
              <a:gdLst/>
              <a:ahLst/>
              <a:cxnLst/>
              <a:rect l="l" t="t" r="r" b="b"/>
              <a:pathLst>
                <a:path w="13707" h="4498" extrusionOk="0">
                  <a:moveTo>
                    <a:pt x="13139" y="1"/>
                  </a:moveTo>
                  <a:cubicBezTo>
                    <a:pt x="13131" y="1"/>
                    <a:pt x="13122" y="1"/>
                    <a:pt x="13114" y="2"/>
                  </a:cubicBezTo>
                  <a:lnTo>
                    <a:pt x="356" y="1120"/>
                  </a:lnTo>
                  <a:cubicBezTo>
                    <a:pt x="112" y="1140"/>
                    <a:pt x="1" y="1435"/>
                    <a:pt x="169" y="1613"/>
                  </a:cubicBezTo>
                  <a:lnTo>
                    <a:pt x="2848" y="4443"/>
                  </a:lnTo>
                  <a:cubicBezTo>
                    <a:pt x="2881" y="4479"/>
                    <a:pt x="2927" y="4497"/>
                    <a:pt x="2974" y="4497"/>
                  </a:cubicBezTo>
                  <a:cubicBezTo>
                    <a:pt x="2980" y="4497"/>
                    <a:pt x="2985" y="4497"/>
                    <a:pt x="2990" y="4496"/>
                  </a:cubicBezTo>
                  <a:cubicBezTo>
                    <a:pt x="3154" y="4483"/>
                    <a:pt x="13356" y="3590"/>
                    <a:pt x="13427" y="3584"/>
                  </a:cubicBezTo>
                  <a:cubicBezTo>
                    <a:pt x="13589" y="3570"/>
                    <a:pt x="13706" y="3427"/>
                    <a:pt x="13692" y="3265"/>
                  </a:cubicBezTo>
                  <a:lnTo>
                    <a:pt x="13430" y="269"/>
                  </a:lnTo>
                  <a:cubicBezTo>
                    <a:pt x="13417" y="116"/>
                    <a:pt x="13290" y="1"/>
                    <a:pt x="13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460;p52">
              <a:extLst>
                <a:ext uri="{FF2B5EF4-FFF2-40B4-BE49-F238E27FC236}">
                  <a16:creationId xmlns:a16="http://schemas.microsoft.com/office/drawing/2014/main" id="{C6543F15-4BF5-4F71-8A8F-69714EBF6A9F}"/>
                </a:ext>
              </a:extLst>
            </p:cNvPr>
            <p:cNvSpPr/>
            <p:nvPr/>
          </p:nvSpPr>
          <p:spPr>
            <a:xfrm>
              <a:off x="5154400" y="3017225"/>
              <a:ext cx="34075" cy="91275"/>
            </a:xfrm>
            <a:custGeom>
              <a:avLst/>
              <a:gdLst/>
              <a:ahLst/>
              <a:cxnLst/>
              <a:rect l="l" t="t" r="r" b="b"/>
              <a:pathLst>
                <a:path w="1363" h="3651" extrusionOk="0">
                  <a:moveTo>
                    <a:pt x="793" y="1"/>
                  </a:moveTo>
                  <a:cubicBezTo>
                    <a:pt x="785" y="1"/>
                    <a:pt x="776" y="1"/>
                    <a:pt x="768" y="2"/>
                  </a:cubicBezTo>
                  <a:lnTo>
                    <a:pt x="0" y="69"/>
                  </a:lnTo>
                  <a:cubicBezTo>
                    <a:pt x="9" y="68"/>
                    <a:pt x="17" y="68"/>
                    <a:pt x="26" y="68"/>
                  </a:cubicBezTo>
                  <a:cubicBezTo>
                    <a:pt x="176" y="68"/>
                    <a:pt x="303" y="183"/>
                    <a:pt x="316" y="336"/>
                  </a:cubicBezTo>
                  <a:lnTo>
                    <a:pt x="579" y="3333"/>
                  </a:lnTo>
                  <a:cubicBezTo>
                    <a:pt x="593" y="3494"/>
                    <a:pt x="476" y="3636"/>
                    <a:pt x="315" y="3651"/>
                  </a:cubicBezTo>
                  <a:lnTo>
                    <a:pt x="315" y="3651"/>
                  </a:lnTo>
                  <a:lnTo>
                    <a:pt x="1081" y="3584"/>
                  </a:lnTo>
                  <a:cubicBezTo>
                    <a:pt x="1243" y="3570"/>
                    <a:pt x="1363" y="3427"/>
                    <a:pt x="1349" y="3266"/>
                  </a:cubicBezTo>
                  <a:lnTo>
                    <a:pt x="1086" y="269"/>
                  </a:lnTo>
                  <a:cubicBezTo>
                    <a:pt x="1073" y="116"/>
                    <a:pt x="944" y="1"/>
                    <a:pt x="793" y="1"/>
                  </a:cubicBezTo>
                  <a:close/>
                  <a:moveTo>
                    <a:pt x="315" y="3651"/>
                  </a:moveTo>
                  <a:lnTo>
                    <a:pt x="314" y="3651"/>
                  </a:lnTo>
                  <a:cubicBezTo>
                    <a:pt x="314" y="3651"/>
                    <a:pt x="314" y="3651"/>
                    <a:pt x="315" y="36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461;p52">
              <a:extLst>
                <a:ext uri="{FF2B5EF4-FFF2-40B4-BE49-F238E27FC236}">
                  <a16:creationId xmlns:a16="http://schemas.microsoft.com/office/drawing/2014/main" id="{BD16B7FC-0BB1-4EA5-AEF1-C5C02080480E}"/>
                </a:ext>
              </a:extLst>
            </p:cNvPr>
            <p:cNvSpPr/>
            <p:nvPr/>
          </p:nvSpPr>
          <p:spPr>
            <a:xfrm>
              <a:off x="5132150" y="3138050"/>
              <a:ext cx="22275" cy="22250"/>
            </a:xfrm>
            <a:custGeom>
              <a:avLst/>
              <a:gdLst/>
              <a:ahLst/>
              <a:cxnLst/>
              <a:rect l="l" t="t" r="r" b="b"/>
              <a:pathLst>
                <a:path w="891" h="890" extrusionOk="0">
                  <a:moveTo>
                    <a:pt x="446" y="0"/>
                  </a:moveTo>
                  <a:cubicBezTo>
                    <a:pt x="199" y="0"/>
                    <a:pt x="1" y="201"/>
                    <a:pt x="1" y="445"/>
                  </a:cubicBezTo>
                  <a:cubicBezTo>
                    <a:pt x="1" y="692"/>
                    <a:pt x="199" y="890"/>
                    <a:pt x="446" y="890"/>
                  </a:cubicBezTo>
                  <a:cubicBezTo>
                    <a:pt x="692" y="890"/>
                    <a:pt x="890" y="692"/>
                    <a:pt x="890" y="445"/>
                  </a:cubicBezTo>
                  <a:cubicBezTo>
                    <a:pt x="890" y="201"/>
                    <a:pt x="692" y="0"/>
                    <a:pt x="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863595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66"/>
        <p:cNvGrpSpPr/>
        <p:nvPr/>
      </p:nvGrpSpPr>
      <p:grpSpPr>
        <a:xfrm>
          <a:off x="0" y="0"/>
          <a:ext cx="0" cy="0"/>
          <a:chOff x="0" y="0"/>
          <a:chExt cx="0" cy="0"/>
        </a:xfrm>
      </p:grpSpPr>
      <p:sp>
        <p:nvSpPr>
          <p:cNvPr id="2173" name="Google Shape;2173;p40"/>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D" dirty="0"/>
              <a:t>Recommendations</a:t>
            </a:r>
            <a:endParaRPr dirty="0">
              <a:highlight>
                <a:schemeClr val="lt1"/>
              </a:highlight>
            </a:endParaRPr>
          </a:p>
        </p:txBody>
      </p:sp>
      <p:sp>
        <p:nvSpPr>
          <p:cNvPr id="2174" name="Google Shape;2174;p40"/>
          <p:cNvSpPr txBox="1">
            <a:spLocks noGrp="1"/>
          </p:cNvSpPr>
          <p:nvPr>
            <p:ph type="title" idx="2"/>
          </p:nvPr>
        </p:nvSpPr>
        <p:spPr>
          <a:xfrm>
            <a:off x="1430107" y="2432710"/>
            <a:ext cx="2492700" cy="45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dirty="0" err="1"/>
              <a:t>Equipments</a:t>
            </a:r>
            <a:endParaRPr dirty="0"/>
          </a:p>
        </p:txBody>
      </p:sp>
      <p:sp>
        <p:nvSpPr>
          <p:cNvPr id="2175" name="Google Shape;2175;p40"/>
          <p:cNvSpPr txBox="1">
            <a:spLocks noGrp="1"/>
          </p:cNvSpPr>
          <p:nvPr>
            <p:ph type="subTitle" idx="1"/>
          </p:nvPr>
        </p:nvSpPr>
        <p:spPr>
          <a:xfrm>
            <a:off x="1318353" y="2724990"/>
            <a:ext cx="2708981" cy="539700"/>
          </a:xfrm>
          <a:prstGeom prst="rect">
            <a:avLst/>
          </a:prstGeom>
        </p:spPr>
        <p:txBody>
          <a:bodyPr spcFirstLastPara="1" wrap="square" lIns="91425" tIns="91425" rIns="91425" bIns="91425" anchor="t" anchorCtr="0">
            <a:noAutofit/>
          </a:bodyPr>
          <a:lstStyle/>
          <a:p>
            <a:pPr marL="171450" lvl="0" indent="-171450" algn="l">
              <a:lnSpc>
                <a:spcPct val="120000"/>
              </a:lnSpc>
              <a:buFontTx/>
              <a:buChar char="-"/>
            </a:pPr>
            <a:r>
              <a:rPr lang="en-US" sz="1100" dirty="0"/>
              <a:t>every tool and equipment should be inspected, regularly and before use</a:t>
            </a:r>
          </a:p>
          <a:p>
            <a:pPr marL="171450" lvl="0" indent="-171450" algn="l">
              <a:lnSpc>
                <a:spcPct val="120000"/>
              </a:lnSpc>
              <a:buFontTx/>
              <a:buChar char="-"/>
            </a:pPr>
            <a:r>
              <a:rPr lang="en-US" sz="1100" dirty="0"/>
              <a:t>ladders, scaffolds, staging, </a:t>
            </a:r>
            <a:r>
              <a:rPr lang="en-US" sz="1100" dirty="0" err="1"/>
              <a:t>etc</a:t>
            </a:r>
            <a:r>
              <a:rPr lang="en-US" sz="1100" dirty="0"/>
              <a:t> should follow the applicable standard</a:t>
            </a:r>
            <a:endParaRPr sz="1100" dirty="0"/>
          </a:p>
        </p:txBody>
      </p:sp>
      <p:sp>
        <p:nvSpPr>
          <p:cNvPr id="2184" name="Google Shape;2184;p40"/>
          <p:cNvSpPr txBox="1">
            <a:spLocks noGrp="1"/>
          </p:cNvSpPr>
          <p:nvPr>
            <p:ph type="title" idx="14"/>
          </p:nvPr>
        </p:nvSpPr>
        <p:spPr>
          <a:xfrm>
            <a:off x="4482389" y="2434789"/>
            <a:ext cx="3394780" cy="45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sz="2000" dirty="0"/>
              <a:t>PPE and Fall Protection</a:t>
            </a:r>
            <a:endParaRPr sz="2000" dirty="0"/>
          </a:p>
        </p:txBody>
      </p:sp>
      <p:sp>
        <p:nvSpPr>
          <p:cNvPr id="2185" name="Google Shape;2185;p40"/>
          <p:cNvSpPr txBox="1">
            <a:spLocks noGrp="1"/>
          </p:cNvSpPr>
          <p:nvPr>
            <p:ph type="subTitle" idx="15"/>
          </p:nvPr>
        </p:nvSpPr>
        <p:spPr>
          <a:xfrm>
            <a:off x="4984992" y="2731509"/>
            <a:ext cx="2492700" cy="539700"/>
          </a:xfrm>
          <a:prstGeom prst="rect">
            <a:avLst/>
          </a:prstGeom>
        </p:spPr>
        <p:txBody>
          <a:bodyPr spcFirstLastPara="1" wrap="square" lIns="91425" tIns="91425" rIns="91425" bIns="91425" anchor="t" anchorCtr="0">
            <a:noAutofit/>
          </a:bodyPr>
          <a:lstStyle/>
          <a:p>
            <a:pPr marL="171450" lvl="0" indent="-171450" algn="l">
              <a:buFontTx/>
              <a:buChar char="-"/>
            </a:pPr>
            <a:r>
              <a:rPr lang="en-US" sz="1050" dirty="0"/>
              <a:t>always make sure the </a:t>
            </a:r>
            <a:r>
              <a:rPr lang="en-US" sz="1050" b="1" dirty="0"/>
              <a:t>RIGHT</a:t>
            </a:r>
            <a:r>
              <a:rPr lang="en-US" sz="1050" dirty="0"/>
              <a:t> PPE is provided in adequate amount and condition</a:t>
            </a:r>
          </a:p>
          <a:p>
            <a:pPr marL="171450" lvl="0" indent="-171450" algn="l">
              <a:spcAft>
                <a:spcPts val="1200"/>
              </a:spcAft>
              <a:buFontTx/>
              <a:buChar char="-"/>
            </a:pPr>
            <a:r>
              <a:rPr lang="en-US" sz="1050" dirty="0"/>
              <a:t>fall protection must be provided by the employer and erected, maintained, and used with the correct procedure </a:t>
            </a:r>
            <a:endParaRPr sz="1050" dirty="0"/>
          </a:p>
        </p:txBody>
      </p:sp>
      <p:cxnSp>
        <p:nvCxnSpPr>
          <p:cNvPr id="2305" name="Google Shape;2305;p40"/>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156" name="Google Shape;3244;p52">
            <a:extLst>
              <a:ext uri="{FF2B5EF4-FFF2-40B4-BE49-F238E27FC236}">
                <a16:creationId xmlns:a16="http://schemas.microsoft.com/office/drawing/2014/main" id="{5DBF6FB1-062B-4918-9705-4F7E7D9E0764}"/>
              </a:ext>
            </a:extLst>
          </p:cNvPr>
          <p:cNvSpPr/>
          <p:nvPr/>
        </p:nvSpPr>
        <p:spPr>
          <a:xfrm>
            <a:off x="5961441" y="1779421"/>
            <a:ext cx="539700" cy="53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57" name="Google Shape;3263;p52">
            <a:extLst>
              <a:ext uri="{FF2B5EF4-FFF2-40B4-BE49-F238E27FC236}">
                <a16:creationId xmlns:a16="http://schemas.microsoft.com/office/drawing/2014/main" id="{AC1EF4AC-F392-4188-B7ED-03440DC10CFC}"/>
              </a:ext>
            </a:extLst>
          </p:cNvPr>
          <p:cNvGrpSpPr/>
          <p:nvPr/>
        </p:nvGrpSpPr>
        <p:grpSpPr>
          <a:xfrm>
            <a:off x="6071479" y="1860771"/>
            <a:ext cx="324625" cy="368775"/>
            <a:chOff x="1783825" y="2026000"/>
            <a:chExt cx="324625" cy="368775"/>
          </a:xfrm>
        </p:grpSpPr>
        <p:sp>
          <p:nvSpPr>
            <p:cNvPr id="158" name="Google Shape;3264;p52">
              <a:extLst>
                <a:ext uri="{FF2B5EF4-FFF2-40B4-BE49-F238E27FC236}">
                  <a16:creationId xmlns:a16="http://schemas.microsoft.com/office/drawing/2014/main" id="{C85E256B-9CEE-4DB7-A070-95C3BB7E0F00}"/>
                </a:ext>
              </a:extLst>
            </p:cNvPr>
            <p:cNvSpPr/>
            <p:nvPr/>
          </p:nvSpPr>
          <p:spPr>
            <a:xfrm>
              <a:off x="1813050" y="2041225"/>
              <a:ext cx="246775" cy="154225"/>
            </a:xfrm>
            <a:custGeom>
              <a:avLst/>
              <a:gdLst/>
              <a:ahLst/>
              <a:cxnLst/>
              <a:rect l="l" t="t" r="r" b="b"/>
              <a:pathLst>
                <a:path w="9871" h="6169" extrusionOk="0">
                  <a:moveTo>
                    <a:pt x="4935" y="0"/>
                  </a:moveTo>
                  <a:cubicBezTo>
                    <a:pt x="2176" y="199"/>
                    <a:pt x="0" y="2499"/>
                    <a:pt x="0" y="5309"/>
                  </a:cubicBezTo>
                  <a:lnTo>
                    <a:pt x="0" y="6169"/>
                  </a:lnTo>
                  <a:lnTo>
                    <a:pt x="9870" y="6169"/>
                  </a:lnTo>
                  <a:lnTo>
                    <a:pt x="9870" y="5309"/>
                  </a:lnTo>
                  <a:cubicBezTo>
                    <a:pt x="9870" y="2499"/>
                    <a:pt x="7694" y="199"/>
                    <a:pt x="4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265;p52">
              <a:extLst>
                <a:ext uri="{FF2B5EF4-FFF2-40B4-BE49-F238E27FC236}">
                  <a16:creationId xmlns:a16="http://schemas.microsoft.com/office/drawing/2014/main" id="{76732891-5AF0-409B-B44D-0BDF6EC12279}"/>
                </a:ext>
              </a:extLst>
            </p:cNvPr>
            <p:cNvSpPr/>
            <p:nvPr/>
          </p:nvSpPr>
          <p:spPr>
            <a:xfrm>
              <a:off x="1936425" y="2040875"/>
              <a:ext cx="142825" cy="154575"/>
            </a:xfrm>
            <a:custGeom>
              <a:avLst/>
              <a:gdLst/>
              <a:ahLst/>
              <a:cxnLst/>
              <a:rect l="l" t="t" r="r" b="b"/>
              <a:pathLst>
                <a:path w="5713" h="6183" extrusionOk="0">
                  <a:moveTo>
                    <a:pt x="396" y="0"/>
                  </a:moveTo>
                  <a:cubicBezTo>
                    <a:pt x="265" y="0"/>
                    <a:pt x="133" y="5"/>
                    <a:pt x="0" y="14"/>
                  </a:cubicBezTo>
                  <a:cubicBezTo>
                    <a:pt x="2759" y="213"/>
                    <a:pt x="4935" y="2513"/>
                    <a:pt x="4935" y="5323"/>
                  </a:cubicBezTo>
                  <a:lnTo>
                    <a:pt x="4935" y="6183"/>
                  </a:lnTo>
                  <a:lnTo>
                    <a:pt x="5712" y="6183"/>
                  </a:lnTo>
                  <a:lnTo>
                    <a:pt x="5712" y="5323"/>
                  </a:lnTo>
                  <a:cubicBezTo>
                    <a:pt x="5712" y="2375"/>
                    <a:pt x="3320"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266;p52">
              <a:extLst>
                <a:ext uri="{FF2B5EF4-FFF2-40B4-BE49-F238E27FC236}">
                  <a16:creationId xmlns:a16="http://schemas.microsoft.com/office/drawing/2014/main" id="{93949A63-B0FA-4641-9CE8-45C4238A051F}"/>
                </a:ext>
              </a:extLst>
            </p:cNvPr>
            <p:cNvSpPr/>
            <p:nvPr/>
          </p:nvSpPr>
          <p:spPr>
            <a:xfrm>
              <a:off x="1783825" y="2211550"/>
              <a:ext cx="71900" cy="82275"/>
            </a:xfrm>
            <a:custGeom>
              <a:avLst/>
              <a:gdLst/>
              <a:ahLst/>
              <a:cxnLst/>
              <a:rect l="l" t="t" r="r" b="b"/>
              <a:pathLst>
                <a:path w="2876" h="3291" extrusionOk="0">
                  <a:moveTo>
                    <a:pt x="1642" y="1"/>
                  </a:moveTo>
                  <a:cubicBezTo>
                    <a:pt x="736" y="1"/>
                    <a:pt x="1" y="734"/>
                    <a:pt x="1" y="1640"/>
                  </a:cubicBezTo>
                  <a:lnTo>
                    <a:pt x="1" y="1651"/>
                  </a:lnTo>
                  <a:cubicBezTo>
                    <a:pt x="1" y="2555"/>
                    <a:pt x="736" y="3290"/>
                    <a:pt x="1642" y="3290"/>
                  </a:cubicBezTo>
                  <a:lnTo>
                    <a:pt x="2875" y="3290"/>
                  </a:lnTo>
                  <a:lnTo>
                    <a:pt x="28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267;p52">
              <a:extLst>
                <a:ext uri="{FF2B5EF4-FFF2-40B4-BE49-F238E27FC236}">
                  <a16:creationId xmlns:a16="http://schemas.microsoft.com/office/drawing/2014/main" id="{49FF08F5-0380-4E1D-931A-6A9C3FA69221}"/>
                </a:ext>
              </a:extLst>
            </p:cNvPr>
            <p:cNvSpPr/>
            <p:nvPr/>
          </p:nvSpPr>
          <p:spPr>
            <a:xfrm>
              <a:off x="2036625" y="2211550"/>
              <a:ext cx="71825" cy="82275"/>
            </a:xfrm>
            <a:custGeom>
              <a:avLst/>
              <a:gdLst/>
              <a:ahLst/>
              <a:cxnLst/>
              <a:rect l="l" t="t" r="r" b="b"/>
              <a:pathLst>
                <a:path w="2873" h="3291" extrusionOk="0">
                  <a:moveTo>
                    <a:pt x="1" y="1"/>
                  </a:moveTo>
                  <a:lnTo>
                    <a:pt x="1" y="3290"/>
                  </a:lnTo>
                  <a:lnTo>
                    <a:pt x="1234" y="3290"/>
                  </a:lnTo>
                  <a:cubicBezTo>
                    <a:pt x="2140" y="3290"/>
                    <a:pt x="2873" y="2557"/>
                    <a:pt x="2873" y="1651"/>
                  </a:cubicBezTo>
                  <a:lnTo>
                    <a:pt x="2873" y="1640"/>
                  </a:lnTo>
                  <a:cubicBezTo>
                    <a:pt x="2873" y="734"/>
                    <a:pt x="2140" y="1"/>
                    <a:pt x="1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268;p52">
              <a:extLst>
                <a:ext uri="{FF2B5EF4-FFF2-40B4-BE49-F238E27FC236}">
                  <a16:creationId xmlns:a16="http://schemas.microsoft.com/office/drawing/2014/main" id="{DB360095-75A9-462E-B108-A734F3116D27}"/>
                </a:ext>
              </a:extLst>
            </p:cNvPr>
            <p:cNvSpPr/>
            <p:nvPr/>
          </p:nvSpPr>
          <p:spPr>
            <a:xfrm>
              <a:off x="1824975" y="2219575"/>
              <a:ext cx="226325" cy="174850"/>
            </a:xfrm>
            <a:custGeom>
              <a:avLst/>
              <a:gdLst/>
              <a:ahLst/>
              <a:cxnLst/>
              <a:rect l="l" t="t" r="r" b="b"/>
              <a:pathLst>
                <a:path w="9053" h="6994" extrusionOk="0">
                  <a:moveTo>
                    <a:pt x="538" y="0"/>
                  </a:moveTo>
                  <a:lnTo>
                    <a:pt x="538" y="3"/>
                  </a:lnTo>
                  <a:lnTo>
                    <a:pt x="8" y="277"/>
                  </a:lnTo>
                  <a:lnTo>
                    <a:pt x="5" y="277"/>
                  </a:lnTo>
                  <a:cubicBezTo>
                    <a:pt x="1" y="408"/>
                    <a:pt x="3" y="300"/>
                    <a:pt x="3" y="2179"/>
                  </a:cubicBezTo>
                  <a:cubicBezTo>
                    <a:pt x="3" y="4721"/>
                    <a:pt x="1967" y="6805"/>
                    <a:pt x="4461" y="6994"/>
                  </a:cubicBezTo>
                  <a:cubicBezTo>
                    <a:pt x="5141" y="6959"/>
                    <a:pt x="5433" y="6918"/>
                    <a:pt x="6123" y="6669"/>
                  </a:cubicBezTo>
                  <a:cubicBezTo>
                    <a:pt x="6837" y="6410"/>
                    <a:pt x="7473" y="5975"/>
                    <a:pt x="7971" y="5399"/>
                  </a:cubicBezTo>
                  <a:cubicBezTo>
                    <a:pt x="8667" y="4594"/>
                    <a:pt x="9052" y="3564"/>
                    <a:pt x="9052" y="2499"/>
                  </a:cubicBezTo>
                  <a:lnTo>
                    <a:pt x="905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269;p52">
              <a:extLst>
                <a:ext uri="{FF2B5EF4-FFF2-40B4-BE49-F238E27FC236}">
                  <a16:creationId xmlns:a16="http://schemas.microsoft.com/office/drawing/2014/main" id="{E324D02D-89AA-4EF0-8DF8-DB347E88FE02}"/>
                </a:ext>
              </a:extLst>
            </p:cNvPr>
            <p:cNvSpPr/>
            <p:nvPr/>
          </p:nvSpPr>
          <p:spPr>
            <a:xfrm>
              <a:off x="1825150" y="2195425"/>
              <a:ext cx="242175" cy="199350"/>
            </a:xfrm>
            <a:custGeom>
              <a:avLst/>
              <a:gdLst/>
              <a:ahLst/>
              <a:cxnLst/>
              <a:rect l="l" t="t" r="r" b="b"/>
              <a:pathLst>
                <a:path w="9687" h="7974" extrusionOk="0">
                  <a:moveTo>
                    <a:pt x="213" y="1"/>
                  </a:moveTo>
                  <a:cubicBezTo>
                    <a:pt x="88" y="395"/>
                    <a:pt x="17" y="812"/>
                    <a:pt x="1" y="1243"/>
                  </a:cubicBezTo>
                  <a:lnTo>
                    <a:pt x="8909" y="1243"/>
                  </a:lnTo>
                  <a:lnTo>
                    <a:pt x="8909" y="3145"/>
                  </a:lnTo>
                  <a:cubicBezTo>
                    <a:pt x="8909" y="5687"/>
                    <a:pt x="6945" y="7771"/>
                    <a:pt x="4451" y="7960"/>
                  </a:cubicBezTo>
                  <a:cubicBezTo>
                    <a:pt x="4576" y="7969"/>
                    <a:pt x="4698" y="7973"/>
                    <a:pt x="4825" y="7973"/>
                  </a:cubicBezTo>
                  <a:lnTo>
                    <a:pt x="4857" y="7973"/>
                  </a:lnTo>
                  <a:cubicBezTo>
                    <a:pt x="7524" y="7973"/>
                    <a:pt x="9686" y="5811"/>
                    <a:pt x="9686" y="3145"/>
                  </a:cubicBezTo>
                  <a:lnTo>
                    <a:pt x="9686" y="1434"/>
                  </a:lnTo>
                  <a:cubicBezTo>
                    <a:pt x="9686" y="934"/>
                    <a:pt x="9610" y="452"/>
                    <a:pt x="9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270;p52">
              <a:extLst>
                <a:ext uri="{FF2B5EF4-FFF2-40B4-BE49-F238E27FC236}">
                  <a16:creationId xmlns:a16="http://schemas.microsoft.com/office/drawing/2014/main" id="{46CA86E1-6C57-4163-8B80-E2AB38B2D2B2}"/>
                </a:ext>
              </a:extLst>
            </p:cNvPr>
            <p:cNvSpPr/>
            <p:nvPr/>
          </p:nvSpPr>
          <p:spPr>
            <a:xfrm>
              <a:off x="1796000" y="2177450"/>
              <a:ext cx="283250" cy="34125"/>
            </a:xfrm>
            <a:custGeom>
              <a:avLst/>
              <a:gdLst/>
              <a:ahLst/>
              <a:cxnLst/>
              <a:rect l="l" t="t" r="r" b="b"/>
              <a:pathLst>
                <a:path w="11330" h="1365" extrusionOk="0">
                  <a:moveTo>
                    <a:pt x="682" y="0"/>
                  </a:moveTo>
                  <a:cubicBezTo>
                    <a:pt x="307" y="0"/>
                    <a:pt x="0" y="307"/>
                    <a:pt x="0" y="683"/>
                  </a:cubicBezTo>
                  <a:cubicBezTo>
                    <a:pt x="0" y="1058"/>
                    <a:pt x="307" y="1365"/>
                    <a:pt x="682" y="1365"/>
                  </a:cubicBezTo>
                  <a:lnTo>
                    <a:pt x="10552" y="1365"/>
                  </a:lnTo>
                  <a:cubicBezTo>
                    <a:pt x="10891" y="1365"/>
                    <a:pt x="11110" y="1300"/>
                    <a:pt x="11329" y="1245"/>
                  </a:cubicBezTo>
                  <a:lnTo>
                    <a:pt x="11329" y="120"/>
                  </a:lnTo>
                  <a:cubicBezTo>
                    <a:pt x="11112" y="67"/>
                    <a:pt x="10891" y="0"/>
                    <a:pt x="105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271;p52">
              <a:extLst>
                <a:ext uri="{FF2B5EF4-FFF2-40B4-BE49-F238E27FC236}">
                  <a16:creationId xmlns:a16="http://schemas.microsoft.com/office/drawing/2014/main" id="{665F2FE8-A0BF-4FB7-8C00-1ECD44967212}"/>
                </a:ext>
              </a:extLst>
            </p:cNvPr>
            <p:cNvSpPr/>
            <p:nvPr/>
          </p:nvSpPr>
          <p:spPr>
            <a:xfrm>
              <a:off x="2059800" y="2177450"/>
              <a:ext cx="36500" cy="34125"/>
            </a:xfrm>
            <a:custGeom>
              <a:avLst/>
              <a:gdLst/>
              <a:ahLst/>
              <a:cxnLst/>
              <a:rect l="l" t="t" r="r" b="b"/>
              <a:pathLst>
                <a:path w="1460" h="1365" extrusionOk="0">
                  <a:moveTo>
                    <a:pt x="0" y="0"/>
                  </a:moveTo>
                  <a:cubicBezTo>
                    <a:pt x="376" y="0"/>
                    <a:pt x="683" y="307"/>
                    <a:pt x="683" y="683"/>
                  </a:cubicBezTo>
                  <a:cubicBezTo>
                    <a:pt x="683" y="1058"/>
                    <a:pt x="376" y="1365"/>
                    <a:pt x="0" y="1365"/>
                  </a:cubicBezTo>
                  <a:lnTo>
                    <a:pt x="777" y="1365"/>
                  </a:lnTo>
                  <a:cubicBezTo>
                    <a:pt x="1155" y="1365"/>
                    <a:pt x="1459" y="1058"/>
                    <a:pt x="1459" y="683"/>
                  </a:cubicBezTo>
                  <a:cubicBezTo>
                    <a:pt x="1459" y="307"/>
                    <a:pt x="1155"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272;p52">
              <a:extLst>
                <a:ext uri="{FF2B5EF4-FFF2-40B4-BE49-F238E27FC236}">
                  <a16:creationId xmlns:a16="http://schemas.microsoft.com/office/drawing/2014/main" id="{41504A2A-A29A-4D54-B983-543D32ADD53D}"/>
                </a:ext>
              </a:extLst>
            </p:cNvPr>
            <p:cNvSpPr/>
            <p:nvPr/>
          </p:nvSpPr>
          <p:spPr>
            <a:xfrm>
              <a:off x="1848825" y="2063525"/>
              <a:ext cx="43300" cy="82725"/>
            </a:xfrm>
            <a:custGeom>
              <a:avLst/>
              <a:gdLst/>
              <a:ahLst/>
              <a:cxnLst/>
              <a:rect l="l" t="t" r="r" b="b"/>
              <a:pathLst>
                <a:path w="1732" h="3309" extrusionOk="0">
                  <a:moveTo>
                    <a:pt x="314" y="0"/>
                  </a:moveTo>
                  <a:cubicBezTo>
                    <a:pt x="310" y="0"/>
                    <a:pt x="306" y="0"/>
                    <a:pt x="303" y="0"/>
                  </a:cubicBezTo>
                  <a:lnTo>
                    <a:pt x="280" y="0"/>
                  </a:lnTo>
                  <a:cubicBezTo>
                    <a:pt x="77" y="113"/>
                    <a:pt x="1" y="351"/>
                    <a:pt x="84" y="551"/>
                  </a:cubicBezTo>
                  <a:lnTo>
                    <a:pt x="1119" y="3089"/>
                  </a:lnTo>
                  <a:cubicBezTo>
                    <a:pt x="1156" y="3181"/>
                    <a:pt x="1225" y="3260"/>
                    <a:pt x="1315" y="3308"/>
                  </a:cubicBezTo>
                  <a:lnTo>
                    <a:pt x="1395" y="3283"/>
                  </a:lnTo>
                  <a:cubicBezTo>
                    <a:pt x="1617" y="3214"/>
                    <a:pt x="1732" y="2969"/>
                    <a:pt x="1642" y="2755"/>
                  </a:cubicBezTo>
                  <a:lnTo>
                    <a:pt x="547" y="155"/>
                  </a:lnTo>
                  <a:cubicBezTo>
                    <a:pt x="507" y="61"/>
                    <a:pt x="416" y="0"/>
                    <a:pt x="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273;p52">
              <a:extLst>
                <a:ext uri="{FF2B5EF4-FFF2-40B4-BE49-F238E27FC236}">
                  <a16:creationId xmlns:a16="http://schemas.microsoft.com/office/drawing/2014/main" id="{46FFA80D-12BF-473D-B908-FC41F02CADAD}"/>
                </a:ext>
              </a:extLst>
            </p:cNvPr>
            <p:cNvSpPr/>
            <p:nvPr/>
          </p:nvSpPr>
          <p:spPr>
            <a:xfrm>
              <a:off x="1993175" y="2063525"/>
              <a:ext cx="43250" cy="82725"/>
            </a:xfrm>
            <a:custGeom>
              <a:avLst/>
              <a:gdLst/>
              <a:ahLst/>
              <a:cxnLst/>
              <a:rect l="l" t="t" r="r" b="b"/>
              <a:pathLst>
                <a:path w="1730" h="3309" extrusionOk="0">
                  <a:moveTo>
                    <a:pt x="1315" y="0"/>
                  </a:moveTo>
                  <a:cubicBezTo>
                    <a:pt x="1222" y="53"/>
                    <a:pt x="1158" y="127"/>
                    <a:pt x="1119" y="219"/>
                  </a:cubicBezTo>
                  <a:lnTo>
                    <a:pt x="88" y="2746"/>
                  </a:lnTo>
                  <a:cubicBezTo>
                    <a:pt x="1" y="2955"/>
                    <a:pt x="84" y="3200"/>
                    <a:pt x="280" y="3308"/>
                  </a:cubicBezTo>
                  <a:lnTo>
                    <a:pt x="351" y="3292"/>
                  </a:lnTo>
                  <a:cubicBezTo>
                    <a:pt x="469" y="3267"/>
                    <a:pt x="566" y="3186"/>
                    <a:pt x="612" y="3075"/>
                  </a:cubicBezTo>
                  <a:lnTo>
                    <a:pt x="1644" y="570"/>
                  </a:lnTo>
                  <a:cubicBezTo>
                    <a:pt x="1730" y="365"/>
                    <a:pt x="1630" y="127"/>
                    <a:pt x="1421" y="44"/>
                  </a:cubicBezTo>
                  <a:lnTo>
                    <a:pt x="1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274;p52">
              <a:extLst>
                <a:ext uri="{FF2B5EF4-FFF2-40B4-BE49-F238E27FC236}">
                  <a16:creationId xmlns:a16="http://schemas.microsoft.com/office/drawing/2014/main" id="{3B529AA5-4E82-49B7-A2E0-92E14709FE5A}"/>
                </a:ext>
              </a:extLst>
            </p:cNvPr>
            <p:cNvSpPr/>
            <p:nvPr/>
          </p:nvSpPr>
          <p:spPr>
            <a:xfrm>
              <a:off x="1855800" y="2062200"/>
              <a:ext cx="44375" cy="85400"/>
            </a:xfrm>
            <a:custGeom>
              <a:avLst/>
              <a:gdLst/>
              <a:ahLst/>
              <a:cxnLst/>
              <a:rect l="l" t="t" r="r" b="b"/>
              <a:pathLst>
                <a:path w="1775" h="3416" extrusionOk="0">
                  <a:moveTo>
                    <a:pt x="209" y="1"/>
                  </a:moveTo>
                  <a:cubicBezTo>
                    <a:pt x="154" y="1"/>
                    <a:pt x="98" y="11"/>
                    <a:pt x="45" y="33"/>
                  </a:cubicBezTo>
                  <a:cubicBezTo>
                    <a:pt x="28" y="40"/>
                    <a:pt x="15" y="47"/>
                    <a:pt x="1" y="53"/>
                  </a:cubicBezTo>
                  <a:cubicBezTo>
                    <a:pt x="86" y="102"/>
                    <a:pt x="155" y="176"/>
                    <a:pt x="197" y="275"/>
                  </a:cubicBezTo>
                  <a:lnTo>
                    <a:pt x="1227" y="2799"/>
                  </a:lnTo>
                  <a:cubicBezTo>
                    <a:pt x="1312" y="3008"/>
                    <a:pt x="1234" y="3253"/>
                    <a:pt x="1036" y="3361"/>
                  </a:cubicBezTo>
                  <a:cubicBezTo>
                    <a:pt x="1105" y="3399"/>
                    <a:pt x="1177" y="3416"/>
                    <a:pt x="1245" y="3416"/>
                  </a:cubicBezTo>
                  <a:cubicBezTo>
                    <a:pt x="1534" y="3416"/>
                    <a:pt x="1775" y="3117"/>
                    <a:pt x="1647" y="2799"/>
                  </a:cubicBezTo>
                  <a:lnTo>
                    <a:pt x="614" y="272"/>
                  </a:lnTo>
                  <a:cubicBezTo>
                    <a:pt x="546" y="103"/>
                    <a:pt x="382" y="1"/>
                    <a:pt x="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275;p52">
              <a:extLst>
                <a:ext uri="{FF2B5EF4-FFF2-40B4-BE49-F238E27FC236}">
                  <a16:creationId xmlns:a16="http://schemas.microsoft.com/office/drawing/2014/main" id="{8C71FFFF-DE53-4BAA-BA54-1A6A2D992AD7}"/>
                </a:ext>
              </a:extLst>
            </p:cNvPr>
            <p:cNvSpPr/>
            <p:nvPr/>
          </p:nvSpPr>
          <p:spPr>
            <a:xfrm>
              <a:off x="2000150" y="2062200"/>
              <a:ext cx="43600" cy="85375"/>
            </a:xfrm>
            <a:custGeom>
              <a:avLst/>
              <a:gdLst/>
              <a:ahLst/>
              <a:cxnLst/>
              <a:rect l="l" t="t" r="r" b="b"/>
              <a:pathLst>
                <a:path w="1744" h="3415" extrusionOk="0">
                  <a:moveTo>
                    <a:pt x="1245" y="1"/>
                  </a:moveTo>
                  <a:cubicBezTo>
                    <a:pt x="1171" y="1"/>
                    <a:pt x="1099" y="19"/>
                    <a:pt x="1036" y="53"/>
                  </a:cubicBezTo>
                  <a:cubicBezTo>
                    <a:pt x="1229" y="160"/>
                    <a:pt x="1317" y="395"/>
                    <a:pt x="1232" y="604"/>
                  </a:cubicBezTo>
                  <a:lnTo>
                    <a:pt x="197" y="3142"/>
                  </a:lnTo>
                  <a:cubicBezTo>
                    <a:pt x="155" y="3239"/>
                    <a:pt x="86" y="3315"/>
                    <a:pt x="1" y="3361"/>
                  </a:cubicBezTo>
                  <a:cubicBezTo>
                    <a:pt x="12" y="3368"/>
                    <a:pt x="26" y="3375"/>
                    <a:pt x="40" y="3380"/>
                  </a:cubicBezTo>
                  <a:cubicBezTo>
                    <a:pt x="96" y="3403"/>
                    <a:pt x="154" y="3414"/>
                    <a:pt x="211" y="3414"/>
                  </a:cubicBezTo>
                  <a:cubicBezTo>
                    <a:pt x="384" y="3414"/>
                    <a:pt x="547" y="3312"/>
                    <a:pt x="616" y="3142"/>
                  </a:cubicBezTo>
                  <a:lnTo>
                    <a:pt x="1651" y="604"/>
                  </a:lnTo>
                  <a:cubicBezTo>
                    <a:pt x="1743" y="381"/>
                    <a:pt x="1635" y="125"/>
                    <a:pt x="1411" y="33"/>
                  </a:cubicBezTo>
                  <a:cubicBezTo>
                    <a:pt x="1357" y="11"/>
                    <a:pt x="1301" y="1"/>
                    <a:pt x="1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276;p52">
              <a:extLst>
                <a:ext uri="{FF2B5EF4-FFF2-40B4-BE49-F238E27FC236}">
                  <a16:creationId xmlns:a16="http://schemas.microsoft.com/office/drawing/2014/main" id="{93873FD2-F08F-4933-B212-5A3199FBDF1B}"/>
                </a:ext>
              </a:extLst>
            </p:cNvPr>
            <p:cNvSpPr/>
            <p:nvPr/>
          </p:nvSpPr>
          <p:spPr>
            <a:xfrm>
              <a:off x="1909350" y="2026200"/>
              <a:ext cx="65075" cy="119400"/>
            </a:xfrm>
            <a:custGeom>
              <a:avLst/>
              <a:gdLst/>
              <a:ahLst/>
              <a:cxnLst/>
              <a:rect l="l" t="t" r="r" b="b"/>
              <a:pathLst>
                <a:path w="2603" h="4776" extrusionOk="0">
                  <a:moveTo>
                    <a:pt x="1254" y="1"/>
                  </a:moveTo>
                  <a:cubicBezTo>
                    <a:pt x="943" y="1"/>
                    <a:pt x="622" y="39"/>
                    <a:pt x="228" y="122"/>
                  </a:cubicBezTo>
                  <a:cubicBezTo>
                    <a:pt x="92" y="150"/>
                    <a:pt x="0" y="276"/>
                    <a:pt x="14" y="415"/>
                  </a:cubicBezTo>
                  <a:cubicBezTo>
                    <a:pt x="23" y="481"/>
                    <a:pt x="385" y="3822"/>
                    <a:pt x="385" y="3822"/>
                  </a:cubicBezTo>
                  <a:cubicBezTo>
                    <a:pt x="385" y="3822"/>
                    <a:pt x="385" y="3822"/>
                    <a:pt x="385" y="3821"/>
                  </a:cubicBezTo>
                  <a:lnTo>
                    <a:pt x="385" y="3821"/>
                  </a:lnTo>
                  <a:cubicBezTo>
                    <a:pt x="438" y="4306"/>
                    <a:pt x="800" y="4686"/>
                    <a:pt x="1263" y="4776"/>
                  </a:cubicBezTo>
                  <a:cubicBezTo>
                    <a:pt x="1558" y="4718"/>
                    <a:pt x="1780" y="4667"/>
                    <a:pt x="1978" y="4458"/>
                  </a:cubicBezTo>
                  <a:cubicBezTo>
                    <a:pt x="2114" y="4315"/>
                    <a:pt x="2197" y="4130"/>
                    <a:pt x="2217" y="3937"/>
                  </a:cubicBezTo>
                  <a:lnTo>
                    <a:pt x="2582" y="544"/>
                  </a:lnTo>
                  <a:cubicBezTo>
                    <a:pt x="2602" y="341"/>
                    <a:pt x="2466" y="154"/>
                    <a:pt x="2266" y="115"/>
                  </a:cubicBezTo>
                  <a:cubicBezTo>
                    <a:pt x="1892" y="42"/>
                    <a:pt x="1579" y="1"/>
                    <a:pt x="12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277;p52">
              <a:extLst>
                <a:ext uri="{FF2B5EF4-FFF2-40B4-BE49-F238E27FC236}">
                  <a16:creationId xmlns:a16="http://schemas.microsoft.com/office/drawing/2014/main" id="{353530AC-E37F-46C9-B74A-0174AF470151}"/>
                </a:ext>
              </a:extLst>
            </p:cNvPr>
            <p:cNvSpPr/>
            <p:nvPr/>
          </p:nvSpPr>
          <p:spPr>
            <a:xfrm>
              <a:off x="1938675" y="2026000"/>
              <a:ext cx="44325" cy="120125"/>
            </a:xfrm>
            <a:custGeom>
              <a:avLst/>
              <a:gdLst/>
              <a:ahLst/>
              <a:cxnLst/>
              <a:rect l="l" t="t" r="r" b="b"/>
              <a:pathLst>
                <a:path w="1773" h="4805" extrusionOk="0">
                  <a:moveTo>
                    <a:pt x="304" y="0"/>
                  </a:moveTo>
                  <a:cubicBezTo>
                    <a:pt x="203" y="0"/>
                    <a:pt x="101" y="3"/>
                    <a:pt x="0" y="8"/>
                  </a:cubicBezTo>
                  <a:cubicBezTo>
                    <a:pt x="323" y="24"/>
                    <a:pt x="639" y="65"/>
                    <a:pt x="945" y="130"/>
                  </a:cubicBezTo>
                  <a:cubicBezTo>
                    <a:pt x="1081" y="158"/>
                    <a:pt x="1174" y="284"/>
                    <a:pt x="1157" y="423"/>
                  </a:cubicBezTo>
                  <a:lnTo>
                    <a:pt x="789" y="3829"/>
                  </a:lnTo>
                  <a:cubicBezTo>
                    <a:pt x="738" y="4281"/>
                    <a:pt x="420" y="4643"/>
                    <a:pt x="0" y="4763"/>
                  </a:cubicBezTo>
                  <a:cubicBezTo>
                    <a:pt x="30" y="4770"/>
                    <a:pt x="60" y="4777"/>
                    <a:pt x="90" y="4784"/>
                  </a:cubicBezTo>
                  <a:cubicBezTo>
                    <a:pt x="161" y="4798"/>
                    <a:pt x="232" y="4804"/>
                    <a:pt x="301" y="4804"/>
                  </a:cubicBezTo>
                  <a:cubicBezTo>
                    <a:pt x="846" y="4804"/>
                    <a:pt x="1324" y="4396"/>
                    <a:pt x="1386" y="3829"/>
                  </a:cubicBezTo>
                  <a:lnTo>
                    <a:pt x="1757" y="423"/>
                  </a:lnTo>
                  <a:cubicBezTo>
                    <a:pt x="1773" y="284"/>
                    <a:pt x="1681" y="158"/>
                    <a:pt x="1545" y="128"/>
                  </a:cubicBezTo>
                  <a:lnTo>
                    <a:pt x="1545" y="130"/>
                  </a:lnTo>
                  <a:cubicBezTo>
                    <a:pt x="1136" y="43"/>
                    <a:pt x="72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699;p46">
            <a:extLst>
              <a:ext uri="{FF2B5EF4-FFF2-40B4-BE49-F238E27FC236}">
                <a16:creationId xmlns:a16="http://schemas.microsoft.com/office/drawing/2014/main" id="{7BAABAAC-1A6A-45FF-9B3A-D5853142E91E}"/>
              </a:ext>
            </a:extLst>
          </p:cNvPr>
          <p:cNvGrpSpPr/>
          <p:nvPr/>
        </p:nvGrpSpPr>
        <p:grpSpPr>
          <a:xfrm rot="939485">
            <a:off x="7984221" y="802159"/>
            <a:ext cx="1047212" cy="1129034"/>
            <a:chOff x="223375" y="509925"/>
            <a:chExt cx="927900" cy="1000400"/>
          </a:xfrm>
        </p:grpSpPr>
        <p:sp>
          <p:nvSpPr>
            <p:cNvPr id="251" name="Google Shape;2700;p46">
              <a:extLst>
                <a:ext uri="{FF2B5EF4-FFF2-40B4-BE49-F238E27FC236}">
                  <a16:creationId xmlns:a16="http://schemas.microsoft.com/office/drawing/2014/main" id="{D2AE5511-4640-48FE-BD17-0EAB9D572660}"/>
                </a:ext>
              </a:extLst>
            </p:cNvPr>
            <p:cNvSpPr/>
            <p:nvPr/>
          </p:nvSpPr>
          <p:spPr>
            <a:xfrm>
              <a:off x="290450" y="965050"/>
              <a:ext cx="85825" cy="132325"/>
            </a:xfrm>
            <a:custGeom>
              <a:avLst/>
              <a:gdLst/>
              <a:ahLst/>
              <a:cxnLst/>
              <a:rect l="l" t="t" r="r" b="b"/>
              <a:pathLst>
                <a:path w="3433" h="5293" extrusionOk="0">
                  <a:moveTo>
                    <a:pt x="2851" y="0"/>
                  </a:moveTo>
                  <a:lnTo>
                    <a:pt x="1" y="873"/>
                  </a:lnTo>
                  <a:lnTo>
                    <a:pt x="2385" y="5293"/>
                  </a:lnTo>
                  <a:lnTo>
                    <a:pt x="3432" y="2617"/>
                  </a:lnTo>
                  <a:lnTo>
                    <a:pt x="2851" y="0"/>
                  </a:ln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701;p46">
              <a:extLst>
                <a:ext uri="{FF2B5EF4-FFF2-40B4-BE49-F238E27FC236}">
                  <a16:creationId xmlns:a16="http://schemas.microsoft.com/office/drawing/2014/main" id="{5DAD6202-BD08-4BFD-9D06-C428FAD22A8A}"/>
                </a:ext>
              </a:extLst>
            </p:cNvPr>
            <p:cNvSpPr/>
            <p:nvPr/>
          </p:nvSpPr>
          <p:spPr>
            <a:xfrm>
              <a:off x="287550" y="1047925"/>
              <a:ext cx="87275" cy="61450"/>
            </a:xfrm>
            <a:custGeom>
              <a:avLst/>
              <a:gdLst/>
              <a:ahLst/>
              <a:cxnLst/>
              <a:rect l="l" t="t" r="r" b="b"/>
              <a:pathLst>
                <a:path w="3491" h="2458" extrusionOk="0">
                  <a:moveTo>
                    <a:pt x="3374" y="0"/>
                  </a:moveTo>
                  <a:lnTo>
                    <a:pt x="349" y="582"/>
                  </a:lnTo>
                  <a:cubicBezTo>
                    <a:pt x="117" y="582"/>
                    <a:pt x="1" y="815"/>
                    <a:pt x="59" y="1047"/>
                  </a:cubicBezTo>
                  <a:lnTo>
                    <a:pt x="408" y="2152"/>
                  </a:lnTo>
                  <a:cubicBezTo>
                    <a:pt x="456" y="2345"/>
                    <a:pt x="584" y="2458"/>
                    <a:pt x="726" y="2458"/>
                  </a:cubicBezTo>
                  <a:cubicBezTo>
                    <a:pt x="755" y="2458"/>
                    <a:pt x="785" y="2453"/>
                    <a:pt x="815" y="2443"/>
                  </a:cubicBezTo>
                  <a:lnTo>
                    <a:pt x="3490" y="1920"/>
                  </a:lnTo>
                  <a:lnTo>
                    <a:pt x="33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702;p46">
              <a:extLst>
                <a:ext uri="{FF2B5EF4-FFF2-40B4-BE49-F238E27FC236}">
                  <a16:creationId xmlns:a16="http://schemas.microsoft.com/office/drawing/2014/main" id="{266151BD-FA33-4EBF-8214-A822ED8A4E80}"/>
                </a:ext>
              </a:extLst>
            </p:cNvPr>
            <p:cNvSpPr/>
            <p:nvPr/>
          </p:nvSpPr>
          <p:spPr>
            <a:xfrm>
              <a:off x="360250" y="940325"/>
              <a:ext cx="660175" cy="570000"/>
            </a:xfrm>
            <a:custGeom>
              <a:avLst/>
              <a:gdLst/>
              <a:ahLst/>
              <a:cxnLst/>
              <a:rect l="l" t="t" r="r" b="b"/>
              <a:pathLst>
                <a:path w="26407" h="22800" extrusionOk="0">
                  <a:moveTo>
                    <a:pt x="23905" y="0"/>
                  </a:moveTo>
                  <a:cubicBezTo>
                    <a:pt x="22277" y="4421"/>
                    <a:pt x="20706" y="8550"/>
                    <a:pt x="18554" y="12680"/>
                  </a:cubicBezTo>
                  <a:lnTo>
                    <a:pt x="1280" y="3316"/>
                  </a:lnTo>
                  <a:lnTo>
                    <a:pt x="1" y="5642"/>
                  </a:lnTo>
                  <a:lnTo>
                    <a:pt x="17566" y="15123"/>
                  </a:lnTo>
                  <a:cubicBezTo>
                    <a:pt x="17624" y="17391"/>
                    <a:pt x="17682" y="22509"/>
                    <a:pt x="17682" y="22800"/>
                  </a:cubicBezTo>
                  <a:lnTo>
                    <a:pt x="20183" y="22335"/>
                  </a:lnTo>
                  <a:cubicBezTo>
                    <a:pt x="20125" y="20532"/>
                    <a:pt x="20241" y="16926"/>
                    <a:pt x="20183" y="15064"/>
                  </a:cubicBezTo>
                  <a:cubicBezTo>
                    <a:pt x="22800" y="10411"/>
                    <a:pt x="24545" y="5817"/>
                    <a:pt x="26348" y="931"/>
                  </a:cubicBezTo>
                  <a:lnTo>
                    <a:pt x="26406" y="931"/>
                  </a:lnTo>
                  <a:lnTo>
                    <a:pt x="23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703;p46">
              <a:extLst>
                <a:ext uri="{FF2B5EF4-FFF2-40B4-BE49-F238E27FC236}">
                  <a16:creationId xmlns:a16="http://schemas.microsoft.com/office/drawing/2014/main" id="{1A5C9603-87EB-4B44-9783-6D691C3AD8D8}"/>
                </a:ext>
              </a:extLst>
            </p:cNvPr>
            <p:cNvSpPr/>
            <p:nvPr/>
          </p:nvSpPr>
          <p:spPr>
            <a:xfrm>
              <a:off x="342800" y="940325"/>
              <a:ext cx="660175" cy="570000"/>
            </a:xfrm>
            <a:custGeom>
              <a:avLst/>
              <a:gdLst/>
              <a:ahLst/>
              <a:cxnLst/>
              <a:rect l="l" t="t" r="r" b="b"/>
              <a:pathLst>
                <a:path w="26407" h="22800" extrusionOk="0">
                  <a:moveTo>
                    <a:pt x="23963" y="0"/>
                  </a:moveTo>
                  <a:cubicBezTo>
                    <a:pt x="22277" y="4421"/>
                    <a:pt x="20706" y="8550"/>
                    <a:pt x="18554" y="12680"/>
                  </a:cubicBezTo>
                  <a:lnTo>
                    <a:pt x="1280" y="3316"/>
                  </a:lnTo>
                  <a:lnTo>
                    <a:pt x="1" y="5642"/>
                  </a:lnTo>
                  <a:lnTo>
                    <a:pt x="17624" y="15123"/>
                  </a:lnTo>
                  <a:cubicBezTo>
                    <a:pt x="17624" y="17391"/>
                    <a:pt x="17682" y="22509"/>
                    <a:pt x="17682" y="22800"/>
                  </a:cubicBezTo>
                  <a:lnTo>
                    <a:pt x="20357" y="22742"/>
                  </a:lnTo>
                  <a:cubicBezTo>
                    <a:pt x="20299" y="20939"/>
                    <a:pt x="20241" y="16926"/>
                    <a:pt x="20241" y="15064"/>
                  </a:cubicBezTo>
                  <a:cubicBezTo>
                    <a:pt x="22800" y="10411"/>
                    <a:pt x="24545" y="5817"/>
                    <a:pt x="26348" y="931"/>
                  </a:cubicBezTo>
                  <a:lnTo>
                    <a:pt x="26406" y="931"/>
                  </a:lnTo>
                  <a:lnTo>
                    <a:pt x="23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704;p46">
              <a:extLst>
                <a:ext uri="{FF2B5EF4-FFF2-40B4-BE49-F238E27FC236}">
                  <a16:creationId xmlns:a16="http://schemas.microsoft.com/office/drawing/2014/main" id="{1AAD4CB0-3533-450A-BC5F-6A5A7912B323}"/>
                </a:ext>
              </a:extLst>
            </p:cNvPr>
            <p:cNvSpPr/>
            <p:nvPr/>
          </p:nvSpPr>
          <p:spPr>
            <a:xfrm>
              <a:off x="742675" y="1216600"/>
              <a:ext cx="142525" cy="146875"/>
            </a:xfrm>
            <a:custGeom>
              <a:avLst/>
              <a:gdLst/>
              <a:ahLst/>
              <a:cxnLst/>
              <a:rect l="l" t="t" r="r" b="b"/>
              <a:pathLst>
                <a:path w="5701" h="5875" extrusionOk="0">
                  <a:moveTo>
                    <a:pt x="3374" y="931"/>
                  </a:moveTo>
                  <a:cubicBezTo>
                    <a:pt x="3839" y="931"/>
                    <a:pt x="4188" y="1163"/>
                    <a:pt x="4421" y="1512"/>
                  </a:cubicBezTo>
                  <a:cubicBezTo>
                    <a:pt x="4653" y="1861"/>
                    <a:pt x="4711" y="2327"/>
                    <a:pt x="4537" y="2734"/>
                  </a:cubicBezTo>
                  <a:cubicBezTo>
                    <a:pt x="4304" y="3141"/>
                    <a:pt x="4130" y="3606"/>
                    <a:pt x="4013" y="4072"/>
                  </a:cubicBezTo>
                  <a:cubicBezTo>
                    <a:pt x="3839" y="4595"/>
                    <a:pt x="3315" y="4944"/>
                    <a:pt x="2792" y="4944"/>
                  </a:cubicBezTo>
                  <a:cubicBezTo>
                    <a:pt x="2269" y="4944"/>
                    <a:pt x="1803" y="4595"/>
                    <a:pt x="1629" y="4130"/>
                  </a:cubicBezTo>
                  <a:lnTo>
                    <a:pt x="1105" y="2734"/>
                  </a:lnTo>
                  <a:cubicBezTo>
                    <a:pt x="989" y="2385"/>
                    <a:pt x="989" y="1978"/>
                    <a:pt x="1222" y="1629"/>
                  </a:cubicBezTo>
                  <a:cubicBezTo>
                    <a:pt x="1396" y="1280"/>
                    <a:pt x="1745" y="1105"/>
                    <a:pt x="2152" y="1047"/>
                  </a:cubicBezTo>
                  <a:cubicBezTo>
                    <a:pt x="2501" y="989"/>
                    <a:pt x="2908" y="931"/>
                    <a:pt x="3257" y="931"/>
                  </a:cubicBezTo>
                  <a:close/>
                  <a:moveTo>
                    <a:pt x="3432" y="0"/>
                  </a:moveTo>
                  <a:cubicBezTo>
                    <a:pt x="2966" y="0"/>
                    <a:pt x="2501" y="58"/>
                    <a:pt x="2036" y="116"/>
                  </a:cubicBezTo>
                  <a:cubicBezTo>
                    <a:pt x="1338" y="175"/>
                    <a:pt x="756" y="582"/>
                    <a:pt x="407" y="1163"/>
                  </a:cubicBezTo>
                  <a:cubicBezTo>
                    <a:pt x="58" y="1745"/>
                    <a:pt x="0" y="2443"/>
                    <a:pt x="233" y="3083"/>
                  </a:cubicBezTo>
                  <a:lnTo>
                    <a:pt x="756" y="4479"/>
                  </a:lnTo>
                  <a:cubicBezTo>
                    <a:pt x="1105" y="5293"/>
                    <a:pt x="1920" y="5875"/>
                    <a:pt x="2792" y="5875"/>
                  </a:cubicBezTo>
                  <a:cubicBezTo>
                    <a:pt x="3781" y="5875"/>
                    <a:pt x="4595" y="5293"/>
                    <a:pt x="4886" y="4362"/>
                  </a:cubicBezTo>
                  <a:cubicBezTo>
                    <a:pt x="5060" y="3955"/>
                    <a:pt x="5177" y="3490"/>
                    <a:pt x="5409" y="3083"/>
                  </a:cubicBezTo>
                  <a:cubicBezTo>
                    <a:pt x="5700" y="2385"/>
                    <a:pt x="5584" y="1629"/>
                    <a:pt x="5235" y="989"/>
                  </a:cubicBezTo>
                  <a:cubicBezTo>
                    <a:pt x="4828" y="407"/>
                    <a:pt x="4130" y="0"/>
                    <a:pt x="3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705;p46">
              <a:extLst>
                <a:ext uri="{FF2B5EF4-FFF2-40B4-BE49-F238E27FC236}">
                  <a16:creationId xmlns:a16="http://schemas.microsoft.com/office/drawing/2014/main" id="{11C077BD-6383-4837-87C2-160EB4F9597F}"/>
                </a:ext>
              </a:extLst>
            </p:cNvPr>
            <p:cNvSpPr/>
            <p:nvPr/>
          </p:nvSpPr>
          <p:spPr>
            <a:xfrm>
              <a:off x="763025" y="1234050"/>
              <a:ext cx="106175" cy="106150"/>
            </a:xfrm>
            <a:custGeom>
              <a:avLst/>
              <a:gdLst/>
              <a:ahLst/>
              <a:cxnLst/>
              <a:rect l="l" t="t" r="r" b="b"/>
              <a:pathLst>
                <a:path w="4247" h="4246" extrusionOk="0">
                  <a:moveTo>
                    <a:pt x="2094" y="0"/>
                  </a:moveTo>
                  <a:cubicBezTo>
                    <a:pt x="1164" y="0"/>
                    <a:pt x="349" y="640"/>
                    <a:pt x="117" y="1512"/>
                  </a:cubicBezTo>
                  <a:cubicBezTo>
                    <a:pt x="59" y="1687"/>
                    <a:pt x="0" y="1919"/>
                    <a:pt x="0" y="2094"/>
                  </a:cubicBezTo>
                  <a:cubicBezTo>
                    <a:pt x="0" y="3257"/>
                    <a:pt x="931" y="4246"/>
                    <a:pt x="2094" y="4246"/>
                  </a:cubicBezTo>
                  <a:cubicBezTo>
                    <a:pt x="3316" y="4246"/>
                    <a:pt x="4246" y="3257"/>
                    <a:pt x="4246" y="2094"/>
                  </a:cubicBezTo>
                  <a:cubicBezTo>
                    <a:pt x="4246" y="1861"/>
                    <a:pt x="4188" y="1687"/>
                    <a:pt x="4130" y="1512"/>
                  </a:cubicBezTo>
                  <a:cubicBezTo>
                    <a:pt x="3897" y="640"/>
                    <a:pt x="3083" y="0"/>
                    <a:pt x="2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706;p46">
              <a:extLst>
                <a:ext uri="{FF2B5EF4-FFF2-40B4-BE49-F238E27FC236}">
                  <a16:creationId xmlns:a16="http://schemas.microsoft.com/office/drawing/2014/main" id="{3687D98B-7868-41A8-BAA8-65889FED5600}"/>
                </a:ext>
              </a:extLst>
            </p:cNvPr>
            <p:cNvSpPr/>
            <p:nvPr/>
          </p:nvSpPr>
          <p:spPr>
            <a:xfrm>
              <a:off x="776100" y="1245675"/>
              <a:ext cx="80000" cy="81450"/>
            </a:xfrm>
            <a:custGeom>
              <a:avLst/>
              <a:gdLst/>
              <a:ahLst/>
              <a:cxnLst/>
              <a:rect l="l" t="t" r="r" b="b"/>
              <a:pathLst>
                <a:path w="3200" h="3258" extrusionOk="0">
                  <a:moveTo>
                    <a:pt x="1571" y="0"/>
                  </a:moveTo>
                  <a:cubicBezTo>
                    <a:pt x="873" y="0"/>
                    <a:pt x="234" y="524"/>
                    <a:pt x="59" y="1164"/>
                  </a:cubicBezTo>
                  <a:cubicBezTo>
                    <a:pt x="1" y="1338"/>
                    <a:pt x="1" y="1454"/>
                    <a:pt x="1" y="1629"/>
                  </a:cubicBezTo>
                  <a:cubicBezTo>
                    <a:pt x="1" y="2560"/>
                    <a:pt x="699" y="3257"/>
                    <a:pt x="1571" y="3257"/>
                  </a:cubicBezTo>
                  <a:cubicBezTo>
                    <a:pt x="2502" y="3257"/>
                    <a:pt x="3200" y="2560"/>
                    <a:pt x="3200" y="1629"/>
                  </a:cubicBezTo>
                  <a:cubicBezTo>
                    <a:pt x="3200" y="1454"/>
                    <a:pt x="3200" y="1338"/>
                    <a:pt x="3142" y="1164"/>
                  </a:cubicBezTo>
                  <a:cubicBezTo>
                    <a:pt x="2967" y="524"/>
                    <a:pt x="2327" y="0"/>
                    <a:pt x="1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707;p46">
              <a:extLst>
                <a:ext uri="{FF2B5EF4-FFF2-40B4-BE49-F238E27FC236}">
                  <a16:creationId xmlns:a16="http://schemas.microsoft.com/office/drawing/2014/main" id="{1A5C4E97-A09F-42B3-B50C-AFD0BAA0EB24}"/>
                </a:ext>
              </a:extLst>
            </p:cNvPr>
            <p:cNvSpPr/>
            <p:nvPr/>
          </p:nvSpPr>
          <p:spPr>
            <a:xfrm>
              <a:off x="765925" y="1386725"/>
              <a:ext cx="122175" cy="21825"/>
            </a:xfrm>
            <a:custGeom>
              <a:avLst/>
              <a:gdLst/>
              <a:ahLst/>
              <a:cxnLst/>
              <a:rect l="l" t="t" r="r" b="b"/>
              <a:pathLst>
                <a:path w="4887" h="873" extrusionOk="0">
                  <a:moveTo>
                    <a:pt x="408" y="0"/>
                  </a:moveTo>
                  <a:cubicBezTo>
                    <a:pt x="175" y="0"/>
                    <a:pt x="1" y="175"/>
                    <a:pt x="1" y="407"/>
                  </a:cubicBezTo>
                  <a:lnTo>
                    <a:pt x="1" y="524"/>
                  </a:lnTo>
                  <a:cubicBezTo>
                    <a:pt x="1" y="698"/>
                    <a:pt x="175" y="873"/>
                    <a:pt x="408" y="873"/>
                  </a:cubicBezTo>
                  <a:lnTo>
                    <a:pt x="4479" y="873"/>
                  </a:lnTo>
                  <a:cubicBezTo>
                    <a:pt x="4654" y="873"/>
                    <a:pt x="4886" y="698"/>
                    <a:pt x="4886" y="524"/>
                  </a:cubicBezTo>
                  <a:lnTo>
                    <a:pt x="4886" y="407"/>
                  </a:lnTo>
                  <a:cubicBezTo>
                    <a:pt x="4886" y="175"/>
                    <a:pt x="4654" y="0"/>
                    <a:pt x="4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708;p46">
              <a:extLst>
                <a:ext uri="{FF2B5EF4-FFF2-40B4-BE49-F238E27FC236}">
                  <a16:creationId xmlns:a16="http://schemas.microsoft.com/office/drawing/2014/main" id="{5B517D43-F82B-49B4-A863-6FDE47D1383B}"/>
                </a:ext>
              </a:extLst>
            </p:cNvPr>
            <p:cNvSpPr/>
            <p:nvPr/>
          </p:nvSpPr>
          <p:spPr>
            <a:xfrm>
              <a:off x="765925" y="1481225"/>
              <a:ext cx="122175" cy="21850"/>
            </a:xfrm>
            <a:custGeom>
              <a:avLst/>
              <a:gdLst/>
              <a:ahLst/>
              <a:cxnLst/>
              <a:rect l="l" t="t" r="r" b="b"/>
              <a:pathLst>
                <a:path w="4887" h="874" extrusionOk="0">
                  <a:moveTo>
                    <a:pt x="408" y="1"/>
                  </a:moveTo>
                  <a:cubicBezTo>
                    <a:pt x="175" y="1"/>
                    <a:pt x="1" y="175"/>
                    <a:pt x="1" y="408"/>
                  </a:cubicBezTo>
                  <a:lnTo>
                    <a:pt x="1" y="466"/>
                  </a:lnTo>
                  <a:cubicBezTo>
                    <a:pt x="1" y="699"/>
                    <a:pt x="175" y="873"/>
                    <a:pt x="408" y="873"/>
                  </a:cubicBezTo>
                  <a:lnTo>
                    <a:pt x="4479" y="873"/>
                  </a:lnTo>
                  <a:cubicBezTo>
                    <a:pt x="4654" y="873"/>
                    <a:pt x="4886" y="699"/>
                    <a:pt x="4886" y="466"/>
                  </a:cubicBezTo>
                  <a:lnTo>
                    <a:pt x="4886" y="408"/>
                  </a:lnTo>
                  <a:cubicBezTo>
                    <a:pt x="4886" y="175"/>
                    <a:pt x="4654" y="1"/>
                    <a:pt x="4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709;p46">
              <a:extLst>
                <a:ext uri="{FF2B5EF4-FFF2-40B4-BE49-F238E27FC236}">
                  <a16:creationId xmlns:a16="http://schemas.microsoft.com/office/drawing/2014/main" id="{187E54FA-9122-4312-AE93-AFF23A002FBF}"/>
                </a:ext>
              </a:extLst>
            </p:cNvPr>
            <p:cNvSpPr/>
            <p:nvPr/>
          </p:nvSpPr>
          <p:spPr>
            <a:xfrm>
              <a:off x="305000" y="981025"/>
              <a:ext cx="170150" cy="171625"/>
            </a:xfrm>
            <a:custGeom>
              <a:avLst/>
              <a:gdLst/>
              <a:ahLst/>
              <a:cxnLst/>
              <a:rect l="l" t="t" r="r" b="b"/>
              <a:pathLst>
                <a:path w="6806" h="6865" extrusionOk="0">
                  <a:moveTo>
                    <a:pt x="3548" y="1513"/>
                  </a:moveTo>
                  <a:cubicBezTo>
                    <a:pt x="4014" y="1513"/>
                    <a:pt x="4421" y="1862"/>
                    <a:pt x="4595" y="2327"/>
                  </a:cubicBezTo>
                  <a:lnTo>
                    <a:pt x="5002" y="3723"/>
                  </a:lnTo>
                  <a:cubicBezTo>
                    <a:pt x="5177" y="4305"/>
                    <a:pt x="4828" y="4887"/>
                    <a:pt x="4304" y="5061"/>
                  </a:cubicBezTo>
                  <a:lnTo>
                    <a:pt x="3548" y="5294"/>
                  </a:lnTo>
                  <a:lnTo>
                    <a:pt x="3258" y="5294"/>
                  </a:lnTo>
                  <a:cubicBezTo>
                    <a:pt x="2792" y="5294"/>
                    <a:pt x="2385" y="5003"/>
                    <a:pt x="2211" y="4538"/>
                  </a:cubicBezTo>
                  <a:lnTo>
                    <a:pt x="1803" y="3142"/>
                  </a:lnTo>
                  <a:cubicBezTo>
                    <a:pt x="1629" y="2560"/>
                    <a:pt x="1978" y="1978"/>
                    <a:pt x="2501" y="1804"/>
                  </a:cubicBezTo>
                  <a:lnTo>
                    <a:pt x="3258" y="1571"/>
                  </a:lnTo>
                  <a:cubicBezTo>
                    <a:pt x="3316" y="1571"/>
                    <a:pt x="3432" y="1513"/>
                    <a:pt x="3548" y="1513"/>
                  </a:cubicBezTo>
                  <a:close/>
                  <a:moveTo>
                    <a:pt x="3606" y="1"/>
                  </a:moveTo>
                  <a:cubicBezTo>
                    <a:pt x="3374" y="1"/>
                    <a:pt x="3141" y="1"/>
                    <a:pt x="2909" y="117"/>
                  </a:cubicBezTo>
                  <a:lnTo>
                    <a:pt x="1978" y="350"/>
                  </a:lnTo>
                  <a:cubicBezTo>
                    <a:pt x="757" y="757"/>
                    <a:pt x="0" y="2037"/>
                    <a:pt x="408" y="3316"/>
                  </a:cubicBezTo>
                  <a:lnTo>
                    <a:pt x="931" y="5177"/>
                  </a:lnTo>
                  <a:cubicBezTo>
                    <a:pt x="1222" y="6166"/>
                    <a:pt x="2152" y="6864"/>
                    <a:pt x="3199" y="6864"/>
                  </a:cubicBezTo>
                  <a:cubicBezTo>
                    <a:pt x="3432" y="6864"/>
                    <a:pt x="3665" y="6806"/>
                    <a:pt x="3897" y="6748"/>
                  </a:cubicBezTo>
                  <a:lnTo>
                    <a:pt x="4828" y="6515"/>
                  </a:lnTo>
                  <a:cubicBezTo>
                    <a:pt x="6049" y="6108"/>
                    <a:pt x="6805" y="4770"/>
                    <a:pt x="6398" y="3549"/>
                  </a:cubicBezTo>
                  <a:lnTo>
                    <a:pt x="5875" y="1688"/>
                  </a:lnTo>
                  <a:cubicBezTo>
                    <a:pt x="5584" y="699"/>
                    <a:pt x="4653" y="1"/>
                    <a:pt x="3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710;p46">
              <a:extLst>
                <a:ext uri="{FF2B5EF4-FFF2-40B4-BE49-F238E27FC236}">
                  <a16:creationId xmlns:a16="http://schemas.microsoft.com/office/drawing/2014/main" id="{C030CB57-FFA2-420B-BC8F-596DCC9A5AAB}"/>
                </a:ext>
              </a:extLst>
            </p:cNvPr>
            <p:cNvSpPr/>
            <p:nvPr/>
          </p:nvSpPr>
          <p:spPr>
            <a:xfrm>
              <a:off x="344250" y="1021100"/>
              <a:ext cx="139625" cy="80650"/>
            </a:xfrm>
            <a:custGeom>
              <a:avLst/>
              <a:gdLst/>
              <a:ahLst/>
              <a:cxnLst/>
              <a:rect l="l" t="t" r="r" b="b"/>
              <a:pathLst>
                <a:path w="5585" h="3226" extrusionOk="0">
                  <a:moveTo>
                    <a:pt x="4953" y="1"/>
                  </a:moveTo>
                  <a:cubicBezTo>
                    <a:pt x="4893" y="1"/>
                    <a:pt x="4832" y="9"/>
                    <a:pt x="4770" y="26"/>
                  </a:cubicBezTo>
                  <a:lnTo>
                    <a:pt x="1" y="1364"/>
                  </a:lnTo>
                  <a:lnTo>
                    <a:pt x="582" y="3225"/>
                  </a:lnTo>
                  <a:lnTo>
                    <a:pt x="5061" y="2120"/>
                  </a:lnTo>
                  <a:cubicBezTo>
                    <a:pt x="5352" y="2062"/>
                    <a:pt x="5584" y="1771"/>
                    <a:pt x="5584" y="1539"/>
                  </a:cubicBezTo>
                  <a:lnTo>
                    <a:pt x="5584" y="608"/>
                  </a:lnTo>
                  <a:cubicBezTo>
                    <a:pt x="5584" y="262"/>
                    <a:pt x="5291" y="1"/>
                    <a:pt x="4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711;p46">
              <a:extLst>
                <a:ext uri="{FF2B5EF4-FFF2-40B4-BE49-F238E27FC236}">
                  <a16:creationId xmlns:a16="http://schemas.microsoft.com/office/drawing/2014/main" id="{9F6FAAEC-C712-4F5F-8E61-8F1465D24F21}"/>
                </a:ext>
              </a:extLst>
            </p:cNvPr>
            <p:cNvSpPr/>
            <p:nvPr/>
          </p:nvSpPr>
          <p:spPr>
            <a:xfrm>
              <a:off x="866250" y="1015925"/>
              <a:ext cx="2950" cy="1475"/>
            </a:xfrm>
            <a:custGeom>
              <a:avLst/>
              <a:gdLst/>
              <a:ahLst/>
              <a:cxnLst/>
              <a:rect l="l" t="t" r="r" b="b"/>
              <a:pathLst>
                <a:path w="118" h="59" extrusionOk="0">
                  <a:moveTo>
                    <a:pt x="117" y="1"/>
                  </a:moveTo>
                  <a:cubicBezTo>
                    <a:pt x="59" y="1"/>
                    <a:pt x="1" y="59"/>
                    <a:pt x="1" y="59"/>
                  </a:cubicBezTo>
                  <a:cubicBezTo>
                    <a:pt x="59" y="59"/>
                    <a:pt x="59" y="1"/>
                    <a:pt x="11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712;p46">
              <a:extLst>
                <a:ext uri="{FF2B5EF4-FFF2-40B4-BE49-F238E27FC236}">
                  <a16:creationId xmlns:a16="http://schemas.microsoft.com/office/drawing/2014/main" id="{D489CC1D-4129-41C8-9FEB-1FB65378DA38}"/>
                </a:ext>
              </a:extLst>
            </p:cNvPr>
            <p:cNvSpPr/>
            <p:nvPr/>
          </p:nvSpPr>
          <p:spPr>
            <a:xfrm>
              <a:off x="860450" y="1018850"/>
              <a:ext cx="2925" cy="1475"/>
            </a:xfrm>
            <a:custGeom>
              <a:avLst/>
              <a:gdLst/>
              <a:ahLst/>
              <a:cxnLst/>
              <a:rect l="l" t="t" r="r" b="b"/>
              <a:pathLst>
                <a:path w="117" h="59" extrusionOk="0">
                  <a:moveTo>
                    <a:pt x="117" y="0"/>
                  </a:moveTo>
                  <a:cubicBezTo>
                    <a:pt x="59" y="0"/>
                    <a:pt x="59" y="0"/>
                    <a:pt x="0" y="58"/>
                  </a:cubicBezTo>
                  <a:cubicBezTo>
                    <a:pt x="59" y="0"/>
                    <a:pt x="117" y="0"/>
                    <a:pt x="11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713;p46">
              <a:extLst>
                <a:ext uri="{FF2B5EF4-FFF2-40B4-BE49-F238E27FC236}">
                  <a16:creationId xmlns:a16="http://schemas.microsoft.com/office/drawing/2014/main" id="{055CF805-0785-4FF6-8998-C2ACC3CA0787}"/>
                </a:ext>
              </a:extLst>
            </p:cNvPr>
            <p:cNvSpPr/>
            <p:nvPr/>
          </p:nvSpPr>
          <p:spPr>
            <a:xfrm>
              <a:off x="911350" y="995575"/>
              <a:ext cx="1475" cy="1475"/>
            </a:xfrm>
            <a:custGeom>
              <a:avLst/>
              <a:gdLst/>
              <a:ahLst/>
              <a:cxnLst/>
              <a:rect l="l" t="t" r="r" b="b"/>
              <a:pathLst>
                <a:path w="59" h="59" extrusionOk="0">
                  <a:moveTo>
                    <a:pt x="58" y="1"/>
                  </a:moveTo>
                  <a:cubicBezTo>
                    <a:pt x="58" y="1"/>
                    <a:pt x="58" y="1"/>
                    <a:pt x="0" y="59"/>
                  </a:cubicBezTo>
                  <a:cubicBezTo>
                    <a:pt x="58" y="59"/>
                    <a:pt x="58" y="1"/>
                    <a:pt x="58"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714;p46">
              <a:extLst>
                <a:ext uri="{FF2B5EF4-FFF2-40B4-BE49-F238E27FC236}">
                  <a16:creationId xmlns:a16="http://schemas.microsoft.com/office/drawing/2014/main" id="{8912DEB4-332B-412F-A1F3-2A2BA56F94BF}"/>
                </a:ext>
              </a:extLst>
            </p:cNvPr>
            <p:cNvSpPr/>
            <p:nvPr/>
          </p:nvSpPr>
          <p:spPr>
            <a:xfrm>
              <a:off x="902625" y="999950"/>
              <a:ext cx="1475" cy="25"/>
            </a:xfrm>
            <a:custGeom>
              <a:avLst/>
              <a:gdLst/>
              <a:ahLst/>
              <a:cxnLst/>
              <a:rect l="l" t="t" r="r" b="b"/>
              <a:pathLst>
                <a:path w="59" h="1" extrusionOk="0">
                  <a:moveTo>
                    <a:pt x="58" y="0"/>
                  </a:moveTo>
                  <a:cubicBezTo>
                    <a:pt x="58" y="0"/>
                    <a:pt x="0" y="0"/>
                    <a:pt x="0" y="0"/>
                  </a:cubicBezTo>
                  <a:cubicBezTo>
                    <a:pt x="0" y="0"/>
                    <a:pt x="58" y="0"/>
                    <a:pt x="58"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715;p46">
              <a:extLst>
                <a:ext uri="{FF2B5EF4-FFF2-40B4-BE49-F238E27FC236}">
                  <a16:creationId xmlns:a16="http://schemas.microsoft.com/office/drawing/2014/main" id="{6C1E10AA-2F35-4C37-A8F9-DF82F60E639D}"/>
                </a:ext>
              </a:extLst>
            </p:cNvPr>
            <p:cNvSpPr/>
            <p:nvPr/>
          </p:nvSpPr>
          <p:spPr>
            <a:xfrm>
              <a:off x="853175" y="1020300"/>
              <a:ext cx="4400" cy="2925"/>
            </a:xfrm>
            <a:custGeom>
              <a:avLst/>
              <a:gdLst/>
              <a:ahLst/>
              <a:cxnLst/>
              <a:rect l="l" t="t" r="r" b="b"/>
              <a:pathLst>
                <a:path w="176" h="117" extrusionOk="0">
                  <a:moveTo>
                    <a:pt x="175" y="0"/>
                  </a:moveTo>
                  <a:cubicBezTo>
                    <a:pt x="117" y="58"/>
                    <a:pt x="59" y="58"/>
                    <a:pt x="1" y="117"/>
                  </a:cubicBezTo>
                  <a:cubicBezTo>
                    <a:pt x="59" y="58"/>
                    <a:pt x="117" y="58"/>
                    <a:pt x="175"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716;p46">
              <a:extLst>
                <a:ext uri="{FF2B5EF4-FFF2-40B4-BE49-F238E27FC236}">
                  <a16:creationId xmlns:a16="http://schemas.microsoft.com/office/drawing/2014/main" id="{2303263E-DE49-4973-8B5C-5E1A00D299DD}"/>
                </a:ext>
              </a:extLst>
            </p:cNvPr>
            <p:cNvSpPr/>
            <p:nvPr/>
          </p:nvSpPr>
          <p:spPr>
            <a:xfrm>
              <a:off x="906975" y="997025"/>
              <a:ext cx="1475" cy="1475"/>
            </a:xfrm>
            <a:custGeom>
              <a:avLst/>
              <a:gdLst/>
              <a:ahLst/>
              <a:cxnLst/>
              <a:rect l="l" t="t" r="r" b="b"/>
              <a:pathLst>
                <a:path w="59" h="59" extrusionOk="0">
                  <a:moveTo>
                    <a:pt x="59" y="1"/>
                  </a:moveTo>
                  <a:cubicBezTo>
                    <a:pt x="59" y="1"/>
                    <a:pt x="59" y="59"/>
                    <a:pt x="1" y="59"/>
                  </a:cubicBezTo>
                  <a:cubicBezTo>
                    <a:pt x="59" y="59"/>
                    <a:pt x="59" y="1"/>
                    <a:pt x="59"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717;p46">
              <a:extLst>
                <a:ext uri="{FF2B5EF4-FFF2-40B4-BE49-F238E27FC236}">
                  <a16:creationId xmlns:a16="http://schemas.microsoft.com/office/drawing/2014/main" id="{4E841D78-2F2A-4BDC-9E37-CB3F26053E25}"/>
                </a:ext>
              </a:extLst>
            </p:cNvPr>
            <p:cNvSpPr/>
            <p:nvPr/>
          </p:nvSpPr>
          <p:spPr>
            <a:xfrm>
              <a:off x="811000" y="1036300"/>
              <a:ext cx="5850" cy="1475"/>
            </a:xfrm>
            <a:custGeom>
              <a:avLst/>
              <a:gdLst/>
              <a:ahLst/>
              <a:cxnLst/>
              <a:rect l="l" t="t" r="r" b="b"/>
              <a:pathLst>
                <a:path w="234" h="59" extrusionOk="0">
                  <a:moveTo>
                    <a:pt x="233" y="0"/>
                  </a:moveTo>
                  <a:cubicBezTo>
                    <a:pt x="175" y="0"/>
                    <a:pt x="117" y="0"/>
                    <a:pt x="1" y="58"/>
                  </a:cubicBezTo>
                  <a:cubicBezTo>
                    <a:pt x="117" y="0"/>
                    <a:pt x="175" y="0"/>
                    <a:pt x="23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718;p46">
              <a:extLst>
                <a:ext uri="{FF2B5EF4-FFF2-40B4-BE49-F238E27FC236}">
                  <a16:creationId xmlns:a16="http://schemas.microsoft.com/office/drawing/2014/main" id="{43EB30FE-F9E7-4D63-B57D-E9654EA9D11A}"/>
                </a:ext>
              </a:extLst>
            </p:cNvPr>
            <p:cNvSpPr/>
            <p:nvPr/>
          </p:nvSpPr>
          <p:spPr>
            <a:xfrm>
              <a:off x="845900" y="1023200"/>
              <a:ext cx="5850" cy="2925"/>
            </a:xfrm>
            <a:custGeom>
              <a:avLst/>
              <a:gdLst/>
              <a:ahLst/>
              <a:cxnLst/>
              <a:rect l="l" t="t" r="r" b="b"/>
              <a:pathLst>
                <a:path w="234" h="117" extrusionOk="0">
                  <a:moveTo>
                    <a:pt x="233" y="1"/>
                  </a:moveTo>
                  <a:cubicBezTo>
                    <a:pt x="175" y="59"/>
                    <a:pt x="117" y="59"/>
                    <a:pt x="1" y="117"/>
                  </a:cubicBezTo>
                  <a:cubicBezTo>
                    <a:pt x="117" y="59"/>
                    <a:pt x="175" y="59"/>
                    <a:pt x="233"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19;p46">
              <a:extLst>
                <a:ext uri="{FF2B5EF4-FFF2-40B4-BE49-F238E27FC236}">
                  <a16:creationId xmlns:a16="http://schemas.microsoft.com/office/drawing/2014/main" id="{5D8FA1B1-5330-4974-9789-CB41C2E7A49C}"/>
                </a:ext>
              </a:extLst>
            </p:cNvPr>
            <p:cNvSpPr/>
            <p:nvPr/>
          </p:nvSpPr>
          <p:spPr>
            <a:xfrm>
              <a:off x="818275" y="1031925"/>
              <a:ext cx="13125" cy="2925"/>
            </a:xfrm>
            <a:custGeom>
              <a:avLst/>
              <a:gdLst/>
              <a:ahLst/>
              <a:cxnLst/>
              <a:rect l="l" t="t" r="r" b="b"/>
              <a:pathLst>
                <a:path w="525" h="117" extrusionOk="0">
                  <a:moveTo>
                    <a:pt x="524" y="1"/>
                  </a:moveTo>
                  <a:cubicBezTo>
                    <a:pt x="350" y="1"/>
                    <a:pt x="175" y="59"/>
                    <a:pt x="1" y="117"/>
                  </a:cubicBezTo>
                  <a:cubicBezTo>
                    <a:pt x="175" y="117"/>
                    <a:pt x="350" y="1"/>
                    <a:pt x="52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20;p46">
              <a:extLst>
                <a:ext uri="{FF2B5EF4-FFF2-40B4-BE49-F238E27FC236}">
                  <a16:creationId xmlns:a16="http://schemas.microsoft.com/office/drawing/2014/main" id="{E32F737D-4107-4405-9928-92DD87871C54}"/>
                </a:ext>
              </a:extLst>
            </p:cNvPr>
            <p:cNvSpPr/>
            <p:nvPr/>
          </p:nvSpPr>
          <p:spPr>
            <a:xfrm>
              <a:off x="796475" y="1037750"/>
              <a:ext cx="13100" cy="2925"/>
            </a:xfrm>
            <a:custGeom>
              <a:avLst/>
              <a:gdLst/>
              <a:ahLst/>
              <a:cxnLst/>
              <a:rect l="l" t="t" r="r" b="b"/>
              <a:pathLst>
                <a:path w="524" h="117" extrusionOk="0">
                  <a:moveTo>
                    <a:pt x="524" y="0"/>
                  </a:moveTo>
                  <a:cubicBezTo>
                    <a:pt x="349" y="0"/>
                    <a:pt x="175" y="58"/>
                    <a:pt x="0" y="117"/>
                  </a:cubicBezTo>
                  <a:cubicBezTo>
                    <a:pt x="175" y="58"/>
                    <a:pt x="349" y="0"/>
                    <a:pt x="524"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1;p46">
              <a:extLst>
                <a:ext uri="{FF2B5EF4-FFF2-40B4-BE49-F238E27FC236}">
                  <a16:creationId xmlns:a16="http://schemas.microsoft.com/office/drawing/2014/main" id="{306C0BAF-090F-41F6-B281-055A6B6D9D8C}"/>
                </a:ext>
              </a:extLst>
            </p:cNvPr>
            <p:cNvSpPr/>
            <p:nvPr/>
          </p:nvSpPr>
          <p:spPr>
            <a:xfrm>
              <a:off x="832825" y="1029025"/>
              <a:ext cx="5825" cy="1475"/>
            </a:xfrm>
            <a:custGeom>
              <a:avLst/>
              <a:gdLst/>
              <a:ahLst/>
              <a:cxnLst/>
              <a:rect l="l" t="t" r="r" b="b"/>
              <a:pathLst>
                <a:path w="233" h="59" extrusionOk="0">
                  <a:moveTo>
                    <a:pt x="233" y="0"/>
                  </a:moveTo>
                  <a:lnTo>
                    <a:pt x="233" y="0"/>
                  </a:lnTo>
                  <a:cubicBezTo>
                    <a:pt x="175" y="0"/>
                    <a:pt x="58" y="58"/>
                    <a:pt x="0" y="58"/>
                  </a:cubicBezTo>
                  <a:cubicBezTo>
                    <a:pt x="117" y="58"/>
                    <a:pt x="175" y="0"/>
                    <a:pt x="23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22;p46">
              <a:extLst>
                <a:ext uri="{FF2B5EF4-FFF2-40B4-BE49-F238E27FC236}">
                  <a16:creationId xmlns:a16="http://schemas.microsoft.com/office/drawing/2014/main" id="{A4393A33-5880-4A32-A25E-3A3423005E01}"/>
                </a:ext>
              </a:extLst>
            </p:cNvPr>
            <p:cNvSpPr/>
            <p:nvPr/>
          </p:nvSpPr>
          <p:spPr>
            <a:xfrm>
              <a:off x="840100" y="1026100"/>
              <a:ext cx="5825" cy="2950"/>
            </a:xfrm>
            <a:custGeom>
              <a:avLst/>
              <a:gdLst/>
              <a:ahLst/>
              <a:cxnLst/>
              <a:rect l="l" t="t" r="r" b="b"/>
              <a:pathLst>
                <a:path w="233" h="118" extrusionOk="0">
                  <a:moveTo>
                    <a:pt x="233" y="1"/>
                  </a:moveTo>
                  <a:cubicBezTo>
                    <a:pt x="116" y="59"/>
                    <a:pt x="58" y="59"/>
                    <a:pt x="0" y="117"/>
                  </a:cubicBezTo>
                  <a:cubicBezTo>
                    <a:pt x="58" y="59"/>
                    <a:pt x="116" y="59"/>
                    <a:pt x="233"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23;p46">
              <a:extLst>
                <a:ext uri="{FF2B5EF4-FFF2-40B4-BE49-F238E27FC236}">
                  <a16:creationId xmlns:a16="http://schemas.microsoft.com/office/drawing/2014/main" id="{F55E0DE8-063A-44A1-A7C1-BCB01D09E180}"/>
                </a:ext>
              </a:extLst>
            </p:cNvPr>
            <p:cNvSpPr/>
            <p:nvPr/>
          </p:nvSpPr>
          <p:spPr>
            <a:xfrm>
              <a:off x="949150" y="992675"/>
              <a:ext cx="2925" cy="1475"/>
            </a:xfrm>
            <a:custGeom>
              <a:avLst/>
              <a:gdLst/>
              <a:ahLst/>
              <a:cxnLst/>
              <a:rect l="l" t="t" r="r" b="b"/>
              <a:pathLst>
                <a:path w="117" h="59" extrusionOk="0">
                  <a:moveTo>
                    <a:pt x="117" y="58"/>
                  </a:moveTo>
                  <a:cubicBezTo>
                    <a:pt x="117" y="58"/>
                    <a:pt x="58" y="0"/>
                    <a:pt x="0" y="0"/>
                  </a:cubicBezTo>
                  <a:cubicBezTo>
                    <a:pt x="58" y="0"/>
                    <a:pt x="117" y="58"/>
                    <a:pt x="117" y="58"/>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24;p46">
              <a:extLst>
                <a:ext uri="{FF2B5EF4-FFF2-40B4-BE49-F238E27FC236}">
                  <a16:creationId xmlns:a16="http://schemas.microsoft.com/office/drawing/2014/main" id="{5DEB522F-EF46-4089-83DF-39E67A1EB11A}"/>
                </a:ext>
              </a:extLst>
            </p:cNvPr>
            <p:cNvSpPr/>
            <p:nvPr/>
          </p:nvSpPr>
          <p:spPr>
            <a:xfrm>
              <a:off x="920050" y="994125"/>
              <a:ext cx="1500" cy="25"/>
            </a:xfrm>
            <a:custGeom>
              <a:avLst/>
              <a:gdLst/>
              <a:ahLst/>
              <a:cxnLst/>
              <a:rect l="l" t="t" r="r" b="b"/>
              <a:pathLst>
                <a:path w="60" h="1" extrusionOk="0">
                  <a:moveTo>
                    <a:pt x="59" y="0"/>
                  </a:moveTo>
                  <a:cubicBezTo>
                    <a:pt x="59" y="0"/>
                    <a:pt x="1" y="0"/>
                    <a:pt x="1" y="0"/>
                  </a:cubicBezTo>
                  <a:cubicBezTo>
                    <a:pt x="1" y="0"/>
                    <a:pt x="1" y="0"/>
                    <a:pt x="59"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25;p46">
              <a:extLst>
                <a:ext uri="{FF2B5EF4-FFF2-40B4-BE49-F238E27FC236}">
                  <a16:creationId xmlns:a16="http://schemas.microsoft.com/office/drawing/2014/main" id="{F5AB157E-1979-45FF-AB76-5C028296323F}"/>
                </a:ext>
              </a:extLst>
            </p:cNvPr>
            <p:cNvSpPr/>
            <p:nvPr/>
          </p:nvSpPr>
          <p:spPr>
            <a:xfrm>
              <a:off x="981125" y="998475"/>
              <a:ext cx="5850" cy="1500"/>
            </a:xfrm>
            <a:custGeom>
              <a:avLst/>
              <a:gdLst/>
              <a:ahLst/>
              <a:cxnLst/>
              <a:rect l="l" t="t" r="r" b="b"/>
              <a:pathLst>
                <a:path w="234" h="60" extrusionOk="0">
                  <a:moveTo>
                    <a:pt x="233" y="59"/>
                  </a:moveTo>
                  <a:cubicBezTo>
                    <a:pt x="175" y="1"/>
                    <a:pt x="59" y="1"/>
                    <a:pt x="1" y="1"/>
                  </a:cubicBezTo>
                  <a:cubicBezTo>
                    <a:pt x="59" y="1"/>
                    <a:pt x="175" y="1"/>
                    <a:pt x="233" y="59"/>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26;p46">
              <a:extLst>
                <a:ext uri="{FF2B5EF4-FFF2-40B4-BE49-F238E27FC236}">
                  <a16:creationId xmlns:a16="http://schemas.microsoft.com/office/drawing/2014/main" id="{1CABBA6B-A289-4E47-B8CD-48EF62DA2E2A}"/>
                </a:ext>
              </a:extLst>
            </p:cNvPr>
            <p:cNvSpPr/>
            <p:nvPr/>
          </p:nvSpPr>
          <p:spPr>
            <a:xfrm>
              <a:off x="997125" y="1001400"/>
              <a:ext cx="7300" cy="1475"/>
            </a:xfrm>
            <a:custGeom>
              <a:avLst/>
              <a:gdLst/>
              <a:ahLst/>
              <a:cxnLst/>
              <a:rect l="l" t="t" r="r" b="b"/>
              <a:pathLst>
                <a:path w="292" h="59" extrusionOk="0">
                  <a:moveTo>
                    <a:pt x="291" y="58"/>
                  </a:moveTo>
                  <a:cubicBezTo>
                    <a:pt x="175" y="0"/>
                    <a:pt x="117" y="0"/>
                    <a:pt x="1" y="0"/>
                  </a:cubicBezTo>
                  <a:cubicBezTo>
                    <a:pt x="117" y="0"/>
                    <a:pt x="175" y="0"/>
                    <a:pt x="291" y="58"/>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27;p46">
              <a:extLst>
                <a:ext uri="{FF2B5EF4-FFF2-40B4-BE49-F238E27FC236}">
                  <a16:creationId xmlns:a16="http://schemas.microsoft.com/office/drawing/2014/main" id="{02B27245-6E43-46DC-AF64-529EA47FB109}"/>
                </a:ext>
              </a:extLst>
            </p:cNvPr>
            <p:cNvSpPr/>
            <p:nvPr/>
          </p:nvSpPr>
          <p:spPr>
            <a:xfrm>
              <a:off x="988400" y="999950"/>
              <a:ext cx="8750" cy="1475"/>
            </a:xfrm>
            <a:custGeom>
              <a:avLst/>
              <a:gdLst/>
              <a:ahLst/>
              <a:cxnLst/>
              <a:rect l="l" t="t" r="r" b="b"/>
              <a:pathLst>
                <a:path w="350" h="59" extrusionOk="0">
                  <a:moveTo>
                    <a:pt x="350" y="58"/>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28;p46">
              <a:extLst>
                <a:ext uri="{FF2B5EF4-FFF2-40B4-BE49-F238E27FC236}">
                  <a16:creationId xmlns:a16="http://schemas.microsoft.com/office/drawing/2014/main" id="{8FFAB6DC-1905-4CB7-9B16-0AAA986DE814}"/>
                </a:ext>
              </a:extLst>
            </p:cNvPr>
            <p:cNvSpPr/>
            <p:nvPr/>
          </p:nvSpPr>
          <p:spPr>
            <a:xfrm>
              <a:off x="1005850" y="1002850"/>
              <a:ext cx="5850" cy="1475"/>
            </a:xfrm>
            <a:custGeom>
              <a:avLst/>
              <a:gdLst/>
              <a:ahLst/>
              <a:cxnLst/>
              <a:rect l="l" t="t" r="r" b="b"/>
              <a:pathLst>
                <a:path w="234" h="59" extrusionOk="0">
                  <a:moveTo>
                    <a:pt x="233" y="59"/>
                  </a:moveTo>
                  <a:cubicBezTo>
                    <a:pt x="117" y="0"/>
                    <a:pt x="59" y="0"/>
                    <a:pt x="1" y="0"/>
                  </a:cubicBezTo>
                  <a:cubicBezTo>
                    <a:pt x="59" y="0"/>
                    <a:pt x="117" y="0"/>
                    <a:pt x="233" y="59"/>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729;p46">
              <a:extLst>
                <a:ext uri="{FF2B5EF4-FFF2-40B4-BE49-F238E27FC236}">
                  <a16:creationId xmlns:a16="http://schemas.microsoft.com/office/drawing/2014/main" id="{EE7E2AA3-BA5B-40A6-9BFB-17F4808C1354}"/>
                </a:ext>
              </a:extLst>
            </p:cNvPr>
            <p:cNvSpPr/>
            <p:nvPr/>
          </p:nvSpPr>
          <p:spPr>
            <a:xfrm>
              <a:off x="1037850" y="1007200"/>
              <a:ext cx="4375" cy="25"/>
            </a:xfrm>
            <a:custGeom>
              <a:avLst/>
              <a:gdLst/>
              <a:ahLst/>
              <a:cxnLst/>
              <a:rect l="l" t="t" r="r" b="b"/>
              <a:pathLst>
                <a:path w="175" h="1" extrusionOk="0">
                  <a:moveTo>
                    <a:pt x="175" y="1"/>
                  </a:moveTo>
                  <a:cubicBezTo>
                    <a:pt x="116" y="1"/>
                    <a:pt x="58" y="1"/>
                    <a:pt x="0" y="1"/>
                  </a:cubicBezTo>
                  <a:cubicBezTo>
                    <a:pt x="58" y="1"/>
                    <a:pt x="116" y="1"/>
                    <a:pt x="175"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730;p46">
              <a:extLst>
                <a:ext uri="{FF2B5EF4-FFF2-40B4-BE49-F238E27FC236}">
                  <a16:creationId xmlns:a16="http://schemas.microsoft.com/office/drawing/2014/main" id="{CDD5F449-A6B3-4526-BC2A-AB526C240B3F}"/>
                </a:ext>
              </a:extLst>
            </p:cNvPr>
            <p:cNvSpPr/>
            <p:nvPr/>
          </p:nvSpPr>
          <p:spPr>
            <a:xfrm>
              <a:off x="972400" y="997025"/>
              <a:ext cx="2950" cy="25"/>
            </a:xfrm>
            <a:custGeom>
              <a:avLst/>
              <a:gdLst/>
              <a:ahLst/>
              <a:cxnLst/>
              <a:rect l="l" t="t" r="r" b="b"/>
              <a:pathLst>
                <a:path w="118" h="1" extrusionOk="0">
                  <a:moveTo>
                    <a:pt x="117" y="1"/>
                  </a:moveTo>
                  <a:cubicBezTo>
                    <a:pt x="59" y="1"/>
                    <a:pt x="59" y="1"/>
                    <a:pt x="1" y="1"/>
                  </a:cubicBezTo>
                  <a:cubicBezTo>
                    <a:pt x="59" y="1"/>
                    <a:pt x="117" y="1"/>
                    <a:pt x="11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731;p46">
              <a:extLst>
                <a:ext uri="{FF2B5EF4-FFF2-40B4-BE49-F238E27FC236}">
                  <a16:creationId xmlns:a16="http://schemas.microsoft.com/office/drawing/2014/main" id="{B0B3A833-28FC-4F17-B047-4DDA3B94CF35}"/>
                </a:ext>
              </a:extLst>
            </p:cNvPr>
            <p:cNvSpPr/>
            <p:nvPr/>
          </p:nvSpPr>
          <p:spPr>
            <a:xfrm>
              <a:off x="934600" y="992675"/>
              <a:ext cx="2925" cy="25"/>
            </a:xfrm>
            <a:custGeom>
              <a:avLst/>
              <a:gdLst/>
              <a:ahLst/>
              <a:cxnLst/>
              <a:rect l="l" t="t" r="r" b="b"/>
              <a:pathLst>
                <a:path w="117" h="1" extrusionOk="0">
                  <a:moveTo>
                    <a:pt x="117"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732;p46">
              <a:extLst>
                <a:ext uri="{FF2B5EF4-FFF2-40B4-BE49-F238E27FC236}">
                  <a16:creationId xmlns:a16="http://schemas.microsoft.com/office/drawing/2014/main" id="{138D42DF-451C-46D1-A16C-0CC87F4430A3}"/>
                </a:ext>
              </a:extLst>
            </p:cNvPr>
            <p:cNvSpPr/>
            <p:nvPr/>
          </p:nvSpPr>
          <p:spPr>
            <a:xfrm>
              <a:off x="922975" y="992675"/>
              <a:ext cx="1475" cy="25"/>
            </a:xfrm>
            <a:custGeom>
              <a:avLst/>
              <a:gdLst/>
              <a:ahLst/>
              <a:cxnLst/>
              <a:rect l="l" t="t" r="r" b="b"/>
              <a:pathLst>
                <a:path w="59" h="1" extrusionOk="0">
                  <a:moveTo>
                    <a:pt x="58" y="0"/>
                  </a:moveTo>
                  <a:cubicBezTo>
                    <a:pt x="58" y="0"/>
                    <a:pt x="0" y="0"/>
                    <a:pt x="0" y="0"/>
                  </a:cubicBezTo>
                  <a:cubicBezTo>
                    <a:pt x="0" y="0"/>
                    <a:pt x="58" y="0"/>
                    <a:pt x="58"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733;p46">
              <a:extLst>
                <a:ext uri="{FF2B5EF4-FFF2-40B4-BE49-F238E27FC236}">
                  <a16:creationId xmlns:a16="http://schemas.microsoft.com/office/drawing/2014/main" id="{6A8D583E-EAD5-48D0-89B8-744DE08CDEA5}"/>
                </a:ext>
              </a:extLst>
            </p:cNvPr>
            <p:cNvSpPr/>
            <p:nvPr/>
          </p:nvSpPr>
          <p:spPr>
            <a:xfrm>
              <a:off x="789200" y="1040650"/>
              <a:ext cx="5850" cy="25"/>
            </a:xfrm>
            <a:custGeom>
              <a:avLst/>
              <a:gdLst/>
              <a:ahLst/>
              <a:cxnLst/>
              <a:rect l="l" t="t" r="r" b="b"/>
              <a:pathLst>
                <a:path w="234" h="1" extrusionOk="0">
                  <a:moveTo>
                    <a:pt x="233" y="1"/>
                  </a:moveTo>
                  <a:cubicBezTo>
                    <a:pt x="117" y="1"/>
                    <a:pt x="59" y="1"/>
                    <a:pt x="0" y="1"/>
                  </a:cubicBezTo>
                  <a:cubicBezTo>
                    <a:pt x="59" y="1"/>
                    <a:pt x="117" y="1"/>
                    <a:pt x="233"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734;p46">
              <a:extLst>
                <a:ext uri="{FF2B5EF4-FFF2-40B4-BE49-F238E27FC236}">
                  <a16:creationId xmlns:a16="http://schemas.microsoft.com/office/drawing/2014/main" id="{1354090E-027A-4264-851E-EEB1377E563C}"/>
                </a:ext>
              </a:extLst>
            </p:cNvPr>
            <p:cNvSpPr/>
            <p:nvPr/>
          </p:nvSpPr>
          <p:spPr>
            <a:xfrm>
              <a:off x="941875" y="992675"/>
              <a:ext cx="2925" cy="25"/>
            </a:xfrm>
            <a:custGeom>
              <a:avLst/>
              <a:gdLst/>
              <a:ahLst/>
              <a:cxnLst/>
              <a:rect l="l" t="t" r="r" b="b"/>
              <a:pathLst>
                <a:path w="117" h="1" extrusionOk="0">
                  <a:moveTo>
                    <a:pt x="117" y="0"/>
                  </a:moveTo>
                  <a:cubicBezTo>
                    <a:pt x="117" y="0"/>
                    <a:pt x="59" y="0"/>
                    <a:pt x="0" y="0"/>
                  </a:cubicBezTo>
                  <a:cubicBezTo>
                    <a:pt x="59" y="0"/>
                    <a:pt x="117" y="0"/>
                    <a:pt x="11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735;p46">
              <a:extLst>
                <a:ext uri="{FF2B5EF4-FFF2-40B4-BE49-F238E27FC236}">
                  <a16:creationId xmlns:a16="http://schemas.microsoft.com/office/drawing/2014/main" id="{7FA623B2-6585-4049-88E7-E32A558AA7D7}"/>
                </a:ext>
              </a:extLst>
            </p:cNvPr>
            <p:cNvSpPr/>
            <p:nvPr/>
          </p:nvSpPr>
          <p:spPr>
            <a:xfrm>
              <a:off x="963675" y="995575"/>
              <a:ext cx="2950" cy="25"/>
            </a:xfrm>
            <a:custGeom>
              <a:avLst/>
              <a:gdLst/>
              <a:ahLst/>
              <a:cxnLst/>
              <a:rect l="l" t="t" r="r" b="b"/>
              <a:pathLst>
                <a:path w="118" h="1" extrusionOk="0">
                  <a:moveTo>
                    <a:pt x="117" y="1"/>
                  </a:moveTo>
                  <a:cubicBezTo>
                    <a:pt x="117" y="1"/>
                    <a:pt x="59" y="1"/>
                    <a:pt x="1" y="1"/>
                  </a:cubicBezTo>
                  <a:cubicBezTo>
                    <a:pt x="59" y="1"/>
                    <a:pt x="117" y="1"/>
                    <a:pt x="11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736;p46">
              <a:extLst>
                <a:ext uri="{FF2B5EF4-FFF2-40B4-BE49-F238E27FC236}">
                  <a16:creationId xmlns:a16="http://schemas.microsoft.com/office/drawing/2014/main" id="{E096F812-7802-47DA-993B-18FBA7129956}"/>
                </a:ext>
              </a:extLst>
            </p:cNvPr>
            <p:cNvSpPr/>
            <p:nvPr/>
          </p:nvSpPr>
          <p:spPr>
            <a:xfrm>
              <a:off x="915700" y="994125"/>
              <a:ext cx="1475" cy="1475"/>
            </a:xfrm>
            <a:custGeom>
              <a:avLst/>
              <a:gdLst/>
              <a:ahLst/>
              <a:cxnLst/>
              <a:rect l="l" t="t" r="r" b="b"/>
              <a:pathLst>
                <a:path w="59" h="59" extrusionOk="0">
                  <a:moveTo>
                    <a:pt x="59" y="0"/>
                  </a:moveTo>
                  <a:cubicBezTo>
                    <a:pt x="59" y="0"/>
                    <a:pt x="1" y="59"/>
                    <a:pt x="1" y="59"/>
                  </a:cubicBezTo>
                  <a:cubicBezTo>
                    <a:pt x="1" y="59"/>
                    <a:pt x="59" y="0"/>
                    <a:pt x="59"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737;p46">
              <a:extLst>
                <a:ext uri="{FF2B5EF4-FFF2-40B4-BE49-F238E27FC236}">
                  <a16:creationId xmlns:a16="http://schemas.microsoft.com/office/drawing/2014/main" id="{633DF802-1A94-4E07-B2CF-931942C8E3C8}"/>
                </a:ext>
              </a:extLst>
            </p:cNvPr>
            <p:cNvSpPr/>
            <p:nvPr/>
          </p:nvSpPr>
          <p:spPr>
            <a:xfrm>
              <a:off x="748475" y="1039200"/>
              <a:ext cx="7300" cy="1475"/>
            </a:xfrm>
            <a:custGeom>
              <a:avLst/>
              <a:gdLst/>
              <a:ahLst/>
              <a:cxnLst/>
              <a:rect l="l" t="t" r="r" b="b"/>
              <a:pathLst>
                <a:path w="292" h="59" extrusionOk="0">
                  <a:moveTo>
                    <a:pt x="292" y="59"/>
                  </a:moveTo>
                  <a:cubicBezTo>
                    <a:pt x="175" y="59"/>
                    <a:pt x="59" y="59"/>
                    <a:pt x="1" y="0"/>
                  </a:cubicBezTo>
                  <a:cubicBezTo>
                    <a:pt x="59" y="59"/>
                    <a:pt x="175" y="59"/>
                    <a:pt x="292" y="59"/>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738;p46">
              <a:extLst>
                <a:ext uri="{FF2B5EF4-FFF2-40B4-BE49-F238E27FC236}">
                  <a16:creationId xmlns:a16="http://schemas.microsoft.com/office/drawing/2014/main" id="{65A08870-4369-4D6C-9B4E-979732EC2891}"/>
                </a:ext>
              </a:extLst>
            </p:cNvPr>
            <p:cNvSpPr/>
            <p:nvPr/>
          </p:nvSpPr>
          <p:spPr>
            <a:xfrm>
              <a:off x="741225" y="1037750"/>
              <a:ext cx="5825" cy="1475"/>
            </a:xfrm>
            <a:custGeom>
              <a:avLst/>
              <a:gdLst/>
              <a:ahLst/>
              <a:cxnLst/>
              <a:rect l="l" t="t" r="r" b="b"/>
              <a:pathLst>
                <a:path w="233" h="59" extrusionOk="0">
                  <a:moveTo>
                    <a:pt x="233" y="58"/>
                  </a:moveTo>
                  <a:cubicBezTo>
                    <a:pt x="175" y="58"/>
                    <a:pt x="58" y="0"/>
                    <a:pt x="0" y="0"/>
                  </a:cubicBezTo>
                  <a:cubicBezTo>
                    <a:pt x="58" y="0"/>
                    <a:pt x="175" y="58"/>
                    <a:pt x="233" y="58"/>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739;p46">
              <a:extLst>
                <a:ext uri="{FF2B5EF4-FFF2-40B4-BE49-F238E27FC236}">
                  <a16:creationId xmlns:a16="http://schemas.microsoft.com/office/drawing/2014/main" id="{EE9F3570-434B-4BCA-AB3D-029C3A14BC2A}"/>
                </a:ext>
              </a:extLst>
            </p:cNvPr>
            <p:cNvSpPr/>
            <p:nvPr/>
          </p:nvSpPr>
          <p:spPr>
            <a:xfrm>
              <a:off x="927325" y="992675"/>
              <a:ext cx="25" cy="25"/>
            </a:xfrm>
            <a:custGeom>
              <a:avLst/>
              <a:gdLst/>
              <a:ahLst/>
              <a:cxnLst/>
              <a:rect l="l" t="t" r="r" b="b"/>
              <a:pathLst>
                <a:path w="1" h="1" extrusionOk="0">
                  <a:moveTo>
                    <a:pt x="1"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740;p46">
              <a:extLst>
                <a:ext uri="{FF2B5EF4-FFF2-40B4-BE49-F238E27FC236}">
                  <a16:creationId xmlns:a16="http://schemas.microsoft.com/office/drawing/2014/main" id="{1BBACB52-EFA9-4B75-AB84-208D5DDE6FFB}"/>
                </a:ext>
              </a:extLst>
            </p:cNvPr>
            <p:cNvSpPr/>
            <p:nvPr/>
          </p:nvSpPr>
          <p:spPr>
            <a:xfrm>
              <a:off x="441675" y="971775"/>
              <a:ext cx="289375" cy="63075"/>
            </a:xfrm>
            <a:custGeom>
              <a:avLst/>
              <a:gdLst/>
              <a:ahLst/>
              <a:cxnLst/>
              <a:rect l="l" t="t" r="r" b="b"/>
              <a:pathLst>
                <a:path w="11575" h="2523" extrusionOk="0">
                  <a:moveTo>
                    <a:pt x="3138" y="0"/>
                  </a:moveTo>
                  <a:cubicBezTo>
                    <a:pt x="2142" y="0"/>
                    <a:pt x="1098" y="157"/>
                    <a:pt x="1" y="545"/>
                  </a:cubicBezTo>
                  <a:cubicBezTo>
                    <a:pt x="1096" y="158"/>
                    <a:pt x="2143" y="1"/>
                    <a:pt x="3141" y="0"/>
                  </a:cubicBezTo>
                  <a:lnTo>
                    <a:pt x="3141" y="0"/>
                  </a:lnTo>
                  <a:cubicBezTo>
                    <a:pt x="3140" y="0"/>
                    <a:pt x="3139" y="0"/>
                    <a:pt x="3138" y="0"/>
                  </a:cubicBezTo>
                  <a:close/>
                  <a:moveTo>
                    <a:pt x="3145" y="0"/>
                  </a:moveTo>
                  <a:cubicBezTo>
                    <a:pt x="3144" y="0"/>
                    <a:pt x="3142" y="0"/>
                    <a:pt x="3141" y="0"/>
                  </a:cubicBezTo>
                  <a:lnTo>
                    <a:pt x="3141" y="0"/>
                  </a:lnTo>
                  <a:cubicBezTo>
                    <a:pt x="6471" y="2"/>
                    <a:pt x="9247" y="1762"/>
                    <a:pt x="11575" y="2523"/>
                  </a:cubicBezTo>
                  <a:cubicBezTo>
                    <a:pt x="9291" y="1762"/>
                    <a:pt x="6490" y="0"/>
                    <a:pt x="3145"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741;p46">
              <a:extLst>
                <a:ext uri="{FF2B5EF4-FFF2-40B4-BE49-F238E27FC236}">
                  <a16:creationId xmlns:a16="http://schemas.microsoft.com/office/drawing/2014/main" id="{DB04CF82-AD71-4E76-A0F8-AB5C50118369}"/>
                </a:ext>
              </a:extLst>
            </p:cNvPr>
            <p:cNvSpPr/>
            <p:nvPr/>
          </p:nvSpPr>
          <p:spPr>
            <a:xfrm>
              <a:off x="956425" y="994125"/>
              <a:ext cx="4375" cy="25"/>
            </a:xfrm>
            <a:custGeom>
              <a:avLst/>
              <a:gdLst/>
              <a:ahLst/>
              <a:cxnLst/>
              <a:rect l="l" t="t" r="r" b="b"/>
              <a:pathLst>
                <a:path w="175" h="1" extrusionOk="0">
                  <a:moveTo>
                    <a:pt x="0" y="0"/>
                  </a:moveTo>
                  <a:cubicBezTo>
                    <a:pt x="58" y="0"/>
                    <a:pt x="116" y="0"/>
                    <a:pt x="175" y="0"/>
                  </a:cubicBezTo>
                  <a:cubicBezTo>
                    <a:pt x="116" y="0"/>
                    <a:pt x="58"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742;p46">
              <a:extLst>
                <a:ext uri="{FF2B5EF4-FFF2-40B4-BE49-F238E27FC236}">
                  <a16:creationId xmlns:a16="http://schemas.microsoft.com/office/drawing/2014/main" id="{C65B0ACB-F77E-48AE-90D4-B6C5B15D40C2}"/>
                </a:ext>
              </a:extLst>
            </p:cNvPr>
            <p:cNvSpPr/>
            <p:nvPr/>
          </p:nvSpPr>
          <p:spPr>
            <a:xfrm>
              <a:off x="732500" y="1036300"/>
              <a:ext cx="5825" cy="1475"/>
            </a:xfrm>
            <a:custGeom>
              <a:avLst/>
              <a:gdLst/>
              <a:ahLst/>
              <a:cxnLst/>
              <a:rect l="l" t="t" r="r" b="b"/>
              <a:pathLst>
                <a:path w="233" h="59" extrusionOk="0">
                  <a:moveTo>
                    <a:pt x="0" y="0"/>
                  </a:moveTo>
                  <a:cubicBezTo>
                    <a:pt x="58" y="0"/>
                    <a:pt x="175" y="0"/>
                    <a:pt x="233" y="58"/>
                  </a:cubicBezTo>
                  <a:cubicBezTo>
                    <a:pt x="175" y="0"/>
                    <a:pt x="116"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743;p46">
              <a:extLst>
                <a:ext uri="{FF2B5EF4-FFF2-40B4-BE49-F238E27FC236}">
                  <a16:creationId xmlns:a16="http://schemas.microsoft.com/office/drawing/2014/main" id="{FBDBC3FC-2906-4B2A-90F1-75DB2AB07A86}"/>
                </a:ext>
              </a:extLst>
            </p:cNvPr>
            <p:cNvSpPr/>
            <p:nvPr/>
          </p:nvSpPr>
          <p:spPr>
            <a:xfrm>
              <a:off x="376250" y="997025"/>
              <a:ext cx="26200" cy="7300"/>
            </a:xfrm>
            <a:custGeom>
              <a:avLst/>
              <a:gdLst/>
              <a:ahLst/>
              <a:cxnLst/>
              <a:rect l="l" t="t" r="r" b="b"/>
              <a:pathLst>
                <a:path w="1048" h="292" extrusionOk="0">
                  <a:moveTo>
                    <a:pt x="1047" y="1"/>
                  </a:moveTo>
                  <a:cubicBezTo>
                    <a:pt x="698" y="117"/>
                    <a:pt x="349" y="175"/>
                    <a:pt x="0" y="292"/>
                  </a:cubicBezTo>
                  <a:cubicBezTo>
                    <a:pt x="349" y="175"/>
                    <a:pt x="698" y="117"/>
                    <a:pt x="104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744;p46">
              <a:extLst>
                <a:ext uri="{FF2B5EF4-FFF2-40B4-BE49-F238E27FC236}">
                  <a16:creationId xmlns:a16="http://schemas.microsoft.com/office/drawing/2014/main" id="{E32F55C9-6165-4149-B50E-9D8F457187ED}"/>
                </a:ext>
              </a:extLst>
            </p:cNvPr>
            <p:cNvSpPr/>
            <p:nvPr/>
          </p:nvSpPr>
          <p:spPr>
            <a:xfrm>
              <a:off x="242475" y="509925"/>
              <a:ext cx="897175" cy="482100"/>
            </a:xfrm>
            <a:custGeom>
              <a:avLst/>
              <a:gdLst/>
              <a:ahLst/>
              <a:cxnLst/>
              <a:rect l="l" t="t" r="r" b="b"/>
              <a:pathLst>
                <a:path w="35887" h="19284" extrusionOk="0">
                  <a:moveTo>
                    <a:pt x="31873" y="12563"/>
                  </a:moveTo>
                  <a:lnTo>
                    <a:pt x="33269" y="13261"/>
                  </a:lnTo>
                  <a:lnTo>
                    <a:pt x="34083" y="15355"/>
                  </a:lnTo>
                  <a:lnTo>
                    <a:pt x="34083" y="15355"/>
                  </a:lnTo>
                  <a:lnTo>
                    <a:pt x="32106" y="15181"/>
                  </a:lnTo>
                  <a:lnTo>
                    <a:pt x="32106" y="15239"/>
                  </a:lnTo>
                  <a:lnTo>
                    <a:pt x="31873" y="12563"/>
                  </a:lnTo>
                  <a:close/>
                  <a:moveTo>
                    <a:pt x="15854" y="1"/>
                  </a:moveTo>
                  <a:cubicBezTo>
                    <a:pt x="13229" y="1"/>
                    <a:pt x="10515" y="502"/>
                    <a:pt x="8085" y="1571"/>
                  </a:cubicBezTo>
                  <a:cubicBezTo>
                    <a:pt x="6922" y="2094"/>
                    <a:pt x="5817" y="2734"/>
                    <a:pt x="4828" y="3490"/>
                  </a:cubicBezTo>
                  <a:cubicBezTo>
                    <a:pt x="3956" y="4246"/>
                    <a:pt x="3083" y="5061"/>
                    <a:pt x="2385" y="5991"/>
                  </a:cubicBezTo>
                  <a:cubicBezTo>
                    <a:pt x="2327" y="6166"/>
                    <a:pt x="2211" y="6282"/>
                    <a:pt x="2152" y="6398"/>
                  </a:cubicBezTo>
                  <a:cubicBezTo>
                    <a:pt x="2036" y="6573"/>
                    <a:pt x="1920" y="6747"/>
                    <a:pt x="1804" y="6864"/>
                  </a:cubicBezTo>
                  <a:cubicBezTo>
                    <a:pt x="1745" y="7038"/>
                    <a:pt x="1687" y="7154"/>
                    <a:pt x="1571" y="7329"/>
                  </a:cubicBezTo>
                  <a:cubicBezTo>
                    <a:pt x="1396" y="7678"/>
                    <a:pt x="1222" y="8027"/>
                    <a:pt x="1047" y="8434"/>
                  </a:cubicBezTo>
                  <a:cubicBezTo>
                    <a:pt x="989" y="8608"/>
                    <a:pt x="873" y="8841"/>
                    <a:pt x="815" y="9016"/>
                  </a:cubicBezTo>
                  <a:cubicBezTo>
                    <a:pt x="757" y="9248"/>
                    <a:pt x="640" y="9481"/>
                    <a:pt x="582" y="9713"/>
                  </a:cubicBezTo>
                  <a:lnTo>
                    <a:pt x="524" y="10062"/>
                  </a:lnTo>
                  <a:cubicBezTo>
                    <a:pt x="408" y="10470"/>
                    <a:pt x="175" y="13378"/>
                    <a:pt x="0" y="15937"/>
                  </a:cubicBezTo>
                  <a:cubicBezTo>
                    <a:pt x="723" y="16768"/>
                    <a:pt x="1582" y="17050"/>
                    <a:pt x="2581" y="17050"/>
                  </a:cubicBezTo>
                  <a:cubicBezTo>
                    <a:pt x="4692" y="17050"/>
                    <a:pt x="7426" y="15791"/>
                    <a:pt x="10803" y="15791"/>
                  </a:cubicBezTo>
                  <a:cubicBezTo>
                    <a:pt x="12650" y="15791"/>
                    <a:pt x="14690" y="16168"/>
                    <a:pt x="16926" y="17333"/>
                  </a:cubicBezTo>
                  <a:cubicBezTo>
                    <a:pt x="19584" y="18678"/>
                    <a:pt x="21038" y="19283"/>
                    <a:pt x="22480" y="19283"/>
                  </a:cubicBezTo>
                  <a:cubicBezTo>
                    <a:pt x="23594" y="19283"/>
                    <a:pt x="24700" y="18922"/>
                    <a:pt x="26348" y="18263"/>
                  </a:cubicBezTo>
                  <a:cubicBezTo>
                    <a:pt x="27071" y="17978"/>
                    <a:pt x="27613" y="17867"/>
                    <a:pt x="28254" y="17867"/>
                  </a:cubicBezTo>
                  <a:cubicBezTo>
                    <a:pt x="29572" y="17867"/>
                    <a:pt x="31307" y="18337"/>
                    <a:pt x="35886" y="18729"/>
                  </a:cubicBezTo>
                  <a:cubicBezTo>
                    <a:pt x="35421" y="17856"/>
                    <a:pt x="35014" y="17042"/>
                    <a:pt x="34607" y="16111"/>
                  </a:cubicBezTo>
                  <a:cubicBezTo>
                    <a:pt x="34258" y="15181"/>
                    <a:pt x="33909" y="14076"/>
                    <a:pt x="33618" y="12738"/>
                  </a:cubicBezTo>
                  <a:cubicBezTo>
                    <a:pt x="33618" y="12680"/>
                    <a:pt x="33618" y="12563"/>
                    <a:pt x="33560" y="12505"/>
                  </a:cubicBezTo>
                  <a:lnTo>
                    <a:pt x="33560" y="12273"/>
                  </a:lnTo>
                  <a:cubicBezTo>
                    <a:pt x="33502" y="12098"/>
                    <a:pt x="33444" y="11865"/>
                    <a:pt x="33385" y="11633"/>
                  </a:cubicBezTo>
                  <a:cubicBezTo>
                    <a:pt x="33153" y="10644"/>
                    <a:pt x="32804" y="9713"/>
                    <a:pt x="32397" y="8841"/>
                  </a:cubicBezTo>
                  <a:cubicBezTo>
                    <a:pt x="31117" y="6340"/>
                    <a:pt x="29081" y="4363"/>
                    <a:pt x="26522" y="2967"/>
                  </a:cubicBezTo>
                  <a:cubicBezTo>
                    <a:pt x="23731" y="1396"/>
                    <a:pt x="20648" y="291"/>
                    <a:pt x="17391" y="59"/>
                  </a:cubicBezTo>
                  <a:cubicBezTo>
                    <a:pt x="16884" y="20"/>
                    <a:pt x="16371" y="1"/>
                    <a:pt x="15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745;p46">
              <a:extLst>
                <a:ext uri="{FF2B5EF4-FFF2-40B4-BE49-F238E27FC236}">
                  <a16:creationId xmlns:a16="http://schemas.microsoft.com/office/drawing/2014/main" id="{6C3ADE0A-8A94-456B-95F0-BF947C65A48A}"/>
                </a:ext>
              </a:extLst>
            </p:cNvPr>
            <p:cNvSpPr/>
            <p:nvPr/>
          </p:nvSpPr>
          <p:spPr>
            <a:xfrm>
              <a:off x="302100" y="509925"/>
              <a:ext cx="775025" cy="297950"/>
            </a:xfrm>
            <a:custGeom>
              <a:avLst/>
              <a:gdLst/>
              <a:ahLst/>
              <a:cxnLst/>
              <a:rect l="l" t="t" r="r" b="b"/>
              <a:pathLst>
                <a:path w="31001" h="11918" extrusionOk="0">
                  <a:moveTo>
                    <a:pt x="31000" y="11633"/>
                  </a:moveTo>
                  <a:lnTo>
                    <a:pt x="30990" y="11643"/>
                  </a:lnTo>
                  <a:lnTo>
                    <a:pt x="30990" y="11643"/>
                  </a:lnTo>
                  <a:cubicBezTo>
                    <a:pt x="30993" y="11659"/>
                    <a:pt x="30997" y="11675"/>
                    <a:pt x="31000" y="11691"/>
                  </a:cubicBezTo>
                  <a:lnTo>
                    <a:pt x="31000" y="11633"/>
                  </a:lnTo>
                  <a:close/>
                  <a:moveTo>
                    <a:pt x="13503" y="1"/>
                  </a:moveTo>
                  <a:cubicBezTo>
                    <a:pt x="10844" y="1"/>
                    <a:pt x="8130" y="502"/>
                    <a:pt x="5700" y="1571"/>
                  </a:cubicBezTo>
                  <a:cubicBezTo>
                    <a:pt x="4537" y="2094"/>
                    <a:pt x="3490" y="2734"/>
                    <a:pt x="2501" y="3490"/>
                  </a:cubicBezTo>
                  <a:cubicBezTo>
                    <a:pt x="1571" y="4246"/>
                    <a:pt x="698" y="5061"/>
                    <a:pt x="0" y="6049"/>
                  </a:cubicBezTo>
                  <a:cubicBezTo>
                    <a:pt x="58" y="6049"/>
                    <a:pt x="58" y="6107"/>
                    <a:pt x="58" y="6107"/>
                  </a:cubicBezTo>
                  <a:cubicBezTo>
                    <a:pt x="873" y="8085"/>
                    <a:pt x="3664" y="9016"/>
                    <a:pt x="5526" y="9132"/>
                  </a:cubicBezTo>
                  <a:cubicBezTo>
                    <a:pt x="5964" y="9166"/>
                    <a:pt x="6404" y="9180"/>
                    <a:pt x="6844" y="9180"/>
                  </a:cubicBezTo>
                  <a:cubicBezTo>
                    <a:pt x="9852" y="9180"/>
                    <a:pt x="12897" y="8494"/>
                    <a:pt x="15877" y="8494"/>
                  </a:cubicBezTo>
                  <a:cubicBezTo>
                    <a:pt x="16973" y="8494"/>
                    <a:pt x="18061" y="8587"/>
                    <a:pt x="19135" y="8841"/>
                  </a:cubicBezTo>
                  <a:cubicBezTo>
                    <a:pt x="20997" y="9248"/>
                    <a:pt x="22683" y="10121"/>
                    <a:pt x="24428" y="10819"/>
                  </a:cubicBezTo>
                  <a:cubicBezTo>
                    <a:pt x="25956" y="11410"/>
                    <a:pt x="27525" y="11918"/>
                    <a:pt x="29100" y="11918"/>
                  </a:cubicBezTo>
                  <a:cubicBezTo>
                    <a:pt x="29385" y="11918"/>
                    <a:pt x="29669" y="11901"/>
                    <a:pt x="29954" y="11865"/>
                  </a:cubicBezTo>
                  <a:cubicBezTo>
                    <a:pt x="30303" y="11865"/>
                    <a:pt x="30652" y="11749"/>
                    <a:pt x="30942" y="11691"/>
                  </a:cubicBezTo>
                  <a:lnTo>
                    <a:pt x="30990" y="11643"/>
                  </a:lnTo>
                  <a:lnTo>
                    <a:pt x="30990" y="11643"/>
                  </a:lnTo>
                  <a:cubicBezTo>
                    <a:pt x="30757" y="10616"/>
                    <a:pt x="30413" y="9700"/>
                    <a:pt x="30012" y="8841"/>
                  </a:cubicBezTo>
                  <a:cubicBezTo>
                    <a:pt x="28732" y="6398"/>
                    <a:pt x="26696" y="4363"/>
                    <a:pt x="24137" y="2967"/>
                  </a:cubicBezTo>
                  <a:cubicBezTo>
                    <a:pt x="21346" y="1396"/>
                    <a:pt x="18263" y="349"/>
                    <a:pt x="15064" y="59"/>
                  </a:cubicBezTo>
                  <a:cubicBezTo>
                    <a:pt x="14548" y="20"/>
                    <a:pt x="14027" y="1"/>
                    <a:pt x="13503"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746;p46">
              <a:extLst>
                <a:ext uri="{FF2B5EF4-FFF2-40B4-BE49-F238E27FC236}">
                  <a16:creationId xmlns:a16="http://schemas.microsoft.com/office/drawing/2014/main" id="{C6A9D47B-E2B7-4837-BCFD-76F4B812EE9D}"/>
                </a:ext>
              </a:extLst>
            </p:cNvPr>
            <p:cNvSpPr/>
            <p:nvPr/>
          </p:nvSpPr>
          <p:spPr>
            <a:xfrm>
              <a:off x="327950" y="1007200"/>
              <a:ext cx="35225" cy="9250"/>
            </a:xfrm>
            <a:custGeom>
              <a:avLst/>
              <a:gdLst/>
              <a:ahLst/>
              <a:cxnLst/>
              <a:rect l="l" t="t" r="r" b="b"/>
              <a:pathLst>
                <a:path w="1409" h="370" extrusionOk="0">
                  <a:moveTo>
                    <a:pt x="1409" y="1"/>
                  </a:moveTo>
                  <a:lnTo>
                    <a:pt x="1409" y="1"/>
                  </a:lnTo>
                  <a:cubicBezTo>
                    <a:pt x="1168" y="35"/>
                    <a:pt x="947" y="90"/>
                    <a:pt x="735" y="153"/>
                  </a:cubicBezTo>
                  <a:lnTo>
                    <a:pt x="735" y="153"/>
                  </a:lnTo>
                  <a:cubicBezTo>
                    <a:pt x="942" y="99"/>
                    <a:pt x="1175" y="45"/>
                    <a:pt x="1409" y="1"/>
                  </a:cubicBezTo>
                  <a:close/>
                  <a:moveTo>
                    <a:pt x="735" y="153"/>
                  </a:moveTo>
                  <a:lnTo>
                    <a:pt x="735" y="153"/>
                  </a:lnTo>
                  <a:cubicBezTo>
                    <a:pt x="312" y="263"/>
                    <a:pt x="1" y="369"/>
                    <a:pt x="28" y="369"/>
                  </a:cubicBezTo>
                  <a:cubicBezTo>
                    <a:pt x="41" y="369"/>
                    <a:pt x="125" y="347"/>
                    <a:pt x="304" y="292"/>
                  </a:cubicBezTo>
                  <a:cubicBezTo>
                    <a:pt x="446" y="244"/>
                    <a:pt x="588" y="197"/>
                    <a:pt x="735" y="153"/>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747;p46">
              <a:extLst>
                <a:ext uri="{FF2B5EF4-FFF2-40B4-BE49-F238E27FC236}">
                  <a16:creationId xmlns:a16="http://schemas.microsoft.com/office/drawing/2014/main" id="{413E6820-0481-46AF-B75A-E7EB603DCFD7}"/>
                </a:ext>
              </a:extLst>
            </p:cNvPr>
            <p:cNvSpPr/>
            <p:nvPr/>
          </p:nvSpPr>
          <p:spPr>
            <a:xfrm>
              <a:off x="757200" y="1040650"/>
              <a:ext cx="5850" cy="1475"/>
            </a:xfrm>
            <a:custGeom>
              <a:avLst/>
              <a:gdLst/>
              <a:ahLst/>
              <a:cxnLst/>
              <a:rect l="l" t="t" r="r" b="b"/>
              <a:pathLst>
                <a:path w="234" h="59" extrusionOk="0">
                  <a:moveTo>
                    <a:pt x="1" y="1"/>
                  </a:moveTo>
                  <a:cubicBezTo>
                    <a:pt x="59" y="1"/>
                    <a:pt x="175" y="59"/>
                    <a:pt x="233" y="59"/>
                  </a:cubicBezTo>
                  <a:cubicBezTo>
                    <a:pt x="175" y="1"/>
                    <a:pt x="59"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748;p46">
              <a:extLst>
                <a:ext uri="{FF2B5EF4-FFF2-40B4-BE49-F238E27FC236}">
                  <a16:creationId xmlns:a16="http://schemas.microsoft.com/office/drawing/2014/main" id="{DD0738F0-9B80-4D39-8642-F571D34460DA}"/>
                </a:ext>
              </a:extLst>
            </p:cNvPr>
            <p:cNvSpPr/>
            <p:nvPr/>
          </p:nvSpPr>
          <p:spPr>
            <a:xfrm>
              <a:off x="771750" y="1042100"/>
              <a:ext cx="8750" cy="25"/>
            </a:xfrm>
            <a:custGeom>
              <a:avLst/>
              <a:gdLst/>
              <a:ahLst/>
              <a:cxnLst/>
              <a:rect l="l" t="t" r="r" b="b"/>
              <a:pathLst>
                <a:path w="350" h="1" extrusionOk="0">
                  <a:moveTo>
                    <a:pt x="349" y="1"/>
                  </a:moveTo>
                  <a:lnTo>
                    <a:pt x="0"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2749;p46">
              <a:extLst>
                <a:ext uri="{FF2B5EF4-FFF2-40B4-BE49-F238E27FC236}">
                  <a16:creationId xmlns:a16="http://schemas.microsoft.com/office/drawing/2014/main" id="{E2AB1AF5-BA55-49E4-800D-31F58585DFD4}"/>
                </a:ext>
              </a:extLst>
            </p:cNvPr>
            <p:cNvSpPr/>
            <p:nvPr/>
          </p:nvSpPr>
          <p:spPr>
            <a:xfrm>
              <a:off x="764475" y="1042100"/>
              <a:ext cx="7300" cy="25"/>
            </a:xfrm>
            <a:custGeom>
              <a:avLst/>
              <a:gdLst/>
              <a:ahLst/>
              <a:cxnLst/>
              <a:rect l="l" t="t" r="r" b="b"/>
              <a:pathLst>
                <a:path w="292" h="1" extrusionOk="0">
                  <a:moveTo>
                    <a:pt x="291" y="1"/>
                  </a:moveTo>
                  <a:cubicBezTo>
                    <a:pt x="175" y="1"/>
                    <a:pt x="117" y="1"/>
                    <a:pt x="1" y="1"/>
                  </a:cubicBezTo>
                  <a:cubicBezTo>
                    <a:pt x="117" y="1"/>
                    <a:pt x="175" y="1"/>
                    <a:pt x="29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2750;p46">
              <a:extLst>
                <a:ext uri="{FF2B5EF4-FFF2-40B4-BE49-F238E27FC236}">
                  <a16:creationId xmlns:a16="http://schemas.microsoft.com/office/drawing/2014/main" id="{9D4A1904-E895-49F9-AE01-7E219E368926}"/>
                </a:ext>
              </a:extLst>
            </p:cNvPr>
            <p:cNvSpPr/>
            <p:nvPr/>
          </p:nvSpPr>
          <p:spPr>
            <a:xfrm>
              <a:off x="780475" y="1040650"/>
              <a:ext cx="7300" cy="1475"/>
            </a:xfrm>
            <a:custGeom>
              <a:avLst/>
              <a:gdLst/>
              <a:ahLst/>
              <a:cxnLst/>
              <a:rect l="l" t="t" r="r" b="b"/>
              <a:pathLst>
                <a:path w="292" h="59" extrusionOk="0">
                  <a:moveTo>
                    <a:pt x="291" y="1"/>
                  </a:moveTo>
                  <a:cubicBezTo>
                    <a:pt x="175" y="1"/>
                    <a:pt x="117" y="59"/>
                    <a:pt x="0" y="59"/>
                  </a:cubicBezTo>
                  <a:cubicBezTo>
                    <a:pt x="117" y="59"/>
                    <a:pt x="175" y="1"/>
                    <a:pt x="29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2751;p46">
              <a:extLst>
                <a:ext uri="{FF2B5EF4-FFF2-40B4-BE49-F238E27FC236}">
                  <a16:creationId xmlns:a16="http://schemas.microsoft.com/office/drawing/2014/main" id="{34166F63-3E55-42E4-BBC1-6E159ECC1AD1}"/>
                </a:ext>
              </a:extLst>
            </p:cNvPr>
            <p:cNvSpPr/>
            <p:nvPr/>
          </p:nvSpPr>
          <p:spPr>
            <a:xfrm>
              <a:off x="1013125" y="1004300"/>
              <a:ext cx="21825" cy="2925"/>
            </a:xfrm>
            <a:custGeom>
              <a:avLst/>
              <a:gdLst/>
              <a:ahLst/>
              <a:cxnLst/>
              <a:rect l="l" t="t" r="r" b="b"/>
              <a:pathLst>
                <a:path w="873" h="117" extrusionOk="0">
                  <a:moveTo>
                    <a:pt x="0" y="1"/>
                  </a:moveTo>
                  <a:cubicBezTo>
                    <a:pt x="291" y="59"/>
                    <a:pt x="582" y="59"/>
                    <a:pt x="873" y="117"/>
                  </a:cubicBezTo>
                  <a:cubicBezTo>
                    <a:pt x="582" y="59"/>
                    <a:pt x="291" y="59"/>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2752;p46">
              <a:extLst>
                <a:ext uri="{FF2B5EF4-FFF2-40B4-BE49-F238E27FC236}">
                  <a16:creationId xmlns:a16="http://schemas.microsoft.com/office/drawing/2014/main" id="{690B5DB9-12CA-48F7-AF74-B6AF3F307A7E}"/>
                </a:ext>
              </a:extLst>
            </p:cNvPr>
            <p:cNvSpPr/>
            <p:nvPr/>
          </p:nvSpPr>
          <p:spPr>
            <a:xfrm>
              <a:off x="1081450" y="1002850"/>
              <a:ext cx="13125" cy="1475"/>
            </a:xfrm>
            <a:custGeom>
              <a:avLst/>
              <a:gdLst/>
              <a:ahLst/>
              <a:cxnLst/>
              <a:rect l="l" t="t" r="r" b="b"/>
              <a:pathLst>
                <a:path w="525" h="59" extrusionOk="0">
                  <a:moveTo>
                    <a:pt x="524" y="0"/>
                  </a:moveTo>
                  <a:lnTo>
                    <a:pt x="1" y="59"/>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2753;p46">
              <a:extLst>
                <a:ext uri="{FF2B5EF4-FFF2-40B4-BE49-F238E27FC236}">
                  <a16:creationId xmlns:a16="http://schemas.microsoft.com/office/drawing/2014/main" id="{586778A5-6FD9-4A1D-B43C-BD135C2D6C4D}"/>
                </a:ext>
              </a:extLst>
            </p:cNvPr>
            <p:cNvSpPr/>
            <p:nvPr/>
          </p:nvSpPr>
          <p:spPr>
            <a:xfrm>
              <a:off x="966600" y="995575"/>
              <a:ext cx="5825" cy="1475"/>
            </a:xfrm>
            <a:custGeom>
              <a:avLst/>
              <a:gdLst/>
              <a:ahLst/>
              <a:cxnLst/>
              <a:rect l="l" t="t" r="r" b="b"/>
              <a:pathLst>
                <a:path w="233" h="59" extrusionOk="0">
                  <a:moveTo>
                    <a:pt x="233" y="59"/>
                  </a:moveTo>
                  <a:cubicBezTo>
                    <a:pt x="175" y="1"/>
                    <a:pt x="116" y="1"/>
                    <a:pt x="0" y="1"/>
                  </a:cubicBezTo>
                  <a:cubicBezTo>
                    <a:pt x="116" y="1"/>
                    <a:pt x="175" y="1"/>
                    <a:pt x="233" y="59"/>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2754;p46">
              <a:extLst>
                <a:ext uri="{FF2B5EF4-FFF2-40B4-BE49-F238E27FC236}">
                  <a16:creationId xmlns:a16="http://schemas.microsoft.com/office/drawing/2014/main" id="{0F2EBEC5-FC49-4638-A26A-56C947479F3C}"/>
                </a:ext>
              </a:extLst>
            </p:cNvPr>
            <p:cNvSpPr/>
            <p:nvPr/>
          </p:nvSpPr>
          <p:spPr>
            <a:xfrm>
              <a:off x="1100375" y="999950"/>
              <a:ext cx="13100" cy="2925"/>
            </a:xfrm>
            <a:custGeom>
              <a:avLst/>
              <a:gdLst/>
              <a:ahLst/>
              <a:cxnLst/>
              <a:rect l="l" t="t" r="r" b="b"/>
              <a:pathLst>
                <a:path w="524" h="117" extrusionOk="0">
                  <a:moveTo>
                    <a:pt x="524" y="0"/>
                  </a:moveTo>
                  <a:cubicBezTo>
                    <a:pt x="349" y="58"/>
                    <a:pt x="175" y="58"/>
                    <a:pt x="0" y="116"/>
                  </a:cubicBezTo>
                  <a:cubicBezTo>
                    <a:pt x="175" y="58"/>
                    <a:pt x="349" y="58"/>
                    <a:pt x="524"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2755;p46">
              <a:extLst>
                <a:ext uri="{FF2B5EF4-FFF2-40B4-BE49-F238E27FC236}">
                  <a16:creationId xmlns:a16="http://schemas.microsoft.com/office/drawing/2014/main" id="{5AB1E6A5-EAC7-4545-8423-8969BD9DC9BE}"/>
                </a:ext>
              </a:extLst>
            </p:cNvPr>
            <p:cNvSpPr/>
            <p:nvPr/>
          </p:nvSpPr>
          <p:spPr>
            <a:xfrm>
              <a:off x="953500" y="994125"/>
              <a:ext cx="2950" cy="25"/>
            </a:xfrm>
            <a:custGeom>
              <a:avLst/>
              <a:gdLst/>
              <a:ahLst/>
              <a:cxnLst/>
              <a:rect l="l" t="t" r="r" b="b"/>
              <a:pathLst>
                <a:path w="118" h="1" extrusionOk="0">
                  <a:moveTo>
                    <a:pt x="117" y="0"/>
                  </a:moveTo>
                  <a:cubicBezTo>
                    <a:pt x="59" y="0"/>
                    <a:pt x="1" y="0"/>
                    <a:pt x="1" y="0"/>
                  </a:cubicBezTo>
                  <a:cubicBezTo>
                    <a:pt x="59" y="0"/>
                    <a:pt x="59" y="0"/>
                    <a:pt x="11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2756;p46">
              <a:extLst>
                <a:ext uri="{FF2B5EF4-FFF2-40B4-BE49-F238E27FC236}">
                  <a16:creationId xmlns:a16="http://schemas.microsoft.com/office/drawing/2014/main" id="{E8CEF201-8517-4A05-B08E-C109E845E4AC}"/>
                </a:ext>
              </a:extLst>
            </p:cNvPr>
            <p:cNvSpPr/>
            <p:nvPr/>
          </p:nvSpPr>
          <p:spPr>
            <a:xfrm>
              <a:off x="1042200" y="1007200"/>
              <a:ext cx="8750" cy="25"/>
            </a:xfrm>
            <a:custGeom>
              <a:avLst/>
              <a:gdLst/>
              <a:ahLst/>
              <a:cxnLst/>
              <a:rect l="l" t="t" r="r" b="b"/>
              <a:pathLst>
                <a:path w="350" h="1" extrusionOk="0">
                  <a:moveTo>
                    <a:pt x="350"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2757;p46">
              <a:extLst>
                <a:ext uri="{FF2B5EF4-FFF2-40B4-BE49-F238E27FC236}">
                  <a16:creationId xmlns:a16="http://schemas.microsoft.com/office/drawing/2014/main" id="{9E8C3682-23EB-4436-8C2A-1145A132C20E}"/>
                </a:ext>
              </a:extLst>
            </p:cNvPr>
            <p:cNvSpPr/>
            <p:nvPr/>
          </p:nvSpPr>
          <p:spPr>
            <a:xfrm>
              <a:off x="944775" y="992675"/>
              <a:ext cx="4400" cy="25"/>
            </a:xfrm>
            <a:custGeom>
              <a:avLst/>
              <a:gdLst/>
              <a:ahLst/>
              <a:cxnLst/>
              <a:rect l="l" t="t" r="r" b="b"/>
              <a:pathLst>
                <a:path w="176" h="1" extrusionOk="0">
                  <a:moveTo>
                    <a:pt x="175" y="0"/>
                  </a:moveTo>
                  <a:cubicBezTo>
                    <a:pt x="117" y="0"/>
                    <a:pt x="59" y="0"/>
                    <a:pt x="1" y="0"/>
                  </a:cubicBezTo>
                  <a:cubicBezTo>
                    <a:pt x="59" y="0"/>
                    <a:pt x="117" y="0"/>
                    <a:pt x="17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2758;p46">
              <a:extLst>
                <a:ext uri="{FF2B5EF4-FFF2-40B4-BE49-F238E27FC236}">
                  <a16:creationId xmlns:a16="http://schemas.microsoft.com/office/drawing/2014/main" id="{44B79D07-1344-49FA-AE8E-27BF39540B50}"/>
                </a:ext>
              </a:extLst>
            </p:cNvPr>
            <p:cNvSpPr/>
            <p:nvPr/>
          </p:nvSpPr>
          <p:spPr>
            <a:xfrm>
              <a:off x="937500" y="992675"/>
              <a:ext cx="4400" cy="25"/>
            </a:xfrm>
            <a:custGeom>
              <a:avLst/>
              <a:gdLst/>
              <a:ahLst/>
              <a:cxnLst/>
              <a:rect l="l" t="t" r="r" b="b"/>
              <a:pathLst>
                <a:path w="176" h="1" extrusionOk="0">
                  <a:moveTo>
                    <a:pt x="175" y="0"/>
                  </a:moveTo>
                  <a:cubicBezTo>
                    <a:pt x="117" y="0"/>
                    <a:pt x="59" y="0"/>
                    <a:pt x="1" y="0"/>
                  </a:cubicBezTo>
                  <a:cubicBezTo>
                    <a:pt x="59" y="0"/>
                    <a:pt x="117" y="0"/>
                    <a:pt x="17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2759;p46">
              <a:extLst>
                <a:ext uri="{FF2B5EF4-FFF2-40B4-BE49-F238E27FC236}">
                  <a16:creationId xmlns:a16="http://schemas.microsoft.com/office/drawing/2014/main" id="{DB150211-3F8E-4A1D-AE05-94F37AADC54B}"/>
                </a:ext>
              </a:extLst>
            </p:cNvPr>
            <p:cNvSpPr/>
            <p:nvPr/>
          </p:nvSpPr>
          <p:spPr>
            <a:xfrm>
              <a:off x="1132350" y="997025"/>
              <a:ext cx="11650" cy="1475"/>
            </a:xfrm>
            <a:custGeom>
              <a:avLst/>
              <a:gdLst/>
              <a:ahLst/>
              <a:cxnLst/>
              <a:rect l="l" t="t" r="r" b="b"/>
              <a:pathLst>
                <a:path w="466" h="59" extrusionOk="0">
                  <a:moveTo>
                    <a:pt x="466" y="1"/>
                  </a:moveTo>
                  <a:cubicBezTo>
                    <a:pt x="291" y="1"/>
                    <a:pt x="117" y="1"/>
                    <a:pt x="1" y="59"/>
                  </a:cubicBezTo>
                  <a:cubicBezTo>
                    <a:pt x="117" y="1"/>
                    <a:pt x="291" y="1"/>
                    <a:pt x="466"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2760;p46">
              <a:extLst>
                <a:ext uri="{FF2B5EF4-FFF2-40B4-BE49-F238E27FC236}">
                  <a16:creationId xmlns:a16="http://schemas.microsoft.com/office/drawing/2014/main" id="{51AEF4C6-5A2A-487F-9947-E67DF4FA8B67}"/>
                </a:ext>
              </a:extLst>
            </p:cNvPr>
            <p:cNvSpPr/>
            <p:nvPr/>
          </p:nvSpPr>
          <p:spPr>
            <a:xfrm>
              <a:off x="986950" y="999950"/>
              <a:ext cx="1475" cy="25"/>
            </a:xfrm>
            <a:custGeom>
              <a:avLst/>
              <a:gdLst/>
              <a:ahLst/>
              <a:cxnLst/>
              <a:rect l="l" t="t" r="r" b="b"/>
              <a:pathLst>
                <a:path w="59" h="1" extrusionOk="0">
                  <a:moveTo>
                    <a:pt x="59"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2761;p46">
              <a:extLst>
                <a:ext uri="{FF2B5EF4-FFF2-40B4-BE49-F238E27FC236}">
                  <a16:creationId xmlns:a16="http://schemas.microsoft.com/office/drawing/2014/main" id="{72C87ABE-5EC4-4CC5-B039-0F1431077B27}"/>
                </a:ext>
              </a:extLst>
            </p:cNvPr>
            <p:cNvSpPr/>
            <p:nvPr/>
          </p:nvSpPr>
          <p:spPr>
            <a:xfrm>
              <a:off x="1139625" y="978125"/>
              <a:ext cx="5575" cy="9300"/>
            </a:xfrm>
            <a:custGeom>
              <a:avLst/>
              <a:gdLst/>
              <a:ahLst/>
              <a:cxnLst/>
              <a:rect l="l" t="t" r="r" b="b"/>
              <a:pathLst>
                <a:path w="223" h="372" extrusionOk="0">
                  <a:moveTo>
                    <a:pt x="0" y="1"/>
                  </a:moveTo>
                  <a:lnTo>
                    <a:pt x="0" y="1"/>
                  </a:lnTo>
                  <a:cubicBezTo>
                    <a:pt x="142" y="255"/>
                    <a:pt x="214" y="372"/>
                    <a:pt x="218" y="372"/>
                  </a:cubicBezTo>
                  <a:cubicBezTo>
                    <a:pt x="223" y="372"/>
                    <a:pt x="150" y="240"/>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2762;p46">
              <a:extLst>
                <a:ext uri="{FF2B5EF4-FFF2-40B4-BE49-F238E27FC236}">
                  <a16:creationId xmlns:a16="http://schemas.microsoft.com/office/drawing/2014/main" id="{C0E5A3CB-C49F-4D27-829A-8209AFD4B8CA}"/>
                </a:ext>
              </a:extLst>
            </p:cNvPr>
            <p:cNvSpPr/>
            <p:nvPr/>
          </p:nvSpPr>
          <p:spPr>
            <a:xfrm>
              <a:off x="997125" y="1001400"/>
              <a:ext cx="25" cy="25"/>
            </a:xfrm>
            <a:custGeom>
              <a:avLst/>
              <a:gdLst/>
              <a:ahLst/>
              <a:cxnLst/>
              <a:rect l="l" t="t" r="r" b="b"/>
              <a:pathLst>
                <a:path w="1" h="1" extrusionOk="0">
                  <a:moveTo>
                    <a:pt x="1"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2763;p46">
              <a:extLst>
                <a:ext uri="{FF2B5EF4-FFF2-40B4-BE49-F238E27FC236}">
                  <a16:creationId xmlns:a16="http://schemas.microsoft.com/office/drawing/2014/main" id="{66C6BA23-9856-4729-B5A2-CB842F1419F9}"/>
                </a:ext>
              </a:extLst>
            </p:cNvPr>
            <p:cNvSpPr/>
            <p:nvPr/>
          </p:nvSpPr>
          <p:spPr>
            <a:xfrm>
              <a:off x="787750" y="1040650"/>
              <a:ext cx="1475" cy="25"/>
            </a:xfrm>
            <a:custGeom>
              <a:avLst/>
              <a:gdLst/>
              <a:ahLst/>
              <a:cxnLst/>
              <a:rect l="l" t="t" r="r" b="b"/>
              <a:pathLst>
                <a:path w="59" h="1" extrusionOk="0">
                  <a:moveTo>
                    <a:pt x="58"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2764;p46">
              <a:extLst>
                <a:ext uri="{FF2B5EF4-FFF2-40B4-BE49-F238E27FC236}">
                  <a16:creationId xmlns:a16="http://schemas.microsoft.com/office/drawing/2014/main" id="{F9231D1F-42B1-4E77-9060-FD7E69A73C35}"/>
                </a:ext>
              </a:extLst>
            </p:cNvPr>
            <p:cNvSpPr/>
            <p:nvPr/>
          </p:nvSpPr>
          <p:spPr>
            <a:xfrm>
              <a:off x="1011675" y="1004300"/>
              <a:ext cx="1475" cy="25"/>
            </a:xfrm>
            <a:custGeom>
              <a:avLst/>
              <a:gdLst/>
              <a:ahLst/>
              <a:cxnLst/>
              <a:rect l="l" t="t" r="r" b="b"/>
              <a:pathLst>
                <a:path w="59" h="1" extrusionOk="0">
                  <a:moveTo>
                    <a:pt x="58"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2765;p46">
              <a:extLst>
                <a:ext uri="{FF2B5EF4-FFF2-40B4-BE49-F238E27FC236}">
                  <a16:creationId xmlns:a16="http://schemas.microsoft.com/office/drawing/2014/main" id="{89922A1B-183C-4A7F-A234-131EF2A922AD}"/>
                </a:ext>
              </a:extLst>
            </p:cNvPr>
            <p:cNvSpPr/>
            <p:nvPr/>
          </p:nvSpPr>
          <p:spPr>
            <a:xfrm>
              <a:off x="1004400" y="1002850"/>
              <a:ext cx="1475" cy="25"/>
            </a:xfrm>
            <a:custGeom>
              <a:avLst/>
              <a:gdLst/>
              <a:ahLst/>
              <a:cxnLst/>
              <a:rect l="l" t="t" r="r" b="b"/>
              <a:pathLst>
                <a:path w="59" h="1" extrusionOk="0">
                  <a:moveTo>
                    <a:pt x="59"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2766;p46">
              <a:extLst>
                <a:ext uri="{FF2B5EF4-FFF2-40B4-BE49-F238E27FC236}">
                  <a16:creationId xmlns:a16="http://schemas.microsoft.com/office/drawing/2014/main" id="{B6463FA2-D2DE-45EF-B1D3-099DA599B8AB}"/>
                </a:ext>
              </a:extLst>
            </p:cNvPr>
            <p:cNvSpPr/>
            <p:nvPr/>
          </p:nvSpPr>
          <p:spPr>
            <a:xfrm>
              <a:off x="869175" y="999975"/>
              <a:ext cx="34075" cy="15975"/>
            </a:xfrm>
            <a:custGeom>
              <a:avLst/>
              <a:gdLst/>
              <a:ahLst/>
              <a:cxnLst/>
              <a:rect l="l" t="t" r="r" b="b"/>
              <a:pathLst>
                <a:path w="1363" h="639" extrusionOk="0">
                  <a:moveTo>
                    <a:pt x="1359" y="0"/>
                  </a:moveTo>
                  <a:cubicBezTo>
                    <a:pt x="1356" y="0"/>
                    <a:pt x="1281" y="34"/>
                    <a:pt x="1105" y="115"/>
                  </a:cubicBezTo>
                  <a:cubicBezTo>
                    <a:pt x="1020" y="158"/>
                    <a:pt x="934" y="201"/>
                    <a:pt x="848" y="244"/>
                  </a:cubicBezTo>
                  <a:lnTo>
                    <a:pt x="848" y="244"/>
                  </a:lnTo>
                  <a:cubicBezTo>
                    <a:pt x="1143" y="105"/>
                    <a:pt x="1363" y="0"/>
                    <a:pt x="1359" y="0"/>
                  </a:cubicBezTo>
                  <a:close/>
                  <a:moveTo>
                    <a:pt x="848" y="244"/>
                  </a:moveTo>
                  <a:cubicBezTo>
                    <a:pt x="589" y="365"/>
                    <a:pt x="272" y="513"/>
                    <a:pt x="0" y="639"/>
                  </a:cubicBezTo>
                  <a:cubicBezTo>
                    <a:pt x="308" y="507"/>
                    <a:pt x="582" y="375"/>
                    <a:pt x="848" y="244"/>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2767;p46">
              <a:extLst>
                <a:ext uri="{FF2B5EF4-FFF2-40B4-BE49-F238E27FC236}">
                  <a16:creationId xmlns:a16="http://schemas.microsoft.com/office/drawing/2014/main" id="{89A590DF-E9AB-4346-961B-45690F46D888}"/>
                </a:ext>
              </a:extLst>
            </p:cNvPr>
            <p:cNvSpPr/>
            <p:nvPr/>
          </p:nvSpPr>
          <p:spPr>
            <a:xfrm>
              <a:off x="975325" y="997025"/>
              <a:ext cx="5825" cy="1475"/>
            </a:xfrm>
            <a:custGeom>
              <a:avLst/>
              <a:gdLst/>
              <a:ahLst/>
              <a:cxnLst/>
              <a:rect l="l" t="t" r="r" b="b"/>
              <a:pathLst>
                <a:path w="233" h="59" extrusionOk="0">
                  <a:moveTo>
                    <a:pt x="233" y="59"/>
                  </a:moveTo>
                  <a:cubicBezTo>
                    <a:pt x="175" y="59"/>
                    <a:pt x="116" y="1"/>
                    <a:pt x="0" y="1"/>
                  </a:cubicBezTo>
                  <a:cubicBezTo>
                    <a:pt x="116" y="1"/>
                    <a:pt x="175" y="59"/>
                    <a:pt x="233" y="59"/>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2768;p46">
              <a:extLst>
                <a:ext uri="{FF2B5EF4-FFF2-40B4-BE49-F238E27FC236}">
                  <a16:creationId xmlns:a16="http://schemas.microsoft.com/office/drawing/2014/main" id="{74447456-21EB-42EC-BEA9-9BB31CE897AA}"/>
                </a:ext>
              </a:extLst>
            </p:cNvPr>
            <p:cNvSpPr/>
            <p:nvPr/>
          </p:nvSpPr>
          <p:spPr>
            <a:xfrm>
              <a:off x="1034925" y="1007200"/>
              <a:ext cx="2950" cy="25"/>
            </a:xfrm>
            <a:custGeom>
              <a:avLst/>
              <a:gdLst/>
              <a:ahLst/>
              <a:cxnLst/>
              <a:rect l="l" t="t" r="r" b="b"/>
              <a:pathLst>
                <a:path w="118" h="1" extrusionOk="0">
                  <a:moveTo>
                    <a:pt x="117" y="1"/>
                  </a:moveTo>
                  <a:cubicBezTo>
                    <a:pt x="59" y="1"/>
                    <a:pt x="59" y="1"/>
                    <a:pt x="1" y="1"/>
                  </a:cubicBezTo>
                  <a:cubicBezTo>
                    <a:pt x="59" y="1"/>
                    <a:pt x="59"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2769;p46">
              <a:extLst>
                <a:ext uri="{FF2B5EF4-FFF2-40B4-BE49-F238E27FC236}">
                  <a16:creationId xmlns:a16="http://schemas.microsoft.com/office/drawing/2014/main" id="{71BC987D-89EA-49E5-854A-813F88F848FA}"/>
                </a:ext>
              </a:extLst>
            </p:cNvPr>
            <p:cNvSpPr/>
            <p:nvPr/>
          </p:nvSpPr>
          <p:spPr>
            <a:xfrm>
              <a:off x="959325" y="994125"/>
              <a:ext cx="4375" cy="1475"/>
            </a:xfrm>
            <a:custGeom>
              <a:avLst/>
              <a:gdLst/>
              <a:ahLst/>
              <a:cxnLst/>
              <a:rect l="l" t="t" r="r" b="b"/>
              <a:pathLst>
                <a:path w="175" h="59" extrusionOk="0">
                  <a:moveTo>
                    <a:pt x="0" y="0"/>
                  </a:moveTo>
                  <a:cubicBezTo>
                    <a:pt x="59" y="59"/>
                    <a:pt x="117" y="59"/>
                    <a:pt x="175" y="59"/>
                  </a:cubicBezTo>
                  <a:cubicBezTo>
                    <a:pt x="117" y="59"/>
                    <a:pt x="59"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2770;p46">
              <a:extLst>
                <a:ext uri="{FF2B5EF4-FFF2-40B4-BE49-F238E27FC236}">
                  <a16:creationId xmlns:a16="http://schemas.microsoft.com/office/drawing/2014/main" id="{3603F262-8C13-4A7F-81E1-279415FB2299}"/>
                </a:ext>
              </a:extLst>
            </p:cNvPr>
            <p:cNvSpPr/>
            <p:nvPr/>
          </p:nvSpPr>
          <p:spPr>
            <a:xfrm>
              <a:off x="771750" y="1042100"/>
              <a:ext cx="1475" cy="25"/>
            </a:xfrm>
            <a:custGeom>
              <a:avLst/>
              <a:gdLst/>
              <a:ahLst/>
              <a:cxnLst/>
              <a:rect l="l" t="t" r="r" b="b"/>
              <a:pathLst>
                <a:path w="59" h="1" extrusionOk="0">
                  <a:moveTo>
                    <a:pt x="59"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2771;p46">
              <a:extLst>
                <a:ext uri="{FF2B5EF4-FFF2-40B4-BE49-F238E27FC236}">
                  <a16:creationId xmlns:a16="http://schemas.microsoft.com/office/drawing/2014/main" id="{7455E604-42F8-451C-BB52-A16FD5CE49B0}"/>
                </a:ext>
              </a:extLst>
            </p:cNvPr>
            <p:cNvSpPr/>
            <p:nvPr/>
          </p:nvSpPr>
          <p:spPr>
            <a:xfrm>
              <a:off x="845900" y="102610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2772;p46">
              <a:extLst>
                <a:ext uri="{FF2B5EF4-FFF2-40B4-BE49-F238E27FC236}">
                  <a16:creationId xmlns:a16="http://schemas.microsoft.com/office/drawing/2014/main" id="{6660D70D-956D-43AC-8510-2680DEF132AD}"/>
                </a:ext>
              </a:extLst>
            </p:cNvPr>
            <p:cNvSpPr/>
            <p:nvPr/>
          </p:nvSpPr>
          <p:spPr>
            <a:xfrm>
              <a:off x="838625" y="1029025"/>
              <a:ext cx="1500" cy="25"/>
            </a:xfrm>
            <a:custGeom>
              <a:avLst/>
              <a:gdLst/>
              <a:ahLst/>
              <a:cxnLst/>
              <a:rect l="l" t="t" r="r" b="b"/>
              <a:pathLst>
                <a:path w="60" h="1" extrusionOk="0">
                  <a:moveTo>
                    <a:pt x="59"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2773;p46">
              <a:extLst>
                <a:ext uri="{FF2B5EF4-FFF2-40B4-BE49-F238E27FC236}">
                  <a16:creationId xmlns:a16="http://schemas.microsoft.com/office/drawing/2014/main" id="{F319FB3C-FDDB-4D07-BD38-AD217994C49A}"/>
                </a:ext>
              </a:extLst>
            </p:cNvPr>
            <p:cNvSpPr/>
            <p:nvPr/>
          </p:nvSpPr>
          <p:spPr>
            <a:xfrm>
              <a:off x="763025" y="1042100"/>
              <a:ext cx="1475" cy="25"/>
            </a:xfrm>
            <a:custGeom>
              <a:avLst/>
              <a:gdLst/>
              <a:ahLst/>
              <a:cxnLst/>
              <a:rect l="l" t="t" r="r" b="b"/>
              <a:pathLst>
                <a:path w="59" h="1" extrusionOk="0">
                  <a:moveTo>
                    <a:pt x="59"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2774;p46">
              <a:extLst>
                <a:ext uri="{FF2B5EF4-FFF2-40B4-BE49-F238E27FC236}">
                  <a16:creationId xmlns:a16="http://schemas.microsoft.com/office/drawing/2014/main" id="{2DB2C3E6-36F3-48F1-890C-2372983A3C3C}"/>
                </a:ext>
              </a:extLst>
            </p:cNvPr>
            <p:cNvSpPr/>
            <p:nvPr/>
          </p:nvSpPr>
          <p:spPr>
            <a:xfrm>
              <a:off x="857550" y="1020300"/>
              <a:ext cx="2925" cy="25"/>
            </a:xfrm>
            <a:custGeom>
              <a:avLst/>
              <a:gdLst/>
              <a:ahLst/>
              <a:cxnLst/>
              <a:rect l="l" t="t" r="r" b="b"/>
              <a:pathLst>
                <a:path w="117" h="1" extrusionOk="0">
                  <a:moveTo>
                    <a:pt x="116" y="0"/>
                  </a:moveTo>
                  <a:cubicBezTo>
                    <a:pt x="116" y="0"/>
                    <a:pt x="58" y="0"/>
                    <a:pt x="0" y="0"/>
                  </a:cubicBezTo>
                  <a:cubicBezTo>
                    <a:pt x="58" y="0"/>
                    <a:pt x="58" y="0"/>
                    <a:pt x="116"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2775;p46">
              <a:extLst>
                <a:ext uri="{FF2B5EF4-FFF2-40B4-BE49-F238E27FC236}">
                  <a16:creationId xmlns:a16="http://schemas.microsoft.com/office/drawing/2014/main" id="{F54E98AC-BECE-4C8E-B04F-33658302CDAE}"/>
                </a:ext>
              </a:extLst>
            </p:cNvPr>
            <p:cNvSpPr/>
            <p:nvPr/>
          </p:nvSpPr>
          <p:spPr>
            <a:xfrm>
              <a:off x="851725" y="1023200"/>
              <a:ext cx="1475" cy="25"/>
            </a:xfrm>
            <a:custGeom>
              <a:avLst/>
              <a:gdLst/>
              <a:ahLst/>
              <a:cxnLst/>
              <a:rect l="l" t="t" r="r" b="b"/>
              <a:pathLst>
                <a:path w="59" h="1" extrusionOk="0">
                  <a:moveTo>
                    <a:pt x="59" y="1"/>
                  </a:moveTo>
                  <a:cubicBezTo>
                    <a:pt x="59" y="1"/>
                    <a:pt x="59" y="1"/>
                    <a:pt x="0" y="1"/>
                  </a:cubicBezTo>
                  <a:cubicBezTo>
                    <a:pt x="59" y="1"/>
                    <a:pt x="59" y="1"/>
                    <a:pt x="59"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2776;p46">
              <a:extLst>
                <a:ext uri="{FF2B5EF4-FFF2-40B4-BE49-F238E27FC236}">
                  <a16:creationId xmlns:a16="http://schemas.microsoft.com/office/drawing/2014/main" id="{1CA2632C-DD66-48A0-A530-1C9061F098A2}"/>
                </a:ext>
              </a:extLst>
            </p:cNvPr>
            <p:cNvSpPr/>
            <p:nvPr/>
          </p:nvSpPr>
          <p:spPr>
            <a:xfrm>
              <a:off x="809550" y="1037750"/>
              <a:ext cx="1475" cy="25"/>
            </a:xfrm>
            <a:custGeom>
              <a:avLst/>
              <a:gdLst/>
              <a:ahLst/>
              <a:cxnLst/>
              <a:rect l="l" t="t" r="r" b="b"/>
              <a:pathLst>
                <a:path w="59" h="1" extrusionOk="0">
                  <a:moveTo>
                    <a:pt x="59" y="0"/>
                  </a:moveTo>
                  <a:cubicBezTo>
                    <a:pt x="59" y="0"/>
                    <a:pt x="59" y="0"/>
                    <a:pt x="1" y="0"/>
                  </a:cubicBezTo>
                  <a:cubicBezTo>
                    <a:pt x="59" y="0"/>
                    <a:pt x="59" y="0"/>
                    <a:pt x="59"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2777;p46">
              <a:extLst>
                <a:ext uri="{FF2B5EF4-FFF2-40B4-BE49-F238E27FC236}">
                  <a16:creationId xmlns:a16="http://schemas.microsoft.com/office/drawing/2014/main" id="{4A833BFC-4176-40A3-925F-BA89B4D0730C}"/>
                </a:ext>
              </a:extLst>
            </p:cNvPr>
            <p:cNvSpPr/>
            <p:nvPr/>
          </p:nvSpPr>
          <p:spPr>
            <a:xfrm>
              <a:off x="795025" y="1040650"/>
              <a:ext cx="1475" cy="25"/>
            </a:xfrm>
            <a:custGeom>
              <a:avLst/>
              <a:gdLst/>
              <a:ahLst/>
              <a:cxnLst/>
              <a:rect l="l" t="t" r="r" b="b"/>
              <a:pathLst>
                <a:path w="59" h="1" extrusionOk="0">
                  <a:moveTo>
                    <a:pt x="58" y="1"/>
                  </a:moveTo>
                  <a:cubicBezTo>
                    <a:pt x="58" y="1"/>
                    <a:pt x="0" y="1"/>
                    <a:pt x="0" y="1"/>
                  </a:cubicBezTo>
                  <a:cubicBezTo>
                    <a:pt x="0" y="1"/>
                    <a:pt x="0" y="1"/>
                    <a:pt x="58"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2778;p46">
              <a:extLst>
                <a:ext uri="{FF2B5EF4-FFF2-40B4-BE49-F238E27FC236}">
                  <a16:creationId xmlns:a16="http://schemas.microsoft.com/office/drawing/2014/main" id="{93BF51D1-4BD0-489C-AAB4-9EA5318D504D}"/>
                </a:ext>
              </a:extLst>
            </p:cNvPr>
            <p:cNvSpPr/>
            <p:nvPr/>
          </p:nvSpPr>
          <p:spPr>
            <a:xfrm>
              <a:off x="831375" y="1030475"/>
              <a:ext cx="1475" cy="1475"/>
            </a:xfrm>
            <a:custGeom>
              <a:avLst/>
              <a:gdLst/>
              <a:ahLst/>
              <a:cxnLst/>
              <a:rect l="l" t="t" r="r" b="b"/>
              <a:pathLst>
                <a:path w="59" h="59" extrusionOk="0">
                  <a:moveTo>
                    <a:pt x="58" y="0"/>
                  </a:moveTo>
                  <a:cubicBezTo>
                    <a:pt x="58" y="0"/>
                    <a:pt x="58" y="1"/>
                    <a:pt x="0" y="59"/>
                  </a:cubicBezTo>
                  <a:cubicBezTo>
                    <a:pt x="58" y="59"/>
                    <a:pt x="58" y="0"/>
                    <a:pt x="58"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2779;p46">
              <a:extLst>
                <a:ext uri="{FF2B5EF4-FFF2-40B4-BE49-F238E27FC236}">
                  <a16:creationId xmlns:a16="http://schemas.microsoft.com/office/drawing/2014/main" id="{CC4F7797-F6D8-4A5C-A7BD-8B7D2036AED9}"/>
                </a:ext>
              </a:extLst>
            </p:cNvPr>
            <p:cNvSpPr/>
            <p:nvPr/>
          </p:nvSpPr>
          <p:spPr>
            <a:xfrm>
              <a:off x="816825" y="1034825"/>
              <a:ext cx="1475" cy="1500"/>
            </a:xfrm>
            <a:custGeom>
              <a:avLst/>
              <a:gdLst/>
              <a:ahLst/>
              <a:cxnLst/>
              <a:rect l="l" t="t" r="r" b="b"/>
              <a:pathLst>
                <a:path w="59" h="60" extrusionOk="0">
                  <a:moveTo>
                    <a:pt x="59" y="1"/>
                  </a:moveTo>
                  <a:cubicBezTo>
                    <a:pt x="59" y="1"/>
                    <a:pt x="0" y="1"/>
                    <a:pt x="0" y="59"/>
                  </a:cubicBezTo>
                  <a:cubicBezTo>
                    <a:pt x="59" y="59"/>
                    <a:pt x="59" y="1"/>
                    <a:pt x="59"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2780;p46">
              <a:extLst>
                <a:ext uri="{FF2B5EF4-FFF2-40B4-BE49-F238E27FC236}">
                  <a16:creationId xmlns:a16="http://schemas.microsoft.com/office/drawing/2014/main" id="{6677D314-816C-4377-85B3-EBAB869A00FC}"/>
                </a:ext>
              </a:extLst>
            </p:cNvPr>
            <p:cNvSpPr/>
            <p:nvPr/>
          </p:nvSpPr>
          <p:spPr>
            <a:xfrm>
              <a:off x="780475" y="1042100"/>
              <a:ext cx="25" cy="25"/>
            </a:xfrm>
            <a:custGeom>
              <a:avLst/>
              <a:gdLst/>
              <a:ahLst/>
              <a:cxnLst/>
              <a:rect l="l" t="t" r="r" b="b"/>
              <a:pathLst>
                <a:path w="1" h="1" extrusionOk="0">
                  <a:moveTo>
                    <a:pt x="0"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2781;p46">
              <a:extLst>
                <a:ext uri="{FF2B5EF4-FFF2-40B4-BE49-F238E27FC236}">
                  <a16:creationId xmlns:a16="http://schemas.microsoft.com/office/drawing/2014/main" id="{6B9B4A7A-4005-411C-BDF4-0DB4D6C52BDE}"/>
                </a:ext>
              </a:extLst>
            </p:cNvPr>
            <p:cNvSpPr/>
            <p:nvPr/>
          </p:nvSpPr>
          <p:spPr>
            <a:xfrm>
              <a:off x="904075" y="998475"/>
              <a:ext cx="2925" cy="1500"/>
            </a:xfrm>
            <a:custGeom>
              <a:avLst/>
              <a:gdLst/>
              <a:ahLst/>
              <a:cxnLst/>
              <a:rect l="l" t="t" r="r" b="b"/>
              <a:pathLst>
                <a:path w="117" h="60" extrusionOk="0">
                  <a:moveTo>
                    <a:pt x="117" y="1"/>
                  </a:moveTo>
                  <a:cubicBezTo>
                    <a:pt x="117" y="1"/>
                    <a:pt x="58" y="1"/>
                    <a:pt x="0" y="59"/>
                  </a:cubicBezTo>
                  <a:cubicBezTo>
                    <a:pt x="58" y="1"/>
                    <a:pt x="117"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2782;p46">
              <a:extLst>
                <a:ext uri="{FF2B5EF4-FFF2-40B4-BE49-F238E27FC236}">
                  <a16:creationId xmlns:a16="http://schemas.microsoft.com/office/drawing/2014/main" id="{80B0442D-1241-4097-8A74-8A7C6E735897}"/>
                </a:ext>
              </a:extLst>
            </p:cNvPr>
            <p:cNvSpPr/>
            <p:nvPr/>
          </p:nvSpPr>
          <p:spPr>
            <a:xfrm>
              <a:off x="917150" y="994125"/>
              <a:ext cx="1475" cy="25"/>
            </a:xfrm>
            <a:custGeom>
              <a:avLst/>
              <a:gdLst/>
              <a:ahLst/>
              <a:cxnLst/>
              <a:rect l="l" t="t" r="r" b="b"/>
              <a:pathLst>
                <a:path w="59" h="1" extrusionOk="0">
                  <a:moveTo>
                    <a:pt x="59" y="0"/>
                  </a:moveTo>
                  <a:cubicBezTo>
                    <a:pt x="59" y="0"/>
                    <a:pt x="59" y="0"/>
                    <a:pt x="1" y="0"/>
                  </a:cubicBezTo>
                  <a:cubicBezTo>
                    <a:pt x="1" y="0"/>
                    <a:pt x="59" y="0"/>
                    <a:pt x="59"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2783;p46">
              <a:extLst>
                <a:ext uri="{FF2B5EF4-FFF2-40B4-BE49-F238E27FC236}">
                  <a16:creationId xmlns:a16="http://schemas.microsoft.com/office/drawing/2014/main" id="{2FE29415-1E45-462B-B8CC-80355C40AF82}"/>
                </a:ext>
              </a:extLst>
            </p:cNvPr>
            <p:cNvSpPr/>
            <p:nvPr/>
          </p:nvSpPr>
          <p:spPr>
            <a:xfrm>
              <a:off x="731025" y="1034825"/>
              <a:ext cx="1500" cy="1500"/>
            </a:xfrm>
            <a:custGeom>
              <a:avLst/>
              <a:gdLst/>
              <a:ahLst/>
              <a:cxnLst/>
              <a:rect l="l" t="t" r="r" b="b"/>
              <a:pathLst>
                <a:path w="60" h="60" extrusionOk="0">
                  <a:moveTo>
                    <a:pt x="1" y="1"/>
                  </a:moveTo>
                  <a:cubicBezTo>
                    <a:pt x="1" y="1"/>
                    <a:pt x="59" y="59"/>
                    <a:pt x="59" y="59"/>
                  </a:cubicBezTo>
                  <a:cubicBezTo>
                    <a:pt x="59"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2784;p46">
              <a:extLst>
                <a:ext uri="{FF2B5EF4-FFF2-40B4-BE49-F238E27FC236}">
                  <a16:creationId xmlns:a16="http://schemas.microsoft.com/office/drawing/2014/main" id="{40423D53-E812-4CB6-887E-973CB42EC540}"/>
                </a:ext>
              </a:extLst>
            </p:cNvPr>
            <p:cNvSpPr/>
            <p:nvPr/>
          </p:nvSpPr>
          <p:spPr>
            <a:xfrm>
              <a:off x="924425" y="992675"/>
              <a:ext cx="2925" cy="25"/>
            </a:xfrm>
            <a:custGeom>
              <a:avLst/>
              <a:gdLst/>
              <a:ahLst/>
              <a:cxnLst/>
              <a:rect l="l" t="t" r="r" b="b"/>
              <a:pathLst>
                <a:path w="117" h="1" extrusionOk="0">
                  <a:moveTo>
                    <a:pt x="117" y="0"/>
                  </a:moveTo>
                  <a:cubicBezTo>
                    <a:pt x="59" y="0"/>
                    <a:pt x="59" y="0"/>
                    <a:pt x="0" y="0"/>
                  </a:cubicBezTo>
                  <a:cubicBezTo>
                    <a:pt x="59" y="0"/>
                    <a:pt x="59" y="0"/>
                    <a:pt x="11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2785;p46">
              <a:extLst>
                <a:ext uri="{FF2B5EF4-FFF2-40B4-BE49-F238E27FC236}">
                  <a16:creationId xmlns:a16="http://schemas.microsoft.com/office/drawing/2014/main" id="{2DD69556-5DD3-49BA-A5FE-B5B47AEE9A23}"/>
                </a:ext>
              </a:extLst>
            </p:cNvPr>
            <p:cNvSpPr/>
            <p:nvPr/>
          </p:nvSpPr>
          <p:spPr>
            <a:xfrm>
              <a:off x="921525" y="992675"/>
              <a:ext cx="1475" cy="1475"/>
            </a:xfrm>
            <a:custGeom>
              <a:avLst/>
              <a:gdLst/>
              <a:ahLst/>
              <a:cxnLst/>
              <a:rect l="l" t="t" r="r" b="b"/>
              <a:pathLst>
                <a:path w="59" h="59" extrusionOk="0">
                  <a:moveTo>
                    <a:pt x="58" y="0"/>
                  </a:moveTo>
                  <a:lnTo>
                    <a:pt x="58" y="0"/>
                  </a:lnTo>
                  <a:cubicBezTo>
                    <a:pt x="58" y="0"/>
                    <a:pt x="0" y="0"/>
                    <a:pt x="0" y="58"/>
                  </a:cubicBezTo>
                  <a:cubicBezTo>
                    <a:pt x="0" y="58"/>
                    <a:pt x="58" y="0"/>
                    <a:pt x="58"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2786;p46">
              <a:extLst>
                <a:ext uri="{FF2B5EF4-FFF2-40B4-BE49-F238E27FC236}">
                  <a16:creationId xmlns:a16="http://schemas.microsoft.com/office/drawing/2014/main" id="{05D9FB1E-0492-4B1F-8336-4072FFDC5F27}"/>
                </a:ext>
              </a:extLst>
            </p:cNvPr>
            <p:cNvSpPr/>
            <p:nvPr/>
          </p:nvSpPr>
          <p:spPr>
            <a:xfrm>
              <a:off x="912800" y="995575"/>
              <a:ext cx="2925" cy="25"/>
            </a:xfrm>
            <a:custGeom>
              <a:avLst/>
              <a:gdLst/>
              <a:ahLst/>
              <a:cxnLst/>
              <a:rect l="l" t="t" r="r" b="b"/>
              <a:pathLst>
                <a:path w="117" h="1" extrusionOk="0">
                  <a:moveTo>
                    <a:pt x="117" y="1"/>
                  </a:moveTo>
                  <a:cubicBezTo>
                    <a:pt x="117" y="1"/>
                    <a:pt x="58" y="1"/>
                    <a:pt x="0" y="1"/>
                  </a:cubicBezTo>
                  <a:cubicBezTo>
                    <a:pt x="58" y="1"/>
                    <a:pt x="58"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2787;p46">
              <a:extLst>
                <a:ext uri="{FF2B5EF4-FFF2-40B4-BE49-F238E27FC236}">
                  <a16:creationId xmlns:a16="http://schemas.microsoft.com/office/drawing/2014/main" id="{05EF710A-E2D1-4C48-A1DC-28EE7A21A0EF}"/>
                </a:ext>
              </a:extLst>
            </p:cNvPr>
            <p:cNvSpPr/>
            <p:nvPr/>
          </p:nvSpPr>
          <p:spPr>
            <a:xfrm>
              <a:off x="747025" y="1039200"/>
              <a:ext cx="1475" cy="25"/>
            </a:xfrm>
            <a:custGeom>
              <a:avLst/>
              <a:gdLst/>
              <a:ahLst/>
              <a:cxnLst/>
              <a:rect l="l" t="t" r="r" b="b"/>
              <a:pathLst>
                <a:path w="59" h="1" extrusionOk="0">
                  <a:moveTo>
                    <a:pt x="59" y="0"/>
                  </a:moveTo>
                  <a:cubicBezTo>
                    <a:pt x="59" y="0"/>
                    <a:pt x="1" y="0"/>
                    <a:pt x="1" y="0"/>
                  </a:cubicBezTo>
                  <a:cubicBezTo>
                    <a:pt x="1" y="0"/>
                    <a:pt x="1" y="0"/>
                    <a:pt x="59"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2788;p46">
              <a:extLst>
                <a:ext uri="{FF2B5EF4-FFF2-40B4-BE49-F238E27FC236}">
                  <a16:creationId xmlns:a16="http://schemas.microsoft.com/office/drawing/2014/main" id="{DDECE035-5DD1-4D0E-A20A-586B96113D68}"/>
                </a:ext>
              </a:extLst>
            </p:cNvPr>
            <p:cNvSpPr/>
            <p:nvPr/>
          </p:nvSpPr>
          <p:spPr>
            <a:xfrm>
              <a:off x="927325" y="992675"/>
              <a:ext cx="7300" cy="25"/>
            </a:xfrm>
            <a:custGeom>
              <a:avLst/>
              <a:gdLst/>
              <a:ahLst/>
              <a:cxnLst/>
              <a:rect l="l" t="t" r="r" b="b"/>
              <a:pathLst>
                <a:path w="292" h="1" extrusionOk="0">
                  <a:moveTo>
                    <a:pt x="292"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2789;p46">
              <a:extLst>
                <a:ext uri="{FF2B5EF4-FFF2-40B4-BE49-F238E27FC236}">
                  <a16:creationId xmlns:a16="http://schemas.microsoft.com/office/drawing/2014/main" id="{37426DCE-DF28-4FF3-9991-7BAA1F08A05D}"/>
                </a:ext>
              </a:extLst>
            </p:cNvPr>
            <p:cNvSpPr/>
            <p:nvPr/>
          </p:nvSpPr>
          <p:spPr>
            <a:xfrm>
              <a:off x="738300" y="1037750"/>
              <a:ext cx="2950" cy="25"/>
            </a:xfrm>
            <a:custGeom>
              <a:avLst/>
              <a:gdLst/>
              <a:ahLst/>
              <a:cxnLst/>
              <a:rect l="l" t="t" r="r" b="b"/>
              <a:pathLst>
                <a:path w="118" h="1" extrusionOk="0">
                  <a:moveTo>
                    <a:pt x="117"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2790;p46">
              <a:extLst>
                <a:ext uri="{FF2B5EF4-FFF2-40B4-BE49-F238E27FC236}">
                  <a16:creationId xmlns:a16="http://schemas.microsoft.com/office/drawing/2014/main" id="{CDCF5080-96FD-42EB-807E-FB58E985CF0C}"/>
                </a:ext>
              </a:extLst>
            </p:cNvPr>
            <p:cNvSpPr/>
            <p:nvPr/>
          </p:nvSpPr>
          <p:spPr>
            <a:xfrm>
              <a:off x="863350" y="1017375"/>
              <a:ext cx="2925" cy="1500"/>
            </a:xfrm>
            <a:custGeom>
              <a:avLst/>
              <a:gdLst/>
              <a:ahLst/>
              <a:cxnLst/>
              <a:rect l="l" t="t" r="r" b="b"/>
              <a:pathLst>
                <a:path w="117" h="60" extrusionOk="0">
                  <a:moveTo>
                    <a:pt x="117" y="1"/>
                  </a:moveTo>
                  <a:cubicBezTo>
                    <a:pt x="59" y="1"/>
                    <a:pt x="59" y="1"/>
                    <a:pt x="1" y="59"/>
                  </a:cubicBezTo>
                  <a:cubicBezTo>
                    <a:pt x="59" y="59"/>
                    <a:pt x="117"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2791;p46">
              <a:extLst>
                <a:ext uri="{FF2B5EF4-FFF2-40B4-BE49-F238E27FC236}">
                  <a16:creationId xmlns:a16="http://schemas.microsoft.com/office/drawing/2014/main" id="{93C55795-D31D-4406-A7FA-18A78869C3BA}"/>
                </a:ext>
              </a:extLst>
            </p:cNvPr>
            <p:cNvSpPr/>
            <p:nvPr/>
          </p:nvSpPr>
          <p:spPr>
            <a:xfrm>
              <a:off x="755750" y="1040650"/>
              <a:ext cx="1475" cy="25"/>
            </a:xfrm>
            <a:custGeom>
              <a:avLst/>
              <a:gdLst/>
              <a:ahLst/>
              <a:cxnLst/>
              <a:rect l="l" t="t" r="r" b="b"/>
              <a:pathLst>
                <a:path w="59" h="1" extrusionOk="0">
                  <a:moveTo>
                    <a:pt x="59" y="1"/>
                  </a:moveTo>
                  <a:cubicBezTo>
                    <a:pt x="59" y="1"/>
                    <a:pt x="1" y="1"/>
                    <a:pt x="1" y="1"/>
                  </a:cubicBezTo>
                  <a:cubicBezTo>
                    <a:pt x="1" y="1"/>
                    <a:pt x="59" y="1"/>
                    <a:pt x="59"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792;p46">
              <a:extLst>
                <a:ext uri="{FF2B5EF4-FFF2-40B4-BE49-F238E27FC236}">
                  <a16:creationId xmlns:a16="http://schemas.microsoft.com/office/drawing/2014/main" id="{8AA13C60-C896-4C50-8BEF-3743B1ECCC52}"/>
                </a:ext>
              </a:extLst>
            </p:cNvPr>
            <p:cNvSpPr/>
            <p:nvPr/>
          </p:nvSpPr>
          <p:spPr>
            <a:xfrm>
              <a:off x="908425" y="997025"/>
              <a:ext cx="2950" cy="25"/>
            </a:xfrm>
            <a:custGeom>
              <a:avLst/>
              <a:gdLst/>
              <a:ahLst/>
              <a:cxnLst/>
              <a:rect l="l" t="t" r="r" b="b"/>
              <a:pathLst>
                <a:path w="118" h="1" extrusionOk="0">
                  <a:moveTo>
                    <a:pt x="117" y="1"/>
                  </a:moveTo>
                  <a:cubicBezTo>
                    <a:pt x="59" y="1"/>
                    <a:pt x="59" y="1"/>
                    <a:pt x="1" y="1"/>
                  </a:cubicBezTo>
                  <a:cubicBezTo>
                    <a:pt x="59" y="1"/>
                    <a:pt x="59"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793;p46">
              <a:extLst>
                <a:ext uri="{FF2B5EF4-FFF2-40B4-BE49-F238E27FC236}">
                  <a16:creationId xmlns:a16="http://schemas.microsoft.com/office/drawing/2014/main" id="{A0AF5413-0D67-4BFD-A40A-FC8F68326F92}"/>
                </a:ext>
              </a:extLst>
            </p:cNvPr>
            <p:cNvSpPr/>
            <p:nvPr/>
          </p:nvSpPr>
          <p:spPr>
            <a:xfrm>
              <a:off x="223375" y="914900"/>
              <a:ext cx="672000" cy="128700"/>
            </a:xfrm>
            <a:custGeom>
              <a:avLst/>
              <a:gdLst/>
              <a:ahLst/>
              <a:cxnLst/>
              <a:rect l="l" t="t" r="r" b="b"/>
              <a:pathLst>
                <a:path w="26880" h="5148" extrusionOk="0">
                  <a:moveTo>
                    <a:pt x="11604" y="0"/>
                  </a:moveTo>
                  <a:cubicBezTo>
                    <a:pt x="8231" y="0"/>
                    <a:pt x="5481" y="1239"/>
                    <a:pt x="3355" y="1239"/>
                  </a:cubicBezTo>
                  <a:cubicBezTo>
                    <a:pt x="2326" y="1239"/>
                    <a:pt x="1443" y="949"/>
                    <a:pt x="706" y="87"/>
                  </a:cubicBezTo>
                  <a:lnTo>
                    <a:pt x="706" y="87"/>
                  </a:lnTo>
                  <a:cubicBezTo>
                    <a:pt x="607" y="1575"/>
                    <a:pt x="0" y="4629"/>
                    <a:pt x="2711" y="4629"/>
                  </a:cubicBezTo>
                  <a:cubicBezTo>
                    <a:pt x="3178" y="4629"/>
                    <a:pt x="3744" y="4538"/>
                    <a:pt x="4429" y="4333"/>
                  </a:cubicBezTo>
                  <a:cubicBezTo>
                    <a:pt x="5825" y="3925"/>
                    <a:pt x="7337" y="3693"/>
                    <a:pt x="8675" y="3228"/>
                  </a:cubicBezTo>
                  <a:cubicBezTo>
                    <a:pt x="9713" y="2845"/>
                    <a:pt x="10723" y="2685"/>
                    <a:pt x="11715" y="2685"/>
                  </a:cubicBezTo>
                  <a:cubicBezTo>
                    <a:pt x="13890" y="2685"/>
                    <a:pt x="15980" y="3454"/>
                    <a:pt x="18097" y="4333"/>
                  </a:cubicBezTo>
                  <a:cubicBezTo>
                    <a:pt x="19513" y="4923"/>
                    <a:pt x="20730" y="5147"/>
                    <a:pt x="21797" y="5147"/>
                  </a:cubicBezTo>
                  <a:cubicBezTo>
                    <a:pt x="23884" y="5147"/>
                    <a:pt x="25396" y="4289"/>
                    <a:pt x="26705" y="3635"/>
                  </a:cubicBezTo>
                  <a:lnTo>
                    <a:pt x="26879" y="2530"/>
                  </a:lnTo>
                  <a:lnTo>
                    <a:pt x="26879" y="2530"/>
                  </a:lnTo>
                  <a:cubicBezTo>
                    <a:pt x="25353" y="3145"/>
                    <a:pt x="24296" y="3479"/>
                    <a:pt x="23231" y="3479"/>
                  </a:cubicBezTo>
                  <a:cubicBezTo>
                    <a:pt x="21780" y="3479"/>
                    <a:pt x="20315" y="2858"/>
                    <a:pt x="17631" y="1483"/>
                  </a:cubicBezTo>
                  <a:cubicBezTo>
                    <a:pt x="15440" y="363"/>
                    <a:pt x="13431" y="0"/>
                    <a:pt x="11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794;p46">
              <a:extLst>
                <a:ext uri="{FF2B5EF4-FFF2-40B4-BE49-F238E27FC236}">
                  <a16:creationId xmlns:a16="http://schemas.microsoft.com/office/drawing/2014/main" id="{F1739E7D-114E-4334-94FD-5DCAB8F8BE2B}"/>
                </a:ext>
              </a:extLst>
            </p:cNvPr>
            <p:cNvSpPr/>
            <p:nvPr/>
          </p:nvSpPr>
          <p:spPr>
            <a:xfrm>
              <a:off x="230025" y="905325"/>
              <a:ext cx="921250" cy="132025"/>
            </a:xfrm>
            <a:custGeom>
              <a:avLst/>
              <a:gdLst/>
              <a:ahLst/>
              <a:cxnLst/>
              <a:rect l="l" t="t" r="r" b="b"/>
              <a:pathLst>
                <a:path w="36850" h="5281" extrusionOk="0">
                  <a:moveTo>
                    <a:pt x="11317" y="0"/>
                  </a:moveTo>
                  <a:cubicBezTo>
                    <a:pt x="7944" y="0"/>
                    <a:pt x="5212" y="1242"/>
                    <a:pt x="3101" y="1242"/>
                  </a:cubicBezTo>
                  <a:cubicBezTo>
                    <a:pt x="2093" y="1242"/>
                    <a:pt x="1226" y="958"/>
                    <a:pt x="498" y="121"/>
                  </a:cubicBezTo>
                  <a:cubicBezTo>
                    <a:pt x="498" y="237"/>
                    <a:pt x="498" y="353"/>
                    <a:pt x="498" y="528"/>
                  </a:cubicBezTo>
                  <a:cubicBezTo>
                    <a:pt x="352" y="2041"/>
                    <a:pt x="1" y="4619"/>
                    <a:pt x="2469" y="4619"/>
                  </a:cubicBezTo>
                  <a:cubicBezTo>
                    <a:pt x="2942" y="4619"/>
                    <a:pt x="3519" y="4524"/>
                    <a:pt x="4221" y="4308"/>
                  </a:cubicBezTo>
                  <a:cubicBezTo>
                    <a:pt x="5617" y="3901"/>
                    <a:pt x="7129" y="3669"/>
                    <a:pt x="8467" y="3203"/>
                  </a:cubicBezTo>
                  <a:cubicBezTo>
                    <a:pt x="9480" y="2830"/>
                    <a:pt x="10467" y="2674"/>
                    <a:pt x="11436" y="2674"/>
                  </a:cubicBezTo>
                  <a:cubicBezTo>
                    <a:pt x="13637" y="2674"/>
                    <a:pt x="15749" y="3478"/>
                    <a:pt x="17889" y="4367"/>
                  </a:cubicBezTo>
                  <a:cubicBezTo>
                    <a:pt x="19223" y="4916"/>
                    <a:pt x="20664" y="5280"/>
                    <a:pt x="22103" y="5280"/>
                  </a:cubicBezTo>
                  <a:cubicBezTo>
                    <a:pt x="22796" y="5280"/>
                    <a:pt x="23489" y="5196"/>
                    <a:pt x="24170" y="5006"/>
                  </a:cubicBezTo>
                  <a:cubicBezTo>
                    <a:pt x="25276" y="4716"/>
                    <a:pt x="26381" y="4076"/>
                    <a:pt x="27544" y="3727"/>
                  </a:cubicBezTo>
                  <a:cubicBezTo>
                    <a:pt x="27950" y="3621"/>
                    <a:pt x="28346" y="3579"/>
                    <a:pt x="28738" y="3579"/>
                  </a:cubicBezTo>
                  <a:cubicBezTo>
                    <a:pt x="29635" y="3579"/>
                    <a:pt x="30509" y="3798"/>
                    <a:pt x="31441" y="3960"/>
                  </a:cubicBezTo>
                  <a:cubicBezTo>
                    <a:pt x="31829" y="4010"/>
                    <a:pt x="32207" y="4030"/>
                    <a:pt x="32579" y="4030"/>
                  </a:cubicBezTo>
                  <a:cubicBezTo>
                    <a:pt x="33929" y="4030"/>
                    <a:pt x="35190" y="3760"/>
                    <a:pt x="36559" y="3669"/>
                  </a:cubicBezTo>
                  <a:lnTo>
                    <a:pt x="36850" y="3669"/>
                  </a:lnTo>
                  <a:cubicBezTo>
                    <a:pt x="36675" y="3436"/>
                    <a:pt x="36559" y="3145"/>
                    <a:pt x="36384" y="2913"/>
                  </a:cubicBezTo>
                  <a:cubicBezTo>
                    <a:pt x="31805" y="2521"/>
                    <a:pt x="30070" y="2051"/>
                    <a:pt x="28752" y="2051"/>
                  </a:cubicBezTo>
                  <a:cubicBezTo>
                    <a:pt x="28111" y="2051"/>
                    <a:pt x="27569" y="2162"/>
                    <a:pt x="26846" y="2447"/>
                  </a:cubicBezTo>
                  <a:cubicBezTo>
                    <a:pt x="25198" y="3106"/>
                    <a:pt x="24092" y="3467"/>
                    <a:pt x="22978" y="3467"/>
                  </a:cubicBezTo>
                  <a:cubicBezTo>
                    <a:pt x="21536" y="3467"/>
                    <a:pt x="20082" y="2862"/>
                    <a:pt x="17424" y="1517"/>
                  </a:cubicBezTo>
                  <a:cubicBezTo>
                    <a:pt x="15194" y="371"/>
                    <a:pt x="13160" y="0"/>
                    <a:pt x="11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795;p46">
              <a:extLst>
                <a:ext uri="{FF2B5EF4-FFF2-40B4-BE49-F238E27FC236}">
                  <a16:creationId xmlns:a16="http://schemas.microsoft.com/office/drawing/2014/main" id="{CBDCCEB9-F29E-4F94-8622-E2F26A1726B4}"/>
                </a:ext>
              </a:extLst>
            </p:cNvPr>
            <p:cNvSpPr/>
            <p:nvPr/>
          </p:nvSpPr>
          <p:spPr>
            <a:xfrm>
              <a:off x="230025" y="914075"/>
              <a:ext cx="913975" cy="123275"/>
            </a:xfrm>
            <a:custGeom>
              <a:avLst/>
              <a:gdLst/>
              <a:ahLst/>
              <a:cxnLst/>
              <a:rect l="l" t="t" r="r" b="b"/>
              <a:pathLst>
                <a:path w="36559" h="4931" extrusionOk="0">
                  <a:moveTo>
                    <a:pt x="11316" y="0"/>
                  </a:moveTo>
                  <a:cubicBezTo>
                    <a:pt x="7907" y="0"/>
                    <a:pt x="5147" y="1267"/>
                    <a:pt x="3035" y="1267"/>
                  </a:cubicBezTo>
                  <a:cubicBezTo>
                    <a:pt x="2048" y="1267"/>
                    <a:pt x="1202" y="990"/>
                    <a:pt x="498" y="178"/>
                  </a:cubicBezTo>
                  <a:lnTo>
                    <a:pt x="498" y="178"/>
                  </a:lnTo>
                  <a:cubicBezTo>
                    <a:pt x="352" y="1691"/>
                    <a:pt x="1" y="4269"/>
                    <a:pt x="2469" y="4269"/>
                  </a:cubicBezTo>
                  <a:cubicBezTo>
                    <a:pt x="2942" y="4269"/>
                    <a:pt x="3519" y="4174"/>
                    <a:pt x="4221" y="3958"/>
                  </a:cubicBezTo>
                  <a:cubicBezTo>
                    <a:pt x="5617" y="3551"/>
                    <a:pt x="7129" y="3319"/>
                    <a:pt x="8467" y="2853"/>
                  </a:cubicBezTo>
                  <a:cubicBezTo>
                    <a:pt x="9480" y="2480"/>
                    <a:pt x="10467" y="2324"/>
                    <a:pt x="11436" y="2324"/>
                  </a:cubicBezTo>
                  <a:cubicBezTo>
                    <a:pt x="13637" y="2324"/>
                    <a:pt x="15749" y="3128"/>
                    <a:pt x="17889" y="4017"/>
                  </a:cubicBezTo>
                  <a:cubicBezTo>
                    <a:pt x="19223" y="4566"/>
                    <a:pt x="20664" y="4930"/>
                    <a:pt x="22103" y="4930"/>
                  </a:cubicBezTo>
                  <a:cubicBezTo>
                    <a:pt x="22796" y="4930"/>
                    <a:pt x="23489" y="4846"/>
                    <a:pt x="24170" y="4656"/>
                  </a:cubicBezTo>
                  <a:cubicBezTo>
                    <a:pt x="25276" y="4366"/>
                    <a:pt x="26381" y="3726"/>
                    <a:pt x="27544" y="3435"/>
                  </a:cubicBezTo>
                  <a:cubicBezTo>
                    <a:pt x="27962" y="3308"/>
                    <a:pt x="28370" y="3260"/>
                    <a:pt x="28773" y="3260"/>
                  </a:cubicBezTo>
                  <a:cubicBezTo>
                    <a:pt x="29657" y="3260"/>
                    <a:pt x="30522" y="3490"/>
                    <a:pt x="31441" y="3610"/>
                  </a:cubicBezTo>
                  <a:cubicBezTo>
                    <a:pt x="31829" y="3660"/>
                    <a:pt x="32207" y="3680"/>
                    <a:pt x="32579" y="3680"/>
                  </a:cubicBezTo>
                  <a:cubicBezTo>
                    <a:pt x="33929" y="3680"/>
                    <a:pt x="35190" y="3410"/>
                    <a:pt x="36559" y="3319"/>
                  </a:cubicBezTo>
                  <a:cubicBezTo>
                    <a:pt x="36501" y="3202"/>
                    <a:pt x="36443" y="3086"/>
                    <a:pt x="36384" y="2970"/>
                  </a:cubicBezTo>
                  <a:cubicBezTo>
                    <a:pt x="31746" y="2537"/>
                    <a:pt x="30003" y="2052"/>
                    <a:pt x="28679" y="2052"/>
                  </a:cubicBezTo>
                  <a:cubicBezTo>
                    <a:pt x="28043" y="2052"/>
                    <a:pt x="27504" y="2163"/>
                    <a:pt x="26788" y="2446"/>
                  </a:cubicBezTo>
                  <a:cubicBezTo>
                    <a:pt x="25133" y="3134"/>
                    <a:pt x="24024" y="3509"/>
                    <a:pt x="22911" y="3509"/>
                  </a:cubicBezTo>
                  <a:cubicBezTo>
                    <a:pt x="21480" y="3509"/>
                    <a:pt x="20040" y="2889"/>
                    <a:pt x="17424" y="1516"/>
                  </a:cubicBezTo>
                  <a:cubicBezTo>
                    <a:pt x="15198" y="371"/>
                    <a:pt x="13162" y="0"/>
                    <a:pt x="1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796;p46">
              <a:extLst>
                <a:ext uri="{FF2B5EF4-FFF2-40B4-BE49-F238E27FC236}">
                  <a16:creationId xmlns:a16="http://schemas.microsoft.com/office/drawing/2014/main" id="{8AF9E941-40AD-4E34-B4AA-C9BE7541B4F7}"/>
                </a:ext>
              </a:extLst>
            </p:cNvPr>
            <p:cNvSpPr/>
            <p:nvPr/>
          </p:nvSpPr>
          <p:spPr>
            <a:xfrm>
              <a:off x="848825" y="858725"/>
              <a:ext cx="45100" cy="42525"/>
            </a:xfrm>
            <a:custGeom>
              <a:avLst/>
              <a:gdLst/>
              <a:ahLst/>
              <a:cxnLst/>
              <a:rect l="l" t="t" r="r" b="b"/>
              <a:pathLst>
                <a:path w="1804" h="1701" extrusionOk="0">
                  <a:moveTo>
                    <a:pt x="944" y="1"/>
                  </a:moveTo>
                  <a:cubicBezTo>
                    <a:pt x="515" y="1"/>
                    <a:pt x="112" y="328"/>
                    <a:pt x="58" y="705"/>
                  </a:cubicBezTo>
                  <a:cubicBezTo>
                    <a:pt x="0" y="1171"/>
                    <a:pt x="349" y="1636"/>
                    <a:pt x="756" y="1694"/>
                  </a:cubicBezTo>
                  <a:cubicBezTo>
                    <a:pt x="790" y="1698"/>
                    <a:pt x="824" y="1700"/>
                    <a:pt x="858" y="1700"/>
                  </a:cubicBezTo>
                  <a:cubicBezTo>
                    <a:pt x="1280" y="1700"/>
                    <a:pt x="1637" y="1373"/>
                    <a:pt x="1745" y="996"/>
                  </a:cubicBezTo>
                  <a:cubicBezTo>
                    <a:pt x="1803" y="531"/>
                    <a:pt x="1454" y="65"/>
                    <a:pt x="1047" y="7"/>
                  </a:cubicBezTo>
                  <a:cubicBezTo>
                    <a:pt x="1013" y="3"/>
                    <a:pt x="978" y="1"/>
                    <a:pt x="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797;p46">
              <a:extLst>
                <a:ext uri="{FF2B5EF4-FFF2-40B4-BE49-F238E27FC236}">
                  <a16:creationId xmlns:a16="http://schemas.microsoft.com/office/drawing/2014/main" id="{85FB5FB9-10B4-4697-9F8B-00CCDCD9175E}"/>
                </a:ext>
              </a:extLst>
            </p:cNvPr>
            <p:cNvSpPr/>
            <p:nvPr/>
          </p:nvSpPr>
          <p:spPr>
            <a:xfrm>
              <a:off x="376250" y="826725"/>
              <a:ext cx="40725" cy="36750"/>
            </a:xfrm>
            <a:custGeom>
              <a:avLst/>
              <a:gdLst/>
              <a:ahLst/>
              <a:cxnLst/>
              <a:rect l="l" t="t" r="r" b="b"/>
              <a:pathLst>
                <a:path w="1629" h="1470" extrusionOk="0">
                  <a:moveTo>
                    <a:pt x="826" y="0"/>
                  </a:moveTo>
                  <a:cubicBezTo>
                    <a:pt x="457" y="0"/>
                    <a:pt x="112" y="275"/>
                    <a:pt x="59" y="648"/>
                  </a:cubicBezTo>
                  <a:cubicBezTo>
                    <a:pt x="0" y="1055"/>
                    <a:pt x="291" y="1404"/>
                    <a:pt x="698" y="1462"/>
                  </a:cubicBezTo>
                  <a:cubicBezTo>
                    <a:pt x="733" y="1467"/>
                    <a:pt x="768" y="1469"/>
                    <a:pt x="802" y="1469"/>
                  </a:cubicBezTo>
                  <a:cubicBezTo>
                    <a:pt x="1163" y="1469"/>
                    <a:pt x="1459" y="1194"/>
                    <a:pt x="1513" y="822"/>
                  </a:cubicBezTo>
                  <a:cubicBezTo>
                    <a:pt x="1629" y="415"/>
                    <a:pt x="1338" y="66"/>
                    <a:pt x="931" y="8"/>
                  </a:cubicBezTo>
                  <a:cubicBezTo>
                    <a:pt x="896" y="3"/>
                    <a:pt x="861" y="0"/>
                    <a:pt x="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798;p46">
              <a:extLst>
                <a:ext uri="{FF2B5EF4-FFF2-40B4-BE49-F238E27FC236}">
                  <a16:creationId xmlns:a16="http://schemas.microsoft.com/office/drawing/2014/main" id="{468AF6F6-5367-46BA-9D8D-AEFFC733CE08}"/>
                </a:ext>
              </a:extLst>
            </p:cNvPr>
            <p:cNvSpPr/>
            <p:nvPr/>
          </p:nvSpPr>
          <p:spPr>
            <a:xfrm>
              <a:off x="416950" y="576800"/>
              <a:ext cx="203600" cy="78550"/>
            </a:xfrm>
            <a:custGeom>
              <a:avLst/>
              <a:gdLst/>
              <a:ahLst/>
              <a:cxnLst/>
              <a:rect l="l" t="t" r="r" b="b"/>
              <a:pathLst>
                <a:path w="8144" h="3142" extrusionOk="0">
                  <a:moveTo>
                    <a:pt x="8144" y="1"/>
                  </a:moveTo>
                  <a:cubicBezTo>
                    <a:pt x="6399" y="1"/>
                    <a:pt x="4654" y="234"/>
                    <a:pt x="3084" y="583"/>
                  </a:cubicBezTo>
                  <a:cubicBezTo>
                    <a:pt x="2095" y="1397"/>
                    <a:pt x="873" y="2444"/>
                    <a:pt x="1" y="3142"/>
                  </a:cubicBezTo>
                  <a:cubicBezTo>
                    <a:pt x="292" y="3025"/>
                    <a:pt x="699" y="2909"/>
                    <a:pt x="1222" y="2793"/>
                  </a:cubicBezTo>
                  <a:cubicBezTo>
                    <a:pt x="2095" y="2560"/>
                    <a:pt x="3200" y="2386"/>
                    <a:pt x="4538" y="2269"/>
                  </a:cubicBezTo>
                  <a:cubicBezTo>
                    <a:pt x="5410" y="1746"/>
                    <a:pt x="6573" y="1048"/>
                    <a:pt x="7504" y="408"/>
                  </a:cubicBezTo>
                  <a:cubicBezTo>
                    <a:pt x="7736" y="292"/>
                    <a:pt x="7911" y="117"/>
                    <a:pt x="8144"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799;p46">
              <a:extLst>
                <a:ext uri="{FF2B5EF4-FFF2-40B4-BE49-F238E27FC236}">
                  <a16:creationId xmlns:a16="http://schemas.microsoft.com/office/drawing/2014/main" id="{29855DF7-210C-47D9-982A-DDFF7E2EE67A}"/>
                </a:ext>
              </a:extLst>
            </p:cNvPr>
            <p:cNvSpPr/>
            <p:nvPr/>
          </p:nvSpPr>
          <p:spPr>
            <a:xfrm>
              <a:off x="626350" y="588450"/>
              <a:ext cx="205050" cy="66900"/>
            </a:xfrm>
            <a:custGeom>
              <a:avLst/>
              <a:gdLst/>
              <a:ahLst/>
              <a:cxnLst/>
              <a:rect l="l" t="t" r="r" b="b"/>
              <a:pathLst>
                <a:path w="8202" h="2676" extrusionOk="0">
                  <a:moveTo>
                    <a:pt x="3955" y="0"/>
                  </a:moveTo>
                  <a:lnTo>
                    <a:pt x="0" y="1920"/>
                  </a:lnTo>
                  <a:cubicBezTo>
                    <a:pt x="349" y="1978"/>
                    <a:pt x="640" y="2036"/>
                    <a:pt x="931" y="2094"/>
                  </a:cubicBezTo>
                  <a:cubicBezTo>
                    <a:pt x="1803" y="2210"/>
                    <a:pt x="2734" y="2443"/>
                    <a:pt x="3664" y="2676"/>
                  </a:cubicBezTo>
                  <a:cubicBezTo>
                    <a:pt x="5060" y="2327"/>
                    <a:pt x="6573" y="1861"/>
                    <a:pt x="7794" y="1512"/>
                  </a:cubicBezTo>
                  <a:cubicBezTo>
                    <a:pt x="7910" y="1512"/>
                    <a:pt x="8085" y="1454"/>
                    <a:pt x="8201" y="1396"/>
                  </a:cubicBezTo>
                  <a:cubicBezTo>
                    <a:pt x="6805" y="814"/>
                    <a:pt x="5409" y="349"/>
                    <a:pt x="3955"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800;p46">
              <a:extLst>
                <a:ext uri="{FF2B5EF4-FFF2-40B4-BE49-F238E27FC236}">
                  <a16:creationId xmlns:a16="http://schemas.microsoft.com/office/drawing/2014/main" id="{883F2810-E86F-4CE7-A5AB-03CC34B754A5}"/>
                </a:ext>
              </a:extLst>
            </p:cNvPr>
            <p:cNvSpPr/>
            <p:nvPr/>
          </p:nvSpPr>
          <p:spPr>
            <a:xfrm>
              <a:off x="799375" y="659700"/>
              <a:ext cx="190500" cy="71275"/>
            </a:xfrm>
            <a:custGeom>
              <a:avLst/>
              <a:gdLst/>
              <a:ahLst/>
              <a:cxnLst/>
              <a:rect l="l" t="t" r="r" b="b"/>
              <a:pathLst>
                <a:path w="7620" h="2851" extrusionOk="0">
                  <a:moveTo>
                    <a:pt x="4305" y="0"/>
                  </a:moveTo>
                  <a:lnTo>
                    <a:pt x="1" y="1105"/>
                  </a:lnTo>
                  <a:cubicBezTo>
                    <a:pt x="233" y="1222"/>
                    <a:pt x="408" y="1338"/>
                    <a:pt x="640" y="1454"/>
                  </a:cubicBezTo>
                  <a:cubicBezTo>
                    <a:pt x="1396" y="1861"/>
                    <a:pt x="2211" y="2327"/>
                    <a:pt x="3025" y="2850"/>
                  </a:cubicBezTo>
                  <a:lnTo>
                    <a:pt x="7445" y="2268"/>
                  </a:lnTo>
                  <a:lnTo>
                    <a:pt x="7620" y="2268"/>
                  </a:lnTo>
                  <a:cubicBezTo>
                    <a:pt x="7154" y="1919"/>
                    <a:pt x="6689" y="1512"/>
                    <a:pt x="6573" y="1454"/>
                  </a:cubicBezTo>
                  <a:cubicBezTo>
                    <a:pt x="5817" y="931"/>
                    <a:pt x="5061" y="465"/>
                    <a:pt x="4305"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801;p46">
              <a:extLst>
                <a:ext uri="{FF2B5EF4-FFF2-40B4-BE49-F238E27FC236}">
                  <a16:creationId xmlns:a16="http://schemas.microsoft.com/office/drawing/2014/main" id="{C7F7B8A5-63A6-4184-A8CC-DCA491C0661E}"/>
                </a:ext>
              </a:extLst>
            </p:cNvPr>
            <p:cNvSpPr/>
            <p:nvPr/>
          </p:nvSpPr>
          <p:spPr>
            <a:xfrm>
              <a:off x="447500" y="587000"/>
              <a:ext cx="157050" cy="59625"/>
            </a:xfrm>
            <a:custGeom>
              <a:avLst/>
              <a:gdLst/>
              <a:ahLst/>
              <a:cxnLst/>
              <a:rect l="l" t="t" r="r" b="b"/>
              <a:pathLst>
                <a:path w="6282" h="2385" extrusionOk="0">
                  <a:moveTo>
                    <a:pt x="6282" y="0"/>
                  </a:moveTo>
                  <a:cubicBezTo>
                    <a:pt x="4886" y="116"/>
                    <a:pt x="3490" y="291"/>
                    <a:pt x="2152" y="582"/>
                  </a:cubicBezTo>
                  <a:cubicBezTo>
                    <a:pt x="1513" y="1163"/>
                    <a:pt x="698" y="1803"/>
                    <a:pt x="0" y="2385"/>
                  </a:cubicBezTo>
                  <a:cubicBezTo>
                    <a:pt x="873" y="2152"/>
                    <a:pt x="1978" y="1978"/>
                    <a:pt x="3316" y="1861"/>
                  </a:cubicBezTo>
                  <a:cubicBezTo>
                    <a:pt x="4188" y="1338"/>
                    <a:pt x="5351" y="640"/>
                    <a:pt x="6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802;p46">
              <a:extLst>
                <a:ext uri="{FF2B5EF4-FFF2-40B4-BE49-F238E27FC236}">
                  <a16:creationId xmlns:a16="http://schemas.microsoft.com/office/drawing/2014/main" id="{6BF678F6-DD28-4922-8DC5-EC954E189BE4}"/>
                </a:ext>
              </a:extLst>
            </p:cNvPr>
            <p:cNvSpPr/>
            <p:nvPr/>
          </p:nvSpPr>
          <p:spPr>
            <a:xfrm>
              <a:off x="649600" y="600075"/>
              <a:ext cx="171600" cy="55275"/>
            </a:xfrm>
            <a:custGeom>
              <a:avLst/>
              <a:gdLst/>
              <a:ahLst/>
              <a:cxnLst/>
              <a:rect l="l" t="t" r="r" b="b"/>
              <a:pathLst>
                <a:path w="6864" h="2211" extrusionOk="0">
                  <a:moveTo>
                    <a:pt x="3374" y="0"/>
                  </a:moveTo>
                  <a:lnTo>
                    <a:pt x="1" y="1629"/>
                  </a:lnTo>
                  <a:cubicBezTo>
                    <a:pt x="873" y="1745"/>
                    <a:pt x="1804" y="1978"/>
                    <a:pt x="2734" y="2211"/>
                  </a:cubicBezTo>
                  <a:cubicBezTo>
                    <a:pt x="4072" y="1862"/>
                    <a:pt x="5643" y="1396"/>
                    <a:pt x="6864" y="1047"/>
                  </a:cubicBezTo>
                  <a:cubicBezTo>
                    <a:pt x="5701" y="640"/>
                    <a:pt x="4537" y="233"/>
                    <a:pt x="3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2803;p46">
              <a:extLst>
                <a:ext uri="{FF2B5EF4-FFF2-40B4-BE49-F238E27FC236}">
                  <a16:creationId xmlns:a16="http://schemas.microsoft.com/office/drawing/2014/main" id="{2AA4DEF2-0AA2-43D4-91FB-FF12A90DEDFC}"/>
                </a:ext>
              </a:extLst>
            </p:cNvPr>
            <p:cNvSpPr/>
            <p:nvPr/>
          </p:nvSpPr>
          <p:spPr>
            <a:xfrm>
              <a:off x="815375" y="671325"/>
              <a:ext cx="170150" cy="59650"/>
            </a:xfrm>
            <a:custGeom>
              <a:avLst/>
              <a:gdLst/>
              <a:ahLst/>
              <a:cxnLst/>
              <a:rect l="l" t="t" r="r" b="b"/>
              <a:pathLst>
                <a:path w="6806" h="2386" extrusionOk="0">
                  <a:moveTo>
                    <a:pt x="3955" y="0"/>
                  </a:moveTo>
                  <a:lnTo>
                    <a:pt x="0" y="989"/>
                  </a:lnTo>
                  <a:cubicBezTo>
                    <a:pt x="815" y="1396"/>
                    <a:pt x="1571" y="1862"/>
                    <a:pt x="2385" y="2385"/>
                  </a:cubicBezTo>
                  <a:lnTo>
                    <a:pt x="6805" y="1803"/>
                  </a:lnTo>
                  <a:cubicBezTo>
                    <a:pt x="6573" y="1629"/>
                    <a:pt x="6340" y="1454"/>
                    <a:pt x="6282" y="1396"/>
                  </a:cubicBezTo>
                  <a:cubicBezTo>
                    <a:pt x="5526" y="873"/>
                    <a:pt x="4770" y="408"/>
                    <a:pt x="3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2804;p46">
              <a:extLst>
                <a:ext uri="{FF2B5EF4-FFF2-40B4-BE49-F238E27FC236}">
                  <a16:creationId xmlns:a16="http://schemas.microsoft.com/office/drawing/2014/main" id="{603D5BD0-FA82-4B9D-8AB4-871CEA9DE752}"/>
                </a:ext>
              </a:extLst>
            </p:cNvPr>
            <p:cNvSpPr/>
            <p:nvPr/>
          </p:nvSpPr>
          <p:spPr>
            <a:xfrm>
              <a:off x="267200" y="754200"/>
              <a:ext cx="74175" cy="112000"/>
            </a:xfrm>
            <a:custGeom>
              <a:avLst/>
              <a:gdLst/>
              <a:ahLst/>
              <a:cxnLst/>
              <a:rect l="l" t="t" r="r" b="b"/>
              <a:pathLst>
                <a:path w="2967" h="4480" extrusionOk="0">
                  <a:moveTo>
                    <a:pt x="2967" y="1"/>
                  </a:moveTo>
                  <a:lnTo>
                    <a:pt x="175" y="350"/>
                  </a:lnTo>
                  <a:lnTo>
                    <a:pt x="0" y="3665"/>
                  </a:lnTo>
                  <a:lnTo>
                    <a:pt x="1222" y="4479"/>
                  </a:lnTo>
                  <a:lnTo>
                    <a:pt x="2908" y="233"/>
                  </a:lnTo>
                  <a:lnTo>
                    <a:pt x="2967" y="1"/>
                  </a:ln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2805;p46">
              <a:extLst>
                <a:ext uri="{FF2B5EF4-FFF2-40B4-BE49-F238E27FC236}">
                  <a16:creationId xmlns:a16="http://schemas.microsoft.com/office/drawing/2014/main" id="{6DC5BE20-AB9F-452F-BF31-35973B8BA785}"/>
                </a:ext>
              </a:extLst>
            </p:cNvPr>
            <p:cNvSpPr/>
            <p:nvPr/>
          </p:nvSpPr>
          <p:spPr>
            <a:xfrm>
              <a:off x="273000" y="760025"/>
              <a:ext cx="66925" cy="106175"/>
            </a:xfrm>
            <a:custGeom>
              <a:avLst/>
              <a:gdLst/>
              <a:ahLst/>
              <a:cxnLst/>
              <a:rect l="l" t="t" r="r" b="b"/>
              <a:pathLst>
                <a:path w="2677" h="4247" extrusionOk="0">
                  <a:moveTo>
                    <a:pt x="2676" y="0"/>
                  </a:moveTo>
                  <a:lnTo>
                    <a:pt x="117" y="291"/>
                  </a:lnTo>
                  <a:lnTo>
                    <a:pt x="1" y="3548"/>
                  </a:lnTo>
                  <a:lnTo>
                    <a:pt x="990" y="4246"/>
                  </a:lnTo>
                  <a:lnTo>
                    <a:pt x="2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620+ Scaffolding Safety Illustrations, Royalty-Free Vector Graphics &amp; Clip  Art - iStock">
            <a:extLst>
              <a:ext uri="{FF2B5EF4-FFF2-40B4-BE49-F238E27FC236}">
                <a16:creationId xmlns:a16="http://schemas.microsoft.com/office/drawing/2014/main" id="{38E50D91-6120-4702-BED5-C7266E3EB3AA}"/>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760331" y="3141472"/>
            <a:ext cx="1562515" cy="22243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oot step ladder safety cartoon vector illustration 17407362 Vector Art at  Vecteezy">
            <a:extLst>
              <a:ext uri="{FF2B5EF4-FFF2-40B4-BE49-F238E27FC236}">
                <a16:creationId xmlns:a16="http://schemas.microsoft.com/office/drawing/2014/main" id="{EFC48DA3-691E-412F-BFCE-65ECA2D34320}"/>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57266" y="3086777"/>
            <a:ext cx="3001717" cy="3001717"/>
          </a:xfrm>
          <a:prstGeom prst="rect">
            <a:avLst/>
          </a:prstGeom>
          <a:noFill/>
          <a:extLst>
            <a:ext uri="{909E8E84-426E-40DD-AFC4-6F175D3DCCD1}">
              <a14:hiddenFill xmlns:a14="http://schemas.microsoft.com/office/drawing/2010/main">
                <a:solidFill>
                  <a:srgbClr val="FFFFFF"/>
                </a:solidFill>
              </a14:hiddenFill>
            </a:ext>
          </a:extLst>
        </p:spPr>
      </p:pic>
      <p:sp>
        <p:nvSpPr>
          <p:cNvPr id="365" name="Google Shape;3226;p52">
            <a:extLst>
              <a:ext uri="{FF2B5EF4-FFF2-40B4-BE49-F238E27FC236}">
                <a16:creationId xmlns:a16="http://schemas.microsoft.com/office/drawing/2014/main" id="{F742A2F1-851E-41B9-B560-10389199B6D2}"/>
              </a:ext>
            </a:extLst>
          </p:cNvPr>
          <p:cNvSpPr/>
          <p:nvPr/>
        </p:nvSpPr>
        <p:spPr>
          <a:xfrm>
            <a:off x="2405383" y="1783677"/>
            <a:ext cx="539700" cy="53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366" name="Google Shape;3594;p52">
            <a:extLst>
              <a:ext uri="{FF2B5EF4-FFF2-40B4-BE49-F238E27FC236}">
                <a16:creationId xmlns:a16="http://schemas.microsoft.com/office/drawing/2014/main" id="{B4330450-7837-49E1-B1FC-8A29162D2FB1}"/>
              </a:ext>
            </a:extLst>
          </p:cNvPr>
          <p:cNvGrpSpPr/>
          <p:nvPr/>
        </p:nvGrpSpPr>
        <p:grpSpPr>
          <a:xfrm>
            <a:off x="2490276" y="1869921"/>
            <a:ext cx="371175" cy="368850"/>
            <a:chOff x="3892200" y="3782400"/>
            <a:chExt cx="371175" cy="368850"/>
          </a:xfrm>
        </p:grpSpPr>
        <p:sp>
          <p:nvSpPr>
            <p:cNvPr id="367" name="Google Shape;3595;p52">
              <a:extLst>
                <a:ext uri="{FF2B5EF4-FFF2-40B4-BE49-F238E27FC236}">
                  <a16:creationId xmlns:a16="http://schemas.microsoft.com/office/drawing/2014/main" id="{8442CB82-D9A4-4B35-B046-C60642583ECA}"/>
                </a:ext>
              </a:extLst>
            </p:cNvPr>
            <p:cNvSpPr/>
            <p:nvPr/>
          </p:nvSpPr>
          <p:spPr>
            <a:xfrm>
              <a:off x="4037975" y="3848725"/>
              <a:ext cx="152275" cy="152250"/>
            </a:xfrm>
            <a:custGeom>
              <a:avLst/>
              <a:gdLst/>
              <a:ahLst/>
              <a:cxnLst/>
              <a:rect l="l" t="t" r="r" b="b"/>
              <a:pathLst>
                <a:path w="6091" h="6090" extrusionOk="0">
                  <a:moveTo>
                    <a:pt x="2513" y="0"/>
                  </a:moveTo>
                  <a:lnTo>
                    <a:pt x="1052" y="1462"/>
                  </a:lnTo>
                  <a:cubicBezTo>
                    <a:pt x="374" y="2139"/>
                    <a:pt x="8" y="3098"/>
                    <a:pt x="1" y="4211"/>
                  </a:cubicBezTo>
                  <a:cubicBezTo>
                    <a:pt x="224" y="4437"/>
                    <a:pt x="1658" y="5869"/>
                    <a:pt x="1879" y="6090"/>
                  </a:cubicBezTo>
                  <a:cubicBezTo>
                    <a:pt x="2993" y="6083"/>
                    <a:pt x="3952" y="5719"/>
                    <a:pt x="4629" y="5039"/>
                  </a:cubicBezTo>
                  <a:lnTo>
                    <a:pt x="6091" y="3580"/>
                  </a:lnTo>
                  <a:cubicBezTo>
                    <a:pt x="5989" y="3476"/>
                    <a:pt x="2626" y="116"/>
                    <a:pt x="2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596;p52">
              <a:extLst>
                <a:ext uri="{FF2B5EF4-FFF2-40B4-BE49-F238E27FC236}">
                  <a16:creationId xmlns:a16="http://schemas.microsoft.com/office/drawing/2014/main" id="{3E83937F-5878-4BF2-94E9-44282400617D}"/>
                </a:ext>
              </a:extLst>
            </p:cNvPr>
            <p:cNvSpPr/>
            <p:nvPr/>
          </p:nvSpPr>
          <p:spPr>
            <a:xfrm>
              <a:off x="4078275" y="3931475"/>
              <a:ext cx="118725" cy="76250"/>
            </a:xfrm>
            <a:custGeom>
              <a:avLst/>
              <a:gdLst/>
              <a:ahLst/>
              <a:cxnLst/>
              <a:rect l="l" t="t" r="r" b="b"/>
              <a:pathLst>
                <a:path w="4749" h="3050" extrusionOk="0">
                  <a:moveTo>
                    <a:pt x="4211" y="0"/>
                  </a:moveTo>
                  <a:lnTo>
                    <a:pt x="2750" y="1462"/>
                  </a:lnTo>
                  <a:cubicBezTo>
                    <a:pt x="2072" y="2139"/>
                    <a:pt x="1113" y="2506"/>
                    <a:pt x="0" y="2513"/>
                  </a:cubicBezTo>
                  <a:lnTo>
                    <a:pt x="537" y="3050"/>
                  </a:lnTo>
                  <a:cubicBezTo>
                    <a:pt x="1650" y="3043"/>
                    <a:pt x="2609" y="2679"/>
                    <a:pt x="3287" y="1999"/>
                  </a:cubicBezTo>
                  <a:lnTo>
                    <a:pt x="4748" y="540"/>
                  </a:lnTo>
                  <a:lnTo>
                    <a:pt x="42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597;p52">
              <a:extLst>
                <a:ext uri="{FF2B5EF4-FFF2-40B4-BE49-F238E27FC236}">
                  <a16:creationId xmlns:a16="http://schemas.microsoft.com/office/drawing/2014/main" id="{7681A6CE-BEC0-4DC6-9355-F3BE30CD8F84}"/>
                </a:ext>
              </a:extLst>
            </p:cNvPr>
            <p:cNvSpPr/>
            <p:nvPr/>
          </p:nvSpPr>
          <p:spPr>
            <a:xfrm>
              <a:off x="3909375" y="3954000"/>
              <a:ext cx="175600" cy="175600"/>
            </a:xfrm>
            <a:custGeom>
              <a:avLst/>
              <a:gdLst/>
              <a:ahLst/>
              <a:cxnLst/>
              <a:rect l="l" t="t" r="r" b="b"/>
              <a:pathLst>
                <a:path w="7024" h="7024" extrusionOk="0">
                  <a:moveTo>
                    <a:pt x="5143" y="0"/>
                  </a:moveTo>
                  <a:lnTo>
                    <a:pt x="0" y="5143"/>
                  </a:lnTo>
                  <a:lnTo>
                    <a:pt x="1879" y="7024"/>
                  </a:lnTo>
                  <a:lnTo>
                    <a:pt x="7023" y="1881"/>
                  </a:lnTo>
                  <a:lnTo>
                    <a:pt x="51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598;p52">
              <a:extLst>
                <a:ext uri="{FF2B5EF4-FFF2-40B4-BE49-F238E27FC236}">
                  <a16:creationId xmlns:a16="http://schemas.microsoft.com/office/drawing/2014/main" id="{25332245-1D6D-4993-B58C-F2110CF5D71E}"/>
                </a:ext>
              </a:extLst>
            </p:cNvPr>
            <p:cNvSpPr/>
            <p:nvPr/>
          </p:nvSpPr>
          <p:spPr>
            <a:xfrm>
              <a:off x="4178075" y="3822350"/>
              <a:ext cx="45825" cy="44825"/>
            </a:xfrm>
            <a:custGeom>
              <a:avLst/>
              <a:gdLst/>
              <a:ahLst/>
              <a:cxnLst/>
              <a:rect l="l" t="t" r="r" b="b"/>
              <a:pathLst>
                <a:path w="1833" h="1793" extrusionOk="0">
                  <a:moveTo>
                    <a:pt x="1593" y="0"/>
                  </a:moveTo>
                  <a:cubicBezTo>
                    <a:pt x="1537" y="0"/>
                    <a:pt x="1481" y="22"/>
                    <a:pt x="1439" y="64"/>
                  </a:cubicBezTo>
                  <a:lnTo>
                    <a:pt x="86" y="1417"/>
                  </a:lnTo>
                  <a:cubicBezTo>
                    <a:pt x="0" y="1502"/>
                    <a:pt x="0" y="1641"/>
                    <a:pt x="86" y="1728"/>
                  </a:cubicBezTo>
                  <a:cubicBezTo>
                    <a:pt x="128" y="1771"/>
                    <a:pt x="184" y="1792"/>
                    <a:pt x="240" y="1792"/>
                  </a:cubicBezTo>
                  <a:cubicBezTo>
                    <a:pt x="296" y="1792"/>
                    <a:pt x="352" y="1771"/>
                    <a:pt x="394" y="1728"/>
                  </a:cubicBezTo>
                  <a:lnTo>
                    <a:pt x="1747" y="375"/>
                  </a:lnTo>
                  <a:cubicBezTo>
                    <a:pt x="1833" y="290"/>
                    <a:pt x="1833" y="149"/>
                    <a:pt x="1747" y="64"/>
                  </a:cubicBezTo>
                  <a:cubicBezTo>
                    <a:pt x="1705" y="22"/>
                    <a:pt x="1649" y="0"/>
                    <a:pt x="15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599;p52">
              <a:extLst>
                <a:ext uri="{FF2B5EF4-FFF2-40B4-BE49-F238E27FC236}">
                  <a16:creationId xmlns:a16="http://schemas.microsoft.com/office/drawing/2014/main" id="{7F0348CD-59E9-49CC-AA60-E94FEFD48602}"/>
                </a:ext>
              </a:extLst>
            </p:cNvPr>
            <p:cNvSpPr/>
            <p:nvPr/>
          </p:nvSpPr>
          <p:spPr>
            <a:xfrm>
              <a:off x="4146775" y="3782400"/>
              <a:ext cx="11725" cy="59500"/>
            </a:xfrm>
            <a:custGeom>
              <a:avLst/>
              <a:gdLst/>
              <a:ahLst/>
              <a:cxnLst/>
              <a:rect l="l" t="t" r="r" b="b"/>
              <a:pathLst>
                <a:path w="469" h="2380" extrusionOk="0">
                  <a:moveTo>
                    <a:pt x="217" y="0"/>
                  </a:moveTo>
                  <a:cubicBezTo>
                    <a:pt x="97" y="3"/>
                    <a:pt x="1" y="102"/>
                    <a:pt x="3" y="224"/>
                  </a:cubicBezTo>
                  <a:lnTo>
                    <a:pt x="28" y="2162"/>
                  </a:lnTo>
                  <a:cubicBezTo>
                    <a:pt x="31" y="2283"/>
                    <a:pt x="127" y="2379"/>
                    <a:pt x="245" y="2379"/>
                  </a:cubicBezTo>
                  <a:cubicBezTo>
                    <a:pt x="247" y="2379"/>
                    <a:pt x="248" y="2379"/>
                    <a:pt x="250" y="2379"/>
                  </a:cubicBezTo>
                  <a:cubicBezTo>
                    <a:pt x="372" y="2377"/>
                    <a:pt x="469" y="2278"/>
                    <a:pt x="466" y="2158"/>
                  </a:cubicBezTo>
                  <a:lnTo>
                    <a:pt x="441" y="217"/>
                  </a:lnTo>
                  <a:cubicBezTo>
                    <a:pt x="439" y="97"/>
                    <a:pt x="339" y="0"/>
                    <a:pt x="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600;p52">
              <a:extLst>
                <a:ext uri="{FF2B5EF4-FFF2-40B4-BE49-F238E27FC236}">
                  <a16:creationId xmlns:a16="http://schemas.microsoft.com/office/drawing/2014/main" id="{EAF4AA8B-A2B4-44D2-A4CF-0C91EE5F7FD9}"/>
                </a:ext>
              </a:extLst>
            </p:cNvPr>
            <p:cNvSpPr/>
            <p:nvPr/>
          </p:nvSpPr>
          <p:spPr>
            <a:xfrm>
              <a:off x="4203775" y="3887275"/>
              <a:ext cx="59600" cy="11650"/>
            </a:xfrm>
            <a:custGeom>
              <a:avLst/>
              <a:gdLst/>
              <a:ahLst/>
              <a:cxnLst/>
              <a:rect l="l" t="t" r="r" b="b"/>
              <a:pathLst>
                <a:path w="2384" h="466" extrusionOk="0">
                  <a:moveTo>
                    <a:pt x="222" y="0"/>
                  </a:moveTo>
                  <a:cubicBezTo>
                    <a:pt x="102" y="0"/>
                    <a:pt x="5" y="96"/>
                    <a:pt x="3" y="217"/>
                  </a:cubicBezTo>
                  <a:cubicBezTo>
                    <a:pt x="0" y="337"/>
                    <a:pt x="99" y="436"/>
                    <a:pt x="219" y="438"/>
                  </a:cubicBezTo>
                  <a:lnTo>
                    <a:pt x="2160" y="466"/>
                  </a:lnTo>
                  <a:cubicBezTo>
                    <a:pt x="2280" y="466"/>
                    <a:pt x="2379" y="369"/>
                    <a:pt x="2381" y="249"/>
                  </a:cubicBezTo>
                  <a:cubicBezTo>
                    <a:pt x="2384" y="127"/>
                    <a:pt x="2287" y="28"/>
                    <a:pt x="2165" y="26"/>
                  </a:cubicBezTo>
                  <a:lnTo>
                    <a:pt x="226" y="0"/>
                  </a:lnTo>
                  <a:cubicBezTo>
                    <a:pt x="225" y="0"/>
                    <a:pt x="223" y="0"/>
                    <a:pt x="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601;p52">
              <a:extLst>
                <a:ext uri="{FF2B5EF4-FFF2-40B4-BE49-F238E27FC236}">
                  <a16:creationId xmlns:a16="http://schemas.microsoft.com/office/drawing/2014/main" id="{9B15BFBC-F313-48A1-944F-4216810E3785}"/>
                </a:ext>
              </a:extLst>
            </p:cNvPr>
            <p:cNvSpPr/>
            <p:nvPr/>
          </p:nvSpPr>
          <p:spPr>
            <a:xfrm>
              <a:off x="3983875" y="4018650"/>
              <a:ext cx="44225" cy="43200"/>
            </a:xfrm>
            <a:custGeom>
              <a:avLst/>
              <a:gdLst/>
              <a:ahLst/>
              <a:cxnLst/>
              <a:rect l="l" t="t" r="r" b="b"/>
              <a:pathLst>
                <a:path w="1769" h="1728" extrusionOk="0">
                  <a:moveTo>
                    <a:pt x="1302" y="1"/>
                  </a:moveTo>
                  <a:cubicBezTo>
                    <a:pt x="1193" y="1"/>
                    <a:pt x="1084" y="42"/>
                    <a:pt x="1001" y="125"/>
                  </a:cubicBezTo>
                  <a:lnTo>
                    <a:pt x="0" y="1125"/>
                  </a:lnTo>
                  <a:lnTo>
                    <a:pt x="602" y="1727"/>
                  </a:lnTo>
                  <a:lnTo>
                    <a:pt x="1602" y="727"/>
                  </a:lnTo>
                  <a:cubicBezTo>
                    <a:pt x="1768" y="561"/>
                    <a:pt x="1768" y="291"/>
                    <a:pt x="1602" y="125"/>
                  </a:cubicBezTo>
                  <a:cubicBezTo>
                    <a:pt x="1519" y="42"/>
                    <a:pt x="1411" y="1"/>
                    <a:pt x="13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602;p52">
              <a:extLst>
                <a:ext uri="{FF2B5EF4-FFF2-40B4-BE49-F238E27FC236}">
                  <a16:creationId xmlns:a16="http://schemas.microsoft.com/office/drawing/2014/main" id="{05DBFB65-E0C0-4F2F-9F22-21BA3694F17E}"/>
                </a:ext>
              </a:extLst>
            </p:cNvPr>
            <p:cNvSpPr/>
            <p:nvPr/>
          </p:nvSpPr>
          <p:spPr>
            <a:xfrm>
              <a:off x="3974825" y="4038775"/>
              <a:ext cx="33225" cy="31075"/>
            </a:xfrm>
            <a:custGeom>
              <a:avLst/>
              <a:gdLst/>
              <a:ahLst/>
              <a:cxnLst/>
              <a:rect l="l" t="t" r="r" b="b"/>
              <a:pathLst>
                <a:path w="1329" h="1243" extrusionOk="0">
                  <a:moveTo>
                    <a:pt x="860" y="0"/>
                  </a:moveTo>
                  <a:cubicBezTo>
                    <a:pt x="751" y="0"/>
                    <a:pt x="643" y="42"/>
                    <a:pt x="558" y="125"/>
                  </a:cubicBezTo>
                  <a:lnTo>
                    <a:pt x="167" y="516"/>
                  </a:lnTo>
                  <a:cubicBezTo>
                    <a:pt x="1" y="682"/>
                    <a:pt x="1" y="952"/>
                    <a:pt x="167" y="1118"/>
                  </a:cubicBezTo>
                  <a:cubicBezTo>
                    <a:pt x="250" y="1201"/>
                    <a:pt x="358" y="1242"/>
                    <a:pt x="467" y="1242"/>
                  </a:cubicBezTo>
                  <a:cubicBezTo>
                    <a:pt x="576" y="1242"/>
                    <a:pt x="685" y="1201"/>
                    <a:pt x="768" y="1118"/>
                  </a:cubicBezTo>
                  <a:lnTo>
                    <a:pt x="1162" y="726"/>
                  </a:lnTo>
                  <a:cubicBezTo>
                    <a:pt x="1328" y="560"/>
                    <a:pt x="1328" y="290"/>
                    <a:pt x="1162" y="125"/>
                  </a:cubicBezTo>
                  <a:cubicBezTo>
                    <a:pt x="1078" y="42"/>
                    <a:pt x="969" y="0"/>
                    <a:pt x="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603;p52">
              <a:extLst>
                <a:ext uri="{FF2B5EF4-FFF2-40B4-BE49-F238E27FC236}">
                  <a16:creationId xmlns:a16="http://schemas.microsoft.com/office/drawing/2014/main" id="{3695F914-7EF8-4DFD-A73D-AF1259F09DC4}"/>
                </a:ext>
              </a:extLst>
            </p:cNvPr>
            <p:cNvSpPr/>
            <p:nvPr/>
          </p:nvSpPr>
          <p:spPr>
            <a:xfrm>
              <a:off x="3949650" y="3994275"/>
              <a:ext cx="142000" cy="142075"/>
            </a:xfrm>
            <a:custGeom>
              <a:avLst/>
              <a:gdLst/>
              <a:ahLst/>
              <a:cxnLst/>
              <a:rect l="l" t="t" r="r" b="b"/>
              <a:pathLst>
                <a:path w="5680" h="5683" extrusionOk="0">
                  <a:moveTo>
                    <a:pt x="5143" y="1"/>
                  </a:moveTo>
                  <a:lnTo>
                    <a:pt x="0" y="5143"/>
                  </a:lnTo>
                  <a:lnTo>
                    <a:pt x="537" y="5682"/>
                  </a:lnTo>
                  <a:lnTo>
                    <a:pt x="5680" y="538"/>
                  </a:lnTo>
                  <a:lnTo>
                    <a:pt x="5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604;p52">
              <a:extLst>
                <a:ext uri="{FF2B5EF4-FFF2-40B4-BE49-F238E27FC236}">
                  <a16:creationId xmlns:a16="http://schemas.microsoft.com/office/drawing/2014/main" id="{66557D40-A5D5-414C-A612-2863104F3DE8}"/>
                </a:ext>
              </a:extLst>
            </p:cNvPr>
            <p:cNvSpPr/>
            <p:nvPr/>
          </p:nvSpPr>
          <p:spPr>
            <a:xfrm>
              <a:off x="3892200" y="4082625"/>
              <a:ext cx="64200" cy="61875"/>
            </a:xfrm>
            <a:custGeom>
              <a:avLst/>
              <a:gdLst/>
              <a:ahLst/>
              <a:cxnLst/>
              <a:rect l="l" t="t" r="r" b="b"/>
              <a:pathLst>
                <a:path w="2568" h="2475" extrusionOk="0">
                  <a:moveTo>
                    <a:pt x="687" y="0"/>
                  </a:moveTo>
                  <a:lnTo>
                    <a:pt x="367" y="321"/>
                  </a:lnTo>
                  <a:cubicBezTo>
                    <a:pt x="0" y="687"/>
                    <a:pt x="0" y="1279"/>
                    <a:pt x="367" y="1644"/>
                  </a:cubicBezTo>
                  <a:lnTo>
                    <a:pt x="925" y="2201"/>
                  </a:lnTo>
                  <a:cubicBezTo>
                    <a:pt x="1107" y="2383"/>
                    <a:pt x="1346" y="2475"/>
                    <a:pt x="1585" y="2475"/>
                  </a:cubicBezTo>
                  <a:cubicBezTo>
                    <a:pt x="1824" y="2475"/>
                    <a:pt x="2063" y="2383"/>
                    <a:pt x="2245" y="2201"/>
                  </a:cubicBezTo>
                  <a:lnTo>
                    <a:pt x="2568" y="1879"/>
                  </a:lnTo>
                  <a:lnTo>
                    <a:pt x="6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605;p52">
              <a:extLst>
                <a:ext uri="{FF2B5EF4-FFF2-40B4-BE49-F238E27FC236}">
                  <a16:creationId xmlns:a16="http://schemas.microsoft.com/office/drawing/2014/main" id="{87DBA8E1-C32C-4001-BDB4-9BEF6DDADEAE}"/>
                </a:ext>
              </a:extLst>
            </p:cNvPr>
            <p:cNvSpPr/>
            <p:nvPr/>
          </p:nvSpPr>
          <p:spPr>
            <a:xfrm>
              <a:off x="4081900" y="3836175"/>
              <a:ext cx="118325" cy="116325"/>
            </a:xfrm>
            <a:custGeom>
              <a:avLst/>
              <a:gdLst/>
              <a:ahLst/>
              <a:cxnLst/>
              <a:rect l="l" t="t" r="r" b="b"/>
              <a:pathLst>
                <a:path w="4733" h="4653" extrusionOk="0">
                  <a:moveTo>
                    <a:pt x="727" y="0"/>
                  </a:moveTo>
                  <a:cubicBezTo>
                    <a:pt x="622" y="0"/>
                    <a:pt x="518" y="40"/>
                    <a:pt x="438" y="120"/>
                  </a:cubicBezTo>
                  <a:lnTo>
                    <a:pt x="159" y="396"/>
                  </a:lnTo>
                  <a:cubicBezTo>
                    <a:pt x="0" y="558"/>
                    <a:pt x="0" y="816"/>
                    <a:pt x="159" y="977"/>
                  </a:cubicBezTo>
                  <a:lnTo>
                    <a:pt x="3716" y="4531"/>
                  </a:lnTo>
                  <a:cubicBezTo>
                    <a:pt x="3797" y="4612"/>
                    <a:pt x="3901" y="4652"/>
                    <a:pt x="4006" y="4652"/>
                  </a:cubicBezTo>
                  <a:cubicBezTo>
                    <a:pt x="4111" y="4652"/>
                    <a:pt x="4215" y="4612"/>
                    <a:pt x="4294" y="4531"/>
                  </a:cubicBezTo>
                  <a:lnTo>
                    <a:pt x="4573" y="4255"/>
                  </a:lnTo>
                  <a:cubicBezTo>
                    <a:pt x="4732" y="4096"/>
                    <a:pt x="4732" y="3838"/>
                    <a:pt x="4573" y="3676"/>
                  </a:cubicBezTo>
                  <a:lnTo>
                    <a:pt x="1017" y="120"/>
                  </a:lnTo>
                  <a:cubicBezTo>
                    <a:pt x="936" y="40"/>
                    <a:pt x="831" y="0"/>
                    <a:pt x="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606;p52">
              <a:extLst>
                <a:ext uri="{FF2B5EF4-FFF2-40B4-BE49-F238E27FC236}">
                  <a16:creationId xmlns:a16="http://schemas.microsoft.com/office/drawing/2014/main" id="{9A2AB87A-48C6-495A-8AF6-B721FD43C0C9}"/>
                </a:ext>
              </a:extLst>
            </p:cNvPr>
            <p:cNvSpPr/>
            <p:nvPr/>
          </p:nvSpPr>
          <p:spPr>
            <a:xfrm>
              <a:off x="4171675" y="3924950"/>
              <a:ext cx="38850" cy="37875"/>
            </a:xfrm>
            <a:custGeom>
              <a:avLst/>
              <a:gdLst/>
              <a:ahLst/>
              <a:cxnLst/>
              <a:rect l="l" t="t" r="r" b="b"/>
              <a:pathLst>
                <a:path w="1554" h="1515" extrusionOk="0">
                  <a:moveTo>
                    <a:pt x="858" y="1"/>
                  </a:moveTo>
                  <a:cubicBezTo>
                    <a:pt x="1017" y="162"/>
                    <a:pt x="1017" y="420"/>
                    <a:pt x="858" y="582"/>
                  </a:cubicBezTo>
                  <a:lnTo>
                    <a:pt x="581" y="858"/>
                  </a:lnTo>
                  <a:cubicBezTo>
                    <a:pt x="501" y="938"/>
                    <a:pt x="396" y="977"/>
                    <a:pt x="291" y="977"/>
                  </a:cubicBezTo>
                  <a:cubicBezTo>
                    <a:pt x="186" y="977"/>
                    <a:pt x="81" y="938"/>
                    <a:pt x="0" y="858"/>
                  </a:cubicBezTo>
                  <a:lnTo>
                    <a:pt x="0" y="858"/>
                  </a:lnTo>
                  <a:lnTo>
                    <a:pt x="540" y="1395"/>
                  </a:lnTo>
                  <a:cubicBezTo>
                    <a:pt x="619" y="1475"/>
                    <a:pt x="724" y="1515"/>
                    <a:pt x="829" y="1515"/>
                  </a:cubicBezTo>
                  <a:cubicBezTo>
                    <a:pt x="934" y="1515"/>
                    <a:pt x="1039" y="1475"/>
                    <a:pt x="1118" y="1395"/>
                  </a:cubicBezTo>
                  <a:lnTo>
                    <a:pt x="1395" y="1119"/>
                  </a:lnTo>
                  <a:cubicBezTo>
                    <a:pt x="1554" y="957"/>
                    <a:pt x="1554" y="699"/>
                    <a:pt x="1395" y="540"/>
                  </a:cubicBez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607;p52">
              <a:extLst>
                <a:ext uri="{FF2B5EF4-FFF2-40B4-BE49-F238E27FC236}">
                  <a16:creationId xmlns:a16="http://schemas.microsoft.com/office/drawing/2014/main" id="{3C483CB2-F9E2-4FB3-AAF3-9E74EA7613E1}"/>
                </a:ext>
              </a:extLst>
            </p:cNvPr>
            <p:cNvSpPr/>
            <p:nvPr/>
          </p:nvSpPr>
          <p:spPr>
            <a:xfrm>
              <a:off x="3908550" y="4122900"/>
              <a:ext cx="54600" cy="28350"/>
            </a:xfrm>
            <a:custGeom>
              <a:avLst/>
              <a:gdLst/>
              <a:ahLst/>
              <a:cxnLst/>
              <a:rect l="l" t="t" r="r" b="b"/>
              <a:pathLst>
                <a:path w="2184" h="1134" extrusionOk="0">
                  <a:moveTo>
                    <a:pt x="1644" y="0"/>
                  </a:moveTo>
                  <a:lnTo>
                    <a:pt x="1324" y="321"/>
                  </a:lnTo>
                  <a:cubicBezTo>
                    <a:pt x="1141" y="504"/>
                    <a:pt x="902" y="596"/>
                    <a:pt x="662" y="596"/>
                  </a:cubicBezTo>
                  <a:cubicBezTo>
                    <a:pt x="423" y="596"/>
                    <a:pt x="184" y="504"/>
                    <a:pt x="1" y="321"/>
                  </a:cubicBezTo>
                  <a:lnTo>
                    <a:pt x="1" y="321"/>
                  </a:lnTo>
                  <a:lnTo>
                    <a:pt x="538" y="860"/>
                  </a:lnTo>
                  <a:cubicBezTo>
                    <a:pt x="721" y="1042"/>
                    <a:pt x="961" y="1133"/>
                    <a:pt x="1200" y="1133"/>
                  </a:cubicBezTo>
                  <a:cubicBezTo>
                    <a:pt x="1440" y="1133"/>
                    <a:pt x="1679" y="1042"/>
                    <a:pt x="1861" y="860"/>
                  </a:cubicBezTo>
                  <a:lnTo>
                    <a:pt x="2184" y="537"/>
                  </a:lnTo>
                  <a:lnTo>
                    <a:pt x="16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297;p28">
            <a:extLst>
              <a:ext uri="{FF2B5EF4-FFF2-40B4-BE49-F238E27FC236}">
                <a16:creationId xmlns:a16="http://schemas.microsoft.com/office/drawing/2014/main" id="{1777E448-94BB-43FD-B507-9680028D189F}"/>
              </a:ext>
            </a:extLst>
          </p:cNvPr>
          <p:cNvGrpSpPr/>
          <p:nvPr/>
        </p:nvGrpSpPr>
        <p:grpSpPr>
          <a:xfrm rot="304456">
            <a:off x="-70346" y="1135156"/>
            <a:ext cx="1100063" cy="1942029"/>
            <a:chOff x="1181475" y="2338000"/>
            <a:chExt cx="683125" cy="1205975"/>
          </a:xfrm>
        </p:grpSpPr>
        <p:sp>
          <p:nvSpPr>
            <p:cNvPr id="178" name="Google Shape;298;p28">
              <a:extLst>
                <a:ext uri="{FF2B5EF4-FFF2-40B4-BE49-F238E27FC236}">
                  <a16:creationId xmlns:a16="http://schemas.microsoft.com/office/drawing/2014/main" id="{1425DD9C-A8B4-49B5-A5F8-82709671748C}"/>
                </a:ext>
              </a:extLst>
            </p:cNvPr>
            <p:cNvSpPr/>
            <p:nvPr/>
          </p:nvSpPr>
          <p:spPr>
            <a:xfrm>
              <a:off x="1181475" y="2938225"/>
              <a:ext cx="118250" cy="118250"/>
            </a:xfrm>
            <a:custGeom>
              <a:avLst/>
              <a:gdLst/>
              <a:ahLst/>
              <a:cxnLst/>
              <a:rect l="l" t="t" r="r" b="b"/>
              <a:pathLst>
                <a:path w="4730" h="4730" extrusionOk="0">
                  <a:moveTo>
                    <a:pt x="2365" y="391"/>
                  </a:moveTo>
                  <a:cubicBezTo>
                    <a:pt x="3462" y="391"/>
                    <a:pt x="4339" y="1268"/>
                    <a:pt x="4339" y="2365"/>
                  </a:cubicBezTo>
                  <a:cubicBezTo>
                    <a:pt x="4339" y="3462"/>
                    <a:pt x="3462" y="4364"/>
                    <a:pt x="2365" y="4364"/>
                  </a:cubicBezTo>
                  <a:cubicBezTo>
                    <a:pt x="1268" y="4364"/>
                    <a:pt x="391" y="3462"/>
                    <a:pt x="391" y="2365"/>
                  </a:cubicBezTo>
                  <a:cubicBezTo>
                    <a:pt x="391" y="1268"/>
                    <a:pt x="1268" y="391"/>
                    <a:pt x="2365" y="391"/>
                  </a:cubicBezTo>
                  <a:close/>
                  <a:moveTo>
                    <a:pt x="2365" y="1"/>
                  </a:moveTo>
                  <a:cubicBezTo>
                    <a:pt x="1049" y="1"/>
                    <a:pt x="1" y="1073"/>
                    <a:pt x="1" y="2365"/>
                  </a:cubicBezTo>
                  <a:cubicBezTo>
                    <a:pt x="1" y="3681"/>
                    <a:pt x="1073" y="4729"/>
                    <a:pt x="2365" y="4729"/>
                  </a:cubicBezTo>
                  <a:cubicBezTo>
                    <a:pt x="3681" y="4729"/>
                    <a:pt x="4729" y="3681"/>
                    <a:pt x="4729" y="2365"/>
                  </a:cubicBezTo>
                  <a:cubicBezTo>
                    <a:pt x="4729" y="1073"/>
                    <a:pt x="3681" y="1"/>
                    <a:pt x="2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99;p28">
              <a:extLst>
                <a:ext uri="{FF2B5EF4-FFF2-40B4-BE49-F238E27FC236}">
                  <a16:creationId xmlns:a16="http://schemas.microsoft.com/office/drawing/2014/main" id="{91718D2F-4F06-4ECA-B633-A6508CF36FC7}"/>
                </a:ext>
              </a:extLst>
            </p:cNvPr>
            <p:cNvSpPr/>
            <p:nvPr/>
          </p:nvSpPr>
          <p:spPr>
            <a:xfrm>
              <a:off x="1746375" y="2935800"/>
              <a:ext cx="118225" cy="118850"/>
            </a:xfrm>
            <a:custGeom>
              <a:avLst/>
              <a:gdLst/>
              <a:ahLst/>
              <a:cxnLst/>
              <a:rect l="l" t="t" r="r" b="b"/>
              <a:pathLst>
                <a:path w="4729" h="4754" extrusionOk="0">
                  <a:moveTo>
                    <a:pt x="2364" y="390"/>
                  </a:moveTo>
                  <a:cubicBezTo>
                    <a:pt x="3461" y="390"/>
                    <a:pt x="4339" y="1292"/>
                    <a:pt x="4339" y="2389"/>
                  </a:cubicBezTo>
                  <a:cubicBezTo>
                    <a:pt x="4339" y="3486"/>
                    <a:pt x="3461" y="4363"/>
                    <a:pt x="2364" y="4363"/>
                  </a:cubicBezTo>
                  <a:cubicBezTo>
                    <a:pt x="1268" y="4363"/>
                    <a:pt x="390" y="3486"/>
                    <a:pt x="390" y="2389"/>
                  </a:cubicBezTo>
                  <a:cubicBezTo>
                    <a:pt x="390" y="1292"/>
                    <a:pt x="1268" y="390"/>
                    <a:pt x="2364" y="390"/>
                  </a:cubicBezTo>
                  <a:close/>
                  <a:moveTo>
                    <a:pt x="2364" y="0"/>
                  </a:moveTo>
                  <a:cubicBezTo>
                    <a:pt x="1048" y="0"/>
                    <a:pt x="0" y="1073"/>
                    <a:pt x="0" y="2389"/>
                  </a:cubicBezTo>
                  <a:cubicBezTo>
                    <a:pt x="0" y="3681"/>
                    <a:pt x="1073" y="4753"/>
                    <a:pt x="2364" y="4753"/>
                  </a:cubicBezTo>
                  <a:cubicBezTo>
                    <a:pt x="3681" y="4753"/>
                    <a:pt x="4729" y="3681"/>
                    <a:pt x="4729" y="2389"/>
                  </a:cubicBezTo>
                  <a:cubicBezTo>
                    <a:pt x="4729" y="1073"/>
                    <a:pt x="3681"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300;p28">
              <a:extLst>
                <a:ext uri="{FF2B5EF4-FFF2-40B4-BE49-F238E27FC236}">
                  <a16:creationId xmlns:a16="http://schemas.microsoft.com/office/drawing/2014/main" id="{57E509BC-61A9-4E19-A315-6CC313586CE6}"/>
                </a:ext>
              </a:extLst>
            </p:cNvPr>
            <p:cNvSpPr/>
            <p:nvPr/>
          </p:nvSpPr>
          <p:spPr>
            <a:xfrm>
              <a:off x="1365500" y="2347150"/>
              <a:ext cx="325450" cy="618525"/>
            </a:xfrm>
            <a:custGeom>
              <a:avLst/>
              <a:gdLst/>
              <a:ahLst/>
              <a:cxnLst/>
              <a:rect l="l" t="t" r="r" b="b"/>
              <a:pathLst>
                <a:path w="13018" h="24741" extrusionOk="0">
                  <a:moveTo>
                    <a:pt x="1415" y="0"/>
                  </a:moveTo>
                  <a:cubicBezTo>
                    <a:pt x="659" y="658"/>
                    <a:pt x="367" y="1511"/>
                    <a:pt x="1" y="2340"/>
                  </a:cubicBezTo>
                  <a:lnTo>
                    <a:pt x="10701" y="24741"/>
                  </a:lnTo>
                  <a:lnTo>
                    <a:pt x="13017" y="24253"/>
                  </a:lnTo>
                  <a:lnTo>
                    <a:pt x="1488" y="146"/>
                  </a:lnTo>
                  <a:cubicBezTo>
                    <a:pt x="1463" y="73"/>
                    <a:pt x="1439" y="49"/>
                    <a:pt x="14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301;p28">
              <a:extLst>
                <a:ext uri="{FF2B5EF4-FFF2-40B4-BE49-F238E27FC236}">
                  <a16:creationId xmlns:a16="http://schemas.microsoft.com/office/drawing/2014/main" id="{87E5A8EA-2640-417B-8176-1740DF1AF016}"/>
                </a:ext>
              </a:extLst>
            </p:cNvPr>
            <p:cNvSpPr/>
            <p:nvPr/>
          </p:nvSpPr>
          <p:spPr>
            <a:xfrm>
              <a:off x="1335050" y="2346525"/>
              <a:ext cx="335175" cy="622800"/>
            </a:xfrm>
            <a:custGeom>
              <a:avLst/>
              <a:gdLst/>
              <a:ahLst/>
              <a:cxnLst/>
              <a:rect l="l" t="t" r="r" b="b"/>
              <a:pathLst>
                <a:path w="13407" h="24912" extrusionOk="0">
                  <a:moveTo>
                    <a:pt x="11944" y="1"/>
                  </a:moveTo>
                  <a:cubicBezTo>
                    <a:pt x="11919" y="49"/>
                    <a:pt x="11871" y="98"/>
                    <a:pt x="11846" y="171"/>
                  </a:cubicBezTo>
                  <a:lnTo>
                    <a:pt x="0" y="24912"/>
                  </a:lnTo>
                  <a:lnTo>
                    <a:pt x="2657" y="24766"/>
                  </a:lnTo>
                  <a:lnTo>
                    <a:pt x="13406" y="2243"/>
                  </a:lnTo>
                  <a:cubicBezTo>
                    <a:pt x="12992" y="1439"/>
                    <a:pt x="12943" y="586"/>
                    <a:pt x="1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302;p28">
              <a:extLst>
                <a:ext uri="{FF2B5EF4-FFF2-40B4-BE49-F238E27FC236}">
                  <a16:creationId xmlns:a16="http://schemas.microsoft.com/office/drawing/2014/main" id="{C3C1E024-96C6-44EE-8907-E40267DDB05F}"/>
                </a:ext>
              </a:extLst>
            </p:cNvPr>
            <p:cNvSpPr/>
            <p:nvPr/>
          </p:nvSpPr>
          <p:spPr>
            <a:xfrm>
              <a:off x="1340525" y="3480575"/>
              <a:ext cx="71925" cy="63400"/>
            </a:xfrm>
            <a:custGeom>
              <a:avLst/>
              <a:gdLst/>
              <a:ahLst/>
              <a:cxnLst/>
              <a:rect l="l" t="t" r="r" b="b"/>
              <a:pathLst>
                <a:path w="2877" h="2536" extrusionOk="0">
                  <a:moveTo>
                    <a:pt x="1585" y="0"/>
                  </a:moveTo>
                  <a:lnTo>
                    <a:pt x="1" y="634"/>
                  </a:lnTo>
                  <a:cubicBezTo>
                    <a:pt x="1439" y="1511"/>
                    <a:pt x="1341" y="2535"/>
                    <a:pt x="1341" y="2535"/>
                  </a:cubicBezTo>
                  <a:lnTo>
                    <a:pt x="2877" y="1853"/>
                  </a:lnTo>
                  <a:cubicBezTo>
                    <a:pt x="2633" y="585"/>
                    <a:pt x="1585" y="0"/>
                    <a:pt x="1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303;p28">
              <a:extLst>
                <a:ext uri="{FF2B5EF4-FFF2-40B4-BE49-F238E27FC236}">
                  <a16:creationId xmlns:a16="http://schemas.microsoft.com/office/drawing/2014/main" id="{C1113472-EE10-4FA6-891D-FBBD7C2BFD75}"/>
                </a:ext>
              </a:extLst>
            </p:cNvPr>
            <p:cNvSpPr/>
            <p:nvPr/>
          </p:nvSpPr>
          <p:spPr>
            <a:xfrm>
              <a:off x="1282025" y="2921775"/>
              <a:ext cx="480825" cy="112150"/>
            </a:xfrm>
            <a:custGeom>
              <a:avLst/>
              <a:gdLst/>
              <a:ahLst/>
              <a:cxnLst/>
              <a:rect l="l" t="t" r="r" b="b"/>
              <a:pathLst>
                <a:path w="19233" h="4486" extrusionOk="0">
                  <a:moveTo>
                    <a:pt x="9629" y="1"/>
                  </a:moveTo>
                  <a:cubicBezTo>
                    <a:pt x="2828" y="1"/>
                    <a:pt x="1" y="2706"/>
                    <a:pt x="1" y="2706"/>
                  </a:cubicBezTo>
                  <a:cubicBezTo>
                    <a:pt x="488" y="3291"/>
                    <a:pt x="293" y="3681"/>
                    <a:pt x="74" y="4461"/>
                  </a:cubicBezTo>
                  <a:lnTo>
                    <a:pt x="1512" y="4461"/>
                  </a:lnTo>
                  <a:cubicBezTo>
                    <a:pt x="1512" y="4461"/>
                    <a:pt x="5095" y="4022"/>
                    <a:pt x="9653" y="4022"/>
                  </a:cubicBezTo>
                  <a:cubicBezTo>
                    <a:pt x="14187" y="4022"/>
                    <a:pt x="17794" y="4486"/>
                    <a:pt x="17794" y="4486"/>
                  </a:cubicBezTo>
                  <a:lnTo>
                    <a:pt x="19232" y="4486"/>
                  </a:lnTo>
                  <a:cubicBezTo>
                    <a:pt x="18964" y="3706"/>
                    <a:pt x="19086" y="2536"/>
                    <a:pt x="19086" y="2536"/>
                  </a:cubicBezTo>
                  <a:cubicBezTo>
                    <a:pt x="19086" y="2536"/>
                    <a:pt x="16429" y="1"/>
                    <a:pt x="9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304;p28">
              <a:extLst>
                <a:ext uri="{FF2B5EF4-FFF2-40B4-BE49-F238E27FC236}">
                  <a16:creationId xmlns:a16="http://schemas.microsoft.com/office/drawing/2014/main" id="{4D8BF72C-4E0D-4E51-86A7-65F2AADCAE98}"/>
                </a:ext>
              </a:extLst>
            </p:cNvPr>
            <p:cNvSpPr/>
            <p:nvPr/>
          </p:nvSpPr>
          <p:spPr>
            <a:xfrm>
              <a:off x="1268625" y="2983450"/>
              <a:ext cx="508850" cy="92525"/>
            </a:xfrm>
            <a:custGeom>
              <a:avLst/>
              <a:gdLst/>
              <a:ahLst/>
              <a:cxnLst/>
              <a:rect l="l" t="t" r="r" b="b"/>
              <a:pathLst>
                <a:path w="20354" h="3701" extrusionOk="0">
                  <a:moveTo>
                    <a:pt x="966" y="1"/>
                  </a:moveTo>
                  <a:cubicBezTo>
                    <a:pt x="758" y="1"/>
                    <a:pt x="548" y="136"/>
                    <a:pt x="488" y="337"/>
                  </a:cubicBezTo>
                  <a:cubicBezTo>
                    <a:pt x="342" y="751"/>
                    <a:pt x="220" y="1190"/>
                    <a:pt x="74" y="1604"/>
                  </a:cubicBezTo>
                  <a:cubicBezTo>
                    <a:pt x="0" y="1872"/>
                    <a:pt x="147" y="2140"/>
                    <a:pt x="415" y="2238"/>
                  </a:cubicBezTo>
                  <a:cubicBezTo>
                    <a:pt x="3596" y="3213"/>
                    <a:pt x="6886" y="3700"/>
                    <a:pt x="10177" y="3700"/>
                  </a:cubicBezTo>
                  <a:cubicBezTo>
                    <a:pt x="13467" y="3700"/>
                    <a:pt x="16758" y="3213"/>
                    <a:pt x="19939" y="2238"/>
                  </a:cubicBezTo>
                  <a:cubicBezTo>
                    <a:pt x="20207" y="2140"/>
                    <a:pt x="20353" y="1872"/>
                    <a:pt x="20256" y="1604"/>
                  </a:cubicBezTo>
                  <a:cubicBezTo>
                    <a:pt x="20134" y="1190"/>
                    <a:pt x="19988" y="751"/>
                    <a:pt x="19866" y="337"/>
                  </a:cubicBezTo>
                  <a:cubicBezTo>
                    <a:pt x="19785" y="136"/>
                    <a:pt x="19589" y="1"/>
                    <a:pt x="19372" y="1"/>
                  </a:cubicBezTo>
                  <a:cubicBezTo>
                    <a:pt x="19326" y="1"/>
                    <a:pt x="19279" y="7"/>
                    <a:pt x="19232" y="20"/>
                  </a:cubicBezTo>
                  <a:cubicBezTo>
                    <a:pt x="16283" y="934"/>
                    <a:pt x="13230" y="1391"/>
                    <a:pt x="10174" y="1391"/>
                  </a:cubicBezTo>
                  <a:cubicBezTo>
                    <a:pt x="7118" y="1391"/>
                    <a:pt x="4059" y="934"/>
                    <a:pt x="1097" y="20"/>
                  </a:cubicBezTo>
                  <a:cubicBezTo>
                    <a:pt x="1055" y="7"/>
                    <a:pt x="1010" y="1"/>
                    <a:pt x="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305;p28">
              <a:extLst>
                <a:ext uri="{FF2B5EF4-FFF2-40B4-BE49-F238E27FC236}">
                  <a16:creationId xmlns:a16="http://schemas.microsoft.com/office/drawing/2014/main" id="{8D4BC2A2-4C92-4C8B-BD6D-BA8C06DBE8BC}"/>
                </a:ext>
              </a:extLst>
            </p:cNvPr>
            <p:cNvSpPr/>
            <p:nvPr/>
          </p:nvSpPr>
          <p:spPr>
            <a:xfrm>
              <a:off x="1463625" y="2607350"/>
              <a:ext cx="110325" cy="101775"/>
            </a:xfrm>
            <a:custGeom>
              <a:avLst/>
              <a:gdLst/>
              <a:ahLst/>
              <a:cxnLst/>
              <a:rect l="l" t="t" r="r" b="b"/>
              <a:pathLst>
                <a:path w="4413" h="4071" extrusionOk="0">
                  <a:moveTo>
                    <a:pt x="1755" y="0"/>
                  </a:moveTo>
                  <a:cubicBezTo>
                    <a:pt x="1292" y="0"/>
                    <a:pt x="878" y="244"/>
                    <a:pt x="658" y="634"/>
                  </a:cubicBezTo>
                  <a:lnTo>
                    <a:pt x="220" y="1390"/>
                  </a:lnTo>
                  <a:cubicBezTo>
                    <a:pt x="0" y="1780"/>
                    <a:pt x="0" y="2267"/>
                    <a:pt x="220" y="2657"/>
                  </a:cubicBezTo>
                  <a:lnTo>
                    <a:pt x="658" y="3413"/>
                  </a:lnTo>
                  <a:cubicBezTo>
                    <a:pt x="878" y="3803"/>
                    <a:pt x="1292" y="4071"/>
                    <a:pt x="1755" y="4071"/>
                  </a:cubicBezTo>
                  <a:lnTo>
                    <a:pt x="2633" y="4071"/>
                  </a:lnTo>
                  <a:cubicBezTo>
                    <a:pt x="3096" y="4071"/>
                    <a:pt x="3510" y="3827"/>
                    <a:pt x="3730" y="3413"/>
                  </a:cubicBezTo>
                  <a:lnTo>
                    <a:pt x="4168" y="2657"/>
                  </a:lnTo>
                  <a:cubicBezTo>
                    <a:pt x="4412" y="2267"/>
                    <a:pt x="4412" y="1780"/>
                    <a:pt x="4168" y="1390"/>
                  </a:cubicBezTo>
                  <a:lnTo>
                    <a:pt x="3730" y="634"/>
                  </a:lnTo>
                  <a:cubicBezTo>
                    <a:pt x="3510" y="244"/>
                    <a:pt x="3096" y="0"/>
                    <a:pt x="2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306;p28">
              <a:extLst>
                <a:ext uri="{FF2B5EF4-FFF2-40B4-BE49-F238E27FC236}">
                  <a16:creationId xmlns:a16="http://schemas.microsoft.com/office/drawing/2014/main" id="{BC7B9917-7093-4C3C-B211-4318C3486233}"/>
                </a:ext>
              </a:extLst>
            </p:cNvPr>
            <p:cNvSpPr/>
            <p:nvPr/>
          </p:nvSpPr>
          <p:spPr>
            <a:xfrm>
              <a:off x="1294225" y="2338550"/>
              <a:ext cx="106650" cy="660025"/>
            </a:xfrm>
            <a:custGeom>
              <a:avLst/>
              <a:gdLst/>
              <a:ahLst/>
              <a:cxnLst/>
              <a:rect l="l" t="t" r="r" b="b"/>
              <a:pathLst>
                <a:path w="4266" h="26401" extrusionOk="0">
                  <a:moveTo>
                    <a:pt x="3598" y="0"/>
                  </a:moveTo>
                  <a:cubicBezTo>
                    <a:pt x="3577" y="0"/>
                    <a:pt x="3556" y="1"/>
                    <a:pt x="3534" y="3"/>
                  </a:cubicBezTo>
                  <a:lnTo>
                    <a:pt x="2657" y="27"/>
                  </a:lnTo>
                  <a:cubicBezTo>
                    <a:pt x="2267" y="52"/>
                    <a:pt x="1901" y="271"/>
                    <a:pt x="1731" y="637"/>
                  </a:cubicBezTo>
                  <a:lnTo>
                    <a:pt x="1146" y="1782"/>
                  </a:lnTo>
                  <a:cubicBezTo>
                    <a:pt x="390" y="3318"/>
                    <a:pt x="0" y="5000"/>
                    <a:pt x="0" y="6706"/>
                  </a:cubicBezTo>
                  <a:lnTo>
                    <a:pt x="0" y="26401"/>
                  </a:lnTo>
                  <a:lnTo>
                    <a:pt x="1901" y="26401"/>
                  </a:lnTo>
                  <a:lnTo>
                    <a:pt x="1901" y="6877"/>
                  </a:lnTo>
                  <a:cubicBezTo>
                    <a:pt x="1901" y="5390"/>
                    <a:pt x="2194" y="3927"/>
                    <a:pt x="2779" y="2562"/>
                  </a:cubicBezTo>
                  <a:lnTo>
                    <a:pt x="2852" y="2708"/>
                  </a:lnTo>
                  <a:cubicBezTo>
                    <a:pt x="3218" y="1855"/>
                    <a:pt x="3534" y="1002"/>
                    <a:pt x="4266" y="344"/>
                  </a:cubicBezTo>
                  <a:cubicBezTo>
                    <a:pt x="4108" y="141"/>
                    <a:pt x="3866" y="0"/>
                    <a:pt x="35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307;p28">
              <a:extLst>
                <a:ext uri="{FF2B5EF4-FFF2-40B4-BE49-F238E27FC236}">
                  <a16:creationId xmlns:a16="http://schemas.microsoft.com/office/drawing/2014/main" id="{6D434C9B-8F95-4CFE-A241-835DED5CF9B6}"/>
                </a:ext>
              </a:extLst>
            </p:cNvPr>
            <p:cNvSpPr/>
            <p:nvPr/>
          </p:nvSpPr>
          <p:spPr>
            <a:xfrm>
              <a:off x="1360025" y="2345000"/>
              <a:ext cx="41475" cy="60675"/>
            </a:xfrm>
            <a:custGeom>
              <a:avLst/>
              <a:gdLst/>
              <a:ahLst/>
              <a:cxnLst/>
              <a:rect l="l" t="t" r="r" b="b"/>
              <a:pathLst>
                <a:path w="1659" h="2427" extrusionOk="0">
                  <a:moveTo>
                    <a:pt x="1503" y="1"/>
                  </a:moveTo>
                  <a:cubicBezTo>
                    <a:pt x="1469" y="1"/>
                    <a:pt x="1439" y="13"/>
                    <a:pt x="1414" y="37"/>
                  </a:cubicBezTo>
                  <a:cubicBezTo>
                    <a:pt x="927" y="549"/>
                    <a:pt x="464" y="1280"/>
                    <a:pt x="25" y="2231"/>
                  </a:cubicBezTo>
                  <a:cubicBezTo>
                    <a:pt x="1" y="2304"/>
                    <a:pt x="25" y="2377"/>
                    <a:pt x="98" y="2426"/>
                  </a:cubicBezTo>
                  <a:lnTo>
                    <a:pt x="147" y="2426"/>
                  </a:lnTo>
                  <a:cubicBezTo>
                    <a:pt x="196" y="2426"/>
                    <a:pt x="244" y="2402"/>
                    <a:pt x="269" y="2353"/>
                  </a:cubicBezTo>
                  <a:cubicBezTo>
                    <a:pt x="707" y="1427"/>
                    <a:pt x="1146" y="720"/>
                    <a:pt x="1609" y="208"/>
                  </a:cubicBezTo>
                  <a:cubicBezTo>
                    <a:pt x="1658" y="159"/>
                    <a:pt x="1658" y="86"/>
                    <a:pt x="1609" y="37"/>
                  </a:cubicBezTo>
                  <a:cubicBezTo>
                    <a:pt x="1573" y="13"/>
                    <a:pt x="1536" y="1"/>
                    <a:pt x="1503"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308;p28">
              <a:extLst>
                <a:ext uri="{FF2B5EF4-FFF2-40B4-BE49-F238E27FC236}">
                  <a16:creationId xmlns:a16="http://schemas.microsoft.com/office/drawing/2014/main" id="{8F047F01-AB0D-4E31-981F-D73AD83C893D}"/>
                </a:ext>
              </a:extLst>
            </p:cNvPr>
            <p:cNvSpPr/>
            <p:nvPr/>
          </p:nvSpPr>
          <p:spPr>
            <a:xfrm>
              <a:off x="1633625" y="2338000"/>
              <a:ext cx="106675" cy="660575"/>
            </a:xfrm>
            <a:custGeom>
              <a:avLst/>
              <a:gdLst/>
              <a:ahLst/>
              <a:cxnLst/>
              <a:rect l="l" t="t" r="r" b="b"/>
              <a:pathLst>
                <a:path w="4267" h="26423" extrusionOk="0">
                  <a:moveTo>
                    <a:pt x="708" y="1"/>
                  </a:moveTo>
                  <a:cubicBezTo>
                    <a:pt x="440" y="1"/>
                    <a:pt x="171" y="122"/>
                    <a:pt x="1" y="342"/>
                  </a:cubicBezTo>
                  <a:cubicBezTo>
                    <a:pt x="1000" y="927"/>
                    <a:pt x="976" y="1950"/>
                    <a:pt x="1390" y="2755"/>
                  </a:cubicBezTo>
                  <a:lnTo>
                    <a:pt x="1488" y="2584"/>
                  </a:lnTo>
                  <a:cubicBezTo>
                    <a:pt x="2048" y="3925"/>
                    <a:pt x="2365" y="5387"/>
                    <a:pt x="2365" y="6874"/>
                  </a:cubicBezTo>
                  <a:lnTo>
                    <a:pt x="2365" y="26423"/>
                  </a:lnTo>
                  <a:lnTo>
                    <a:pt x="4266" y="26423"/>
                  </a:lnTo>
                  <a:lnTo>
                    <a:pt x="4266" y="6704"/>
                  </a:lnTo>
                  <a:cubicBezTo>
                    <a:pt x="4266" y="5022"/>
                    <a:pt x="3876" y="3340"/>
                    <a:pt x="3096" y="1804"/>
                  </a:cubicBezTo>
                  <a:lnTo>
                    <a:pt x="2511" y="634"/>
                  </a:lnTo>
                  <a:cubicBezTo>
                    <a:pt x="2341" y="293"/>
                    <a:pt x="2000" y="49"/>
                    <a:pt x="1585" y="49"/>
                  </a:cubicBezTo>
                  <a:lnTo>
                    <a:pt x="7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09;p28">
              <a:extLst>
                <a:ext uri="{FF2B5EF4-FFF2-40B4-BE49-F238E27FC236}">
                  <a16:creationId xmlns:a16="http://schemas.microsoft.com/office/drawing/2014/main" id="{12953670-F2A4-4B34-B435-6E5F44E39BA1}"/>
                </a:ext>
              </a:extLst>
            </p:cNvPr>
            <p:cNvSpPr/>
            <p:nvPr/>
          </p:nvSpPr>
          <p:spPr>
            <a:xfrm>
              <a:off x="1632425" y="2345000"/>
              <a:ext cx="42050" cy="60675"/>
            </a:xfrm>
            <a:custGeom>
              <a:avLst/>
              <a:gdLst/>
              <a:ahLst/>
              <a:cxnLst/>
              <a:rect l="l" t="t" r="r" b="b"/>
              <a:pathLst>
                <a:path w="1682" h="2427" extrusionOk="0">
                  <a:moveTo>
                    <a:pt x="159" y="1"/>
                  </a:moveTo>
                  <a:cubicBezTo>
                    <a:pt x="128" y="1"/>
                    <a:pt x="98" y="13"/>
                    <a:pt x="73" y="37"/>
                  </a:cubicBezTo>
                  <a:cubicBezTo>
                    <a:pt x="0" y="86"/>
                    <a:pt x="0" y="159"/>
                    <a:pt x="49" y="208"/>
                  </a:cubicBezTo>
                  <a:cubicBezTo>
                    <a:pt x="536" y="720"/>
                    <a:pt x="975" y="1427"/>
                    <a:pt x="1414" y="2353"/>
                  </a:cubicBezTo>
                  <a:cubicBezTo>
                    <a:pt x="1438" y="2402"/>
                    <a:pt x="1487" y="2426"/>
                    <a:pt x="1536" y="2426"/>
                  </a:cubicBezTo>
                  <a:lnTo>
                    <a:pt x="1584" y="2426"/>
                  </a:lnTo>
                  <a:cubicBezTo>
                    <a:pt x="1633" y="2377"/>
                    <a:pt x="1682" y="2304"/>
                    <a:pt x="1633" y="2231"/>
                  </a:cubicBezTo>
                  <a:cubicBezTo>
                    <a:pt x="1194" y="1280"/>
                    <a:pt x="731" y="549"/>
                    <a:pt x="244" y="37"/>
                  </a:cubicBezTo>
                  <a:cubicBezTo>
                    <a:pt x="219" y="13"/>
                    <a:pt x="189" y="1"/>
                    <a:pt x="159"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310;p28">
              <a:extLst>
                <a:ext uri="{FF2B5EF4-FFF2-40B4-BE49-F238E27FC236}">
                  <a16:creationId xmlns:a16="http://schemas.microsoft.com/office/drawing/2014/main" id="{E1D917AA-2CB3-4D68-83CD-0538170780AC}"/>
                </a:ext>
              </a:extLst>
            </p:cNvPr>
            <p:cNvSpPr/>
            <p:nvPr/>
          </p:nvSpPr>
          <p:spPr>
            <a:xfrm>
              <a:off x="1284475" y="2489725"/>
              <a:ext cx="464950" cy="57925"/>
            </a:xfrm>
            <a:custGeom>
              <a:avLst/>
              <a:gdLst/>
              <a:ahLst/>
              <a:cxnLst/>
              <a:rect l="l" t="t" r="r" b="b"/>
              <a:pathLst>
                <a:path w="18598" h="2317" extrusionOk="0">
                  <a:moveTo>
                    <a:pt x="390" y="1"/>
                  </a:moveTo>
                  <a:cubicBezTo>
                    <a:pt x="171" y="50"/>
                    <a:pt x="0" y="245"/>
                    <a:pt x="0" y="464"/>
                  </a:cubicBezTo>
                  <a:lnTo>
                    <a:pt x="0" y="1829"/>
                  </a:lnTo>
                  <a:cubicBezTo>
                    <a:pt x="0" y="2073"/>
                    <a:pt x="171" y="2268"/>
                    <a:pt x="390" y="2292"/>
                  </a:cubicBezTo>
                  <a:cubicBezTo>
                    <a:pt x="414" y="2316"/>
                    <a:pt x="439" y="2316"/>
                    <a:pt x="488" y="2316"/>
                  </a:cubicBezTo>
                  <a:lnTo>
                    <a:pt x="18135" y="2316"/>
                  </a:lnTo>
                  <a:cubicBezTo>
                    <a:pt x="18159" y="2316"/>
                    <a:pt x="18184" y="2316"/>
                    <a:pt x="18232" y="2292"/>
                  </a:cubicBezTo>
                  <a:cubicBezTo>
                    <a:pt x="18452" y="2243"/>
                    <a:pt x="18598" y="2073"/>
                    <a:pt x="18598" y="1829"/>
                  </a:cubicBezTo>
                  <a:lnTo>
                    <a:pt x="18598" y="464"/>
                  </a:lnTo>
                  <a:cubicBezTo>
                    <a:pt x="18598" y="245"/>
                    <a:pt x="18427" y="50"/>
                    <a:pt x="18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311;p28">
              <a:extLst>
                <a:ext uri="{FF2B5EF4-FFF2-40B4-BE49-F238E27FC236}">
                  <a16:creationId xmlns:a16="http://schemas.microsoft.com/office/drawing/2014/main" id="{99E87ACA-EC49-4C1D-BEB6-9B70EEADAA10}"/>
                </a:ext>
              </a:extLst>
            </p:cNvPr>
            <p:cNvSpPr/>
            <p:nvPr/>
          </p:nvSpPr>
          <p:spPr>
            <a:xfrm>
              <a:off x="1692750" y="2543975"/>
              <a:ext cx="46950" cy="6725"/>
            </a:xfrm>
            <a:custGeom>
              <a:avLst/>
              <a:gdLst/>
              <a:ahLst/>
              <a:cxnLst/>
              <a:rect l="l" t="t" r="r" b="b"/>
              <a:pathLst>
                <a:path w="1878" h="269" extrusionOk="0">
                  <a:moveTo>
                    <a:pt x="122" y="0"/>
                  </a:moveTo>
                  <a:cubicBezTo>
                    <a:pt x="49" y="0"/>
                    <a:pt x="0" y="73"/>
                    <a:pt x="0" y="146"/>
                  </a:cubicBezTo>
                  <a:cubicBezTo>
                    <a:pt x="0" y="220"/>
                    <a:pt x="49" y="268"/>
                    <a:pt x="122" y="268"/>
                  </a:cubicBezTo>
                  <a:lnTo>
                    <a:pt x="1731" y="268"/>
                  </a:lnTo>
                  <a:cubicBezTo>
                    <a:pt x="1804" y="268"/>
                    <a:pt x="1877" y="220"/>
                    <a:pt x="1877" y="146"/>
                  </a:cubicBezTo>
                  <a:cubicBezTo>
                    <a:pt x="1877" y="73"/>
                    <a:pt x="1804" y="0"/>
                    <a:pt x="1731"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12;p28">
              <a:extLst>
                <a:ext uri="{FF2B5EF4-FFF2-40B4-BE49-F238E27FC236}">
                  <a16:creationId xmlns:a16="http://schemas.microsoft.com/office/drawing/2014/main" id="{2833A9B4-C9C5-42B0-BC8C-B2F6951A2460}"/>
                </a:ext>
              </a:extLst>
            </p:cNvPr>
            <p:cNvSpPr/>
            <p:nvPr/>
          </p:nvSpPr>
          <p:spPr>
            <a:xfrm>
              <a:off x="1692125" y="2486075"/>
              <a:ext cx="47575" cy="6725"/>
            </a:xfrm>
            <a:custGeom>
              <a:avLst/>
              <a:gdLst/>
              <a:ahLst/>
              <a:cxnLst/>
              <a:rect l="l" t="t" r="r" b="b"/>
              <a:pathLst>
                <a:path w="1903" h="269" extrusionOk="0">
                  <a:moveTo>
                    <a:pt x="123" y="1"/>
                  </a:moveTo>
                  <a:cubicBezTo>
                    <a:pt x="50" y="1"/>
                    <a:pt x="1" y="74"/>
                    <a:pt x="1" y="147"/>
                  </a:cubicBezTo>
                  <a:cubicBezTo>
                    <a:pt x="1" y="220"/>
                    <a:pt x="50" y="269"/>
                    <a:pt x="123" y="269"/>
                  </a:cubicBezTo>
                  <a:lnTo>
                    <a:pt x="1756" y="269"/>
                  </a:lnTo>
                  <a:cubicBezTo>
                    <a:pt x="1829" y="269"/>
                    <a:pt x="1902" y="220"/>
                    <a:pt x="1902" y="147"/>
                  </a:cubicBezTo>
                  <a:cubicBezTo>
                    <a:pt x="1902" y="74"/>
                    <a:pt x="1829" y="1"/>
                    <a:pt x="1756"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13;p28">
              <a:extLst>
                <a:ext uri="{FF2B5EF4-FFF2-40B4-BE49-F238E27FC236}">
                  <a16:creationId xmlns:a16="http://schemas.microsoft.com/office/drawing/2014/main" id="{614F786C-DC1A-4BB8-ACA3-3C1457B7FA0A}"/>
                </a:ext>
              </a:extLst>
            </p:cNvPr>
            <p:cNvSpPr/>
            <p:nvPr/>
          </p:nvSpPr>
          <p:spPr>
            <a:xfrm>
              <a:off x="1295425" y="2543975"/>
              <a:ext cx="46950" cy="6725"/>
            </a:xfrm>
            <a:custGeom>
              <a:avLst/>
              <a:gdLst/>
              <a:ahLst/>
              <a:cxnLst/>
              <a:rect l="l" t="t" r="r" b="b"/>
              <a:pathLst>
                <a:path w="1878" h="269" extrusionOk="0">
                  <a:moveTo>
                    <a:pt x="147" y="0"/>
                  </a:moveTo>
                  <a:cubicBezTo>
                    <a:pt x="74" y="0"/>
                    <a:pt x="1" y="73"/>
                    <a:pt x="1" y="146"/>
                  </a:cubicBezTo>
                  <a:cubicBezTo>
                    <a:pt x="1" y="220"/>
                    <a:pt x="74" y="268"/>
                    <a:pt x="147" y="268"/>
                  </a:cubicBezTo>
                  <a:lnTo>
                    <a:pt x="1756" y="268"/>
                  </a:lnTo>
                  <a:cubicBezTo>
                    <a:pt x="1829" y="268"/>
                    <a:pt x="1878" y="220"/>
                    <a:pt x="1878" y="146"/>
                  </a:cubicBezTo>
                  <a:cubicBezTo>
                    <a:pt x="1878" y="73"/>
                    <a:pt x="1829" y="0"/>
                    <a:pt x="1756"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14;p28">
              <a:extLst>
                <a:ext uri="{FF2B5EF4-FFF2-40B4-BE49-F238E27FC236}">
                  <a16:creationId xmlns:a16="http://schemas.microsoft.com/office/drawing/2014/main" id="{B214E8E4-0C26-4B80-800D-F65DAC660E8E}"/>
                </a:ext>
              </a:extLst>
            </p:cNvPr>
            <p:cNvSpPr/>
            <p:nvPr/>
          </p:nvSpPr>
          <p:spPr>
            <a:xfrm>
              <a:off x="1294825" y="2486075"/>
              <a:ext cx="47550" cy="6725"/>
            </a:xfrm>
            <a:custGeom>
              <a:avLst/>
              <a:gdLst/>
              <a:ahLst/>
              <a:cxnLst/>
              <a:rect l="l" t="t" r="r" b="b"/>
              <a:pathLst>
                <a:path w="1902" h="269" extrusionOk="0">
                  <a:moveTo>
                    <a:pt x="122" y="1"/>
                  </a:moveTo>
                  <a:cubicBezTo>
                    <a:pt x="49" y="1"/>
                    <a:pt x="0" y="74"/>
                    <a:pt x="0" y="147"/>
                  </a:cubicBezTo>
                  <a:cubicBezTo>
                    <a:pt x="0" y="220"/>
                    <a:pt x="49" y="269"/>
                    <a:pt x="122" y="269"/>
                  </a:cubicBezTo>
                  <a:lnTo>
                    <a:pt x="1780" y="269"/>
                  </a:lnTo>
                  <a:cubicBezTo>
                    <a:pt x="1853" y="269"/>
                    <a:pt x="1902" y="220"/>
                    <a:pt x="1902" y="147"/>
                  </a:cubicBezTo>
                  <a:cubicBezTo>
                    <a:pt x="1902" y="74"/>
                    <a:pt x="1853" y="1"/>
                    <a:pt x="1780"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15;p28">
              <a:extLst>
                <a:ext uri="{FF2B5EF4-FFF2-40B4-BE49-F238E27FC236}">
                  <a16:creationId xmlns:a16="http://schemas.microsoft.com/office/drawing/2014/main" id="{CDD826BA-B0D6-4E1A-B4FD-4A11BDFE237D}"/>
                </a:ext>
              </a:extLst>
            </p:cNvPr>
            <p:cNvSpPr/>
            <p:nvPr/>
          </p:nvSpPr>
          <p:spPr>
            <a:xfrm>
              <a:off x="1588550" y="2467175"/>
              <a:ext cx="49375" cy="103025"/>
            </a:xfrm>
            <a:custGeom>
              <a:avLst/>
              <a:gdLst/>
              <a:ahLst/>
              <a:cxnLst/>
              <a:rect l="l" t="t" r="r" b="b"/>
              <a:pathLst>
                <a:path w="1975" h="4121" extrusionOk="0">
                  <a:moveTo>
                    <a:pt x="756" y="1"/>
                  </a:moveTo>
                  <a:cubicBezTo>
                    <a:pt x="341" y="1"/>
                    <a:pt x="0" y="342"/>
                    <a:pt x="0" y="757"/>
                  </a:cubicBezTo>
                  <a:cubicBezTo>
                    <a:pt x="0" y="854"/>
                    <a:pt x="73" y="952"/>
                    <a:pt x="171" y="952"/>
                  </a:cubicBezTo>
                  <a:cubicBezTo>
                    <a:pt x="293" y="952"/>
                    <a:pt x="366" y="854"/>
                    <a:pt x="366" y="757"/>
                  </a:cubicBezTo>
                  <a:cubicBezTo>
                    <a:pt x="366" y="537"/>
                    <a:pt x="536" y="367"/>
                    <a:pt x="756" y="367"/>
                  </a:cubicBezTo>
                  <a:lnTo>
                    <a:pt x="902" y="367"/>
                  </a:lnTo>
                  <a:cubicBezTo>
                    <a:pt x="1268" y="367"/>
                    <a:pt x="1584" y="683"/>
                    <a:pt x="1584" y="1049"/>
                  </a:cubicBezTo>
                  <a:lnTo>
                    <a:pt x="1584" y="3048"/>
                  </a:lnTo>
                  <a:cubicBezTo>
                    <a:pt x="1584" y="3413"/>
                    <a:pt x="1268" y="3730"/>
                    <a:pt x="902" y="3730"/>
                  </a:cubicBezTo>
                  <a:lnTo>
                    <a:pt x="756" y="3730"/>
                  </a:lnTo>
                  <a:cubicBezTo>
                    <a:pt x="536" y="3730"/>
                    <a:pt x="366" y="3560"/>
                    <a:pt x="366" y="3340"/>
                  </a:cubicBezTo>
                  <a:cubicBezTo>
                    <a:pt x="366" y="3243"/>
                    <a:pt x="293" y="3170"/>
                    <a:pt x="171" y="3170"/>
                  </a:cubicBezTo>
                  <a:cubicBezTo>
                    <a:pt x="73" y="3170"/>
                    <a:pt x="0" y="3243"/>
                    <a:pt x="0" y="3340"/>
                  </a:cubicBezTo>
                  <a:cubicBezTo>
                    <a:pt x="0" y="3779"/>
                    <a:pt x="341" y="4120"/>
                    <a:pt x="756" y="4120"/>
                  </a:cubicBezTo>
                  <a:lnTo>
                    <a:pt x="902" y="4120"/>
                  </a:lnTo>
                  <a:cubicBezTo>
                    <a:pt x="1487" y="4120"/>
                    <a:pt x="1974" y="3633"/>
                    <a:pt x="1974" y="3048"/>
                  </a:cubicBezTo>
                  <a:lnTo>
                    <a:pt x="1974" y="1049"/>
                  </a:lnTo>
                  <a:cubicBezTo>
                    <a:pt x="1974" y="464"/>
                    <a:pt x="1487"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16;p28">
              <a:extLst>
                <a:ext uri="{FF2B5EF4-FFF2-40B4-BE49-F238E27FC236}">
                  <a16:creationId xmlns:a16="http://schemas.microsoft.com/office/drawing/2014/main" id="{06C19F37-8BD4-432B-B581-B3F740C8027D}"/>
                </a:ext>
              </a:extLst>
            </p:cNvPr>
            <p:cNvSpPr/>
            <p:nvPr/>
          </p:nvSpPr>
          <p:spPr>
            <a:xfrm>
              <a:off x="1589750" y="2486075"/>
              <a:ext cx="6725" cy="64625"/>
            </a:xfrm>
            <a:custGeom>
              <a:avLst/>
              <a:gdLst/>
              <a:ahLst/>
              <a:cxnLst/>
              <a:rect l="l" t="t" r="r" b="b"/>
              <a:pathLst>
                <a:path w="269" h="2585" extrusionOk="0">
                  <a:moveTo>
                    <a:pt x="147" y="1"/>
                  </a:moveTo>
                  <a:cubicBezTo>
                    <a:pt x="74" y="1"/>
                    <a:pt x="1" y="74"/>
                    <a:pt x="1" y="147"/>
                  </a:cubicBezTo>
                  <a:lnTo>
                    <a:pt x="1" y="2462"/>
                  </a:lnTo>
                  <a:cubicBezTo>
                    <a:pt x="1" y="2536"/>
                    <a:pt x="74" y="2584"/>
                    <a:pt x="147" y="2584"/>
                  </a:cubicBezTo>
                  <a:cubicBezTo>
                    <a:pt x="220" y="2584"/>
                    <a:pt x="269" y="2536"/>
                    <a:pt x="269" y="2462"/>
                  </a:cubicBezTo>
                  <a:lnTo>
                    <a:pt x="269" y="147"/>
                  </a:lnTo>
                  <a:cubicBezTo>
                    <a:pt x="269" y="74"/>
                    <a:pt x="220" y="1"/>
                    <a:pt x="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17;p28">
              <a:extLst>
                <a:ext uri="{FF2B5EF4-FFF2-40B4-BE49-F238E27FC236}">
                  <a16:creationId xmlns:a16="http://schemas.microsoft.com/office/drawing/2014/main" id="{82B7E175-48AA-4C50-80D7-28BB49519BEE}"/>
                </a:ext>
              </a:extLst>
            </p:cNvPr>
            <p:cNvSpPr/>
            <p:nvPr/>
          </p:nvSpPr>
          <p:spPr>
            <a:xfrm>
              <a:off x="1424000" y="2991225"/>
              <a:ext cx="51825" cy="103025"/>
            </a:xfrm>
            <a:custGeom>
              <a:avLst/>
              <a:gdLst/>
              <a:ahLst/>
              <a:cxnLst/>
              <a:rect l="l" t="t" r="r" b="b"/>
              <a:pathLst>
                <a:path w="2073" h="4121" extrusionOk="0">
                  <a:moveTo>
                    <a:pt x="1127" y="0"/>
                  </a:moveTo>
                  <a:cubicBezTo>
                    <a:pt x="562" y="0"/>
                    <a:pt x="98" y="455"/>
                    <a:pt x="74" y="1025"/>
                  </a:cubicBezTo>
                  <a:lnTo>
                    <a:pt x="25" y="3024"/>
                  </a:lnTo>
                  <a:cubicBezTo>
                    <a:pt x="1" y="3316"/>
                    <a:pt x="98" y="3584"/>
                    <a:pt x="293" y="3779"/>
                  </a:cubicBezTo>
                  <a:cubicBezTo>
                    <a:pt x="488" y="3999"/>
                    <a:pt x="757" y="4121"/>
                    <a:pt x="1049" y="4121"/>
                  </a:cubicBezTo>
                  <a:lnTo>
                    <a:pt x="1220" y="4121"/>
                  </a:lnTo>
                  <a:cubicBezTo>
                    <a:pt x="1415" y="4121"/>
                    <a:pt x="1585" y="4047"/>
                    <a:pt x="1732" y="3926"/>
                  </a:cubicBezTo>
                  <a:cubicBezTo>
                    <a:pt x="1878" y="3779"/>
                    <a:pt x="1975" y="3609"/>
                    <a:pt x="1975" y="3389"/>
                  </a:cubicBezTo>
                  <a:cubicBezTo>
                    <a:pt x="1975" y="3292"/>
                    <a:pt x="1902" y="3194"/>
                    <a:pt x="1805" y="3194"/>
                  </a:cubicBezTo>
                  <a:cubicBezTo>
                    <a:pt x="1683" y="3194"/>
                    <a:pt x="1585" y="3267"/>
                    <a:pt x="1585" y="3389"/>
                  </a:cubicBezTo>
                  <a:cubicBezTo>
                    <a:pt x="1585" y="3487"/>
                    <a:pt x="1537" y="3560"/>
                    <a:pt x="1463" y="3633"/>
                  </a:cubicBezTo>
                  <a:cubicBezTo>
                    <a:pt x="1390" y="3706"/>
                    <a:pt x="1293" y="3731"/>
                    <a:pt x="1195" y="3731"/>
                  </a:cubicBezTo>
                  <a:lnTo>
                    <a:pt x="1049" y="3731"/>
                  </a:lnTo>
                  <a:cubicBezTo>
                    <a:pt x="683" y="3731"/>
                    <a:pt x="391" y="3414"/>
                    <a:pt x="391" y="3024"/>
                  </a:cubicBezTo>
                  <a:lnTo>
                    <a:pt x="464" y="1049"/>
                  </a:lnTo>
                  <a:cubicBezTo>
                    <a:pt x="487" y="675"/>
                    <a:pt x="781" y="390"/>
                    <a:pt x="1128" y="390"/>
                  </a:cubicBezTo>
                  <a:cubicBezTo>
                    <a:pt x="1142" y="390"/>
                    <a:pt x="1157" y="390"/>
                    <a:pt x="1171" y="391"/>
                  </a:cubicBezTo>
                  <a:lnTo>
                    <a:pt x="1317" y="391"/>
                  </a:lnTo>
                  <a:cubicBezTo>
                    <a:pt x="1512" y="391"/>
                    <a:pt x="1683" y="562"/>
                    <a:pt x="1683" y="781"/>
                  </a:cubicBezTo>
                  <a:cubicBezTo>
                    <a:pt x="1683" y="879"/>
                    <a:pt x="1756" y="976"/>
                    <a:pt x="1853" y="976"/>
                  </a:cubicBezTo>
                  <a:cubicBezTo>
                    <a:pt x="1975" y="976"/>
                    <a:pt x="2073" y="903"/>
                    <a:pt x="2073" y="806"/>
                  </a:cubicBezTo>
                  <a:cubicBezTo>
                    <a:pt x="2073" y="367"/>
                    <a:pt x="1756" y="26"/>
                    <a:pt x="1342" y="1"/>
                  </a:cubicBezTo>
                  <a:lnTo>
                    <a:pt x="1171" y="1"/>
                  </a:lnTo>
                  <a:cubicBezTo>
                    <a:pt x="1156" y="1"/>
                    <a:pt x="1141" y="0"/>
                    <a:pt x="1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18;p28">
              <a:extLst>
                <a:ext uri="{FF2B5EF4-FFF2-40B4-BE49-F238E27FC236}">
                  <a16:creationId xmlns:a16="http://schemas.microsoft.com/office/drawing/2014/main" id="{2C79A8D7-5A38-4475-A0C7-4B749B56E6AE}"/>
                </a:ext>
              </a:extLst>
            </p:cNvPr>
            <p:cNvSpPr/>
            <p:nvPr/>
          </p:nvSpPr>
          <p:spPr>
            <a:xfrm>
              <a:off x="1465450" y="3011350"/>
              <a:ext cx="8550" cy="64000"/>
            </a:xfrm>
            <a:custGeom>
              <a:avLst/>
              <a:gdLst/>
              <a:ahLst/>
              <a:cxnLst/>
              <a:rect l="l" t="t" r="r" b="b"/>
              <a:pathLst>
                <a:path w="342" h="2560" extrusionOk="0">
                  <a:moveTo>
                    <a:pt x="220" y="1"/>
                  </a:moveTo>
                  <a:cubicBezTo>
                    <a:pt x="147" y="1"/>
                    <a:pt x="74" y="49"/>
                    <a:pt x="74" y="123"/>
                  </a:cubicBezTo>
                  <a:lnTo>
                    <a:pt x="0" y="2438"/>
                  </a:lnTo>
                  <a:cubicBezTo>
                    <a:pt x="0" y="2511"/>
                    <a:pt x="49" y="2560"/>
                    <a:pt x="122" y="2560"/>
                  </a:cubicBezTo>
                  <a:cubicBezTo>
                    <a:pt x="195" y="2560"/>
                    <a:pt x="269" y="2511"/>
                    <a:pt x="269" y="2438"/>
                  </a:cubicBezTo>
                  <a:lnTo>
                    <a:pt x="342" y="123"/>
                  </a:lnTo>
                  <a:cubicBezTo>
                    <a:pt x="342" y="74"/>
                    <a:pt x="293" y="1"/>
                    <a:pt x="2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19;p28">
              <a:extLst>
                <a:ext uri="{FF2B5EF4-FFF2-40B4-BE49-F238E27FC236}">
                  <a16:creationId xmlns:a16="http://schemas.microsoft.com/office/drawing/2014/main" id="{EEA929CD-CC08-466B-A401-7F53A8C1DB78}"/>
                </a:ext>
              </a:extLst>
            </p:cNvPr>
            <p:cNvSpPr/>
            <p:nvPr/>
          </p:nvSpPr>
          <p:spPr>
            <a:xfrm>
              <a:off x="1280200" y="2629900"/>
              <a:ext cx="77425" cy="37175"/>
            </a:xfrm>
            <a:custGeom>
              <a:avLst/>
              <a:gdLst/>
              <a:ahLst/>
              <a:cxnLst/>
              <a:rect l="l" t="t" r="r" b="b"/>
              <a:pathLst>
                <a:path w="3097" h="1487" extrusionOk="0">
                  <a:moveTo>
                    <a:pt x="805" y="0"/>
                  </a:moveTo>
                  <a:cubicBezTo>
                    <a:pt x="366" y="0"/>
                    <a:pt x="0" y="366"/>
                    <a:pt x="0" y="804"/>
                  </a:cubicBezTo>
                  <a:lnTo>
                    <a:pt x="0" y="926"/>
                  </a:lnTo>
                  <a:cubicBezTo>
                    <a:pt x="0" y="1243"/>
                    <a:pt x="269" y="1487"/>
                    <a:pt x="585" y="1487"/>
                  </a:cubicBezTo>
                  <a:cubicBezTo>
                    <a:pt x="659" y="1487"/>
                    <a:pt x="732" y="1438"/>
                    <a:pt x="732" y="1341"/>
                  </a:cubicBezTo>
                  <a:cubicBezTo>
                    <a:pt x="732" y="1268"/>
                    <a:pt x="659" y="1194"/>
                    <a:pt x="585" y="1194"/>
                  </a:cubicBezTo>
                  <a:cubicBezTo>
                    <a:pt x="415" y="1194"/>
                    <a:pt x="293" y="1073"/>
                    <a:pt x="293" y="926"/>
                  </a:cubicBezTo>
                  <a:lnTo>
                    <a:pt x="293" y="804"/>
                  </a:lnTo>
                  <a:cubicBezTo>
                    <a:pt x="293" y="512"/>
                    <a:pt x="537" y="293"/>
                    <a:pt x="805" y="293"/>
                  </a:cubicBezTo>
                  <a:lnTo>
                    <a:pt x="2292" y="293"/>
                  </a:lnTo>
                  <a:cubicBezTo>
                    <a:pt x="2584" y="293"/>
                    <a:pt x="2804" y="512"/>
                    <a:pt x="2804" y="804"/>
                  </a:cubicBezTo>
                  <a:lnTo>
                    <a:pt x="2804" y="926"/>
                  </a:lnTo>
                  <a:cubicBezTo>
                    <a:pt x="2804" y="1073"/>
                    <a:pt x="2682" y="1194"/>
                    <a:pt x="2535" y="1194"/>
                  </a:cubicBezTo>
                  <a:cubicBezTo>
                    <a:pt x="2438" y="1194"/>
                    <a:pt x="2389" y="1268"/>
                    <a:pt x="2389" y="1341"/>
                  </a:cubicBezTo>
                  <a:cubicBezTo>
                    <a:pt x="2389" y="1438"/>
                    <a:pt x="2462" y="1487"/>
                    <a:pt x="2535" y="1487"/>
                  </a:cubicBezTo>
                  <a:cubicBezTo>
                    <a:pt x="2852" y="1487"/>
                    <a:pt x="3096" y="1243"/>
                    <a:pt x="3096" y="926"/>
                  </a:cubicBezTo>
                  <a:lnTo>
                    <a:pt x="3096" y="804"/>
                  </a:lnTo>
                  <a:cubicBezTo>
                    <a:pt x="3096" y="366"/>
                    <a:pt x="2730" y="0"/>
                    <a:pt x="2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20;p28">
              <a:extLst>
                <a:ext uri="{FF2B5EF4-FFF2-40B4-BE49-F238E27FC236}">
                  <a16:creationId xmlns:a16="http://schemas.microsoft.com/office/drawing/2014/main" id="{41E07949-38D2-47F3-99C0-E4995544399E}"/>
                </a:ext>
              </a:extLst>
            </p:cNvPr>
            <p:cNvSpPr/>
            <p:nvPr/>
          </p:nvSpPr>
          <p:spPr>
            <a:xfrm>
              <a:off x="1294825" y="2660975"/>
              <a:ext cx="48175" cy="4900"/>
            </a:xfrm>
            <a:custGeom>
              <a:avLst/>
              <a:gdLst/>
              <a:ahLst/>
              <a:cxnLst/>
              <a:rect l="l" t="t" r="r" b="b"/>
              <a:pathLst>
                <a:path w="1927" h="196" extrusionOk="0">
                  <a:moveTo>
                    <a:pt x="98" y="0"/>
                  </a:moveTo>
                  <a:cubicBezTo>
                    <a:pt x="49" y="0"/>
                    <a:pt x="0" y="49"/>
                    <a:pt x="0" y="98"/>
                  </a:cubicBezTo>
                  <a:cubicBezTo>
                    <a:pt x="0" y="171"/>
                    <a:pt x="49" y="195"/>
                    <a:pt x="98" y="195"/>
                  </a:cubicBezTo>
                  <a:lnTo>
                    <a:pt x="1829" y="195"/>
                  </a:lnTo>
                  <a:cubicBezTo>
                    <a:pt x="1902" y="195"/>
                    <a:pt x="1926" y="171"/>
                    <a:pt x="1926" y="98"/>
                  </a:cubicBezTo>
                  <a:cubicBezTo>
                    <a:pt x="1926" y="49"/>
                    <a:pt x="1902" y="0"/>
                    <a:pt x="1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21;p28">
              <a:extLst>
                <a:ext uri="{FF2B5EF4-FFF2-40B4-BE49-F238E27FC236}">
                  <a16:creationId xmlns:a16="http://schemas.microsoft.com/office/drawing/2014/main" id="{978AE5DF-9E6A-4BCD-BD31-A71144E4F94F}"/>
                </a:ext>
              </a:extLst>
            </p:cNvPr>
            <p:cNvSpPr/>
            <p:nvPr/>
          </p:nvSpPr>
          <p:spPr>
            <a:xfrm>
              <a:off x="1679950" y="2629900"/>
              <a:ext cx="77400" cy="37175"/>
            </a:xfrm>
            <a:custGeom>
              <a:avLst/>
              <a:gdLst/>
              <a:ahLst/>
              <a:cxnLst/>
              <a:rect l="l" t="t" r="r" b="b"/>
              <a:pathLst>
                <a:path w="3096" h="1487" extrusionOk="0">
                  <a:moveTo>
                    <a:pt x="780" y="0"/>
                  </a:moveTo>
                  <a:cubicBezTo>
                    <a:pt x="342" y="0"/>
                    <a:pt x="0" y="366"/>
                    <a:pt x="0" y="804"/>
                  </a:cubicBezTo>
                  <a:lnTo>
                    <a:pt x="0" y="926"/>
                  </a:lnTo>
                  <a:cubicBezTo>
                    <a:pt x="0" y="1243"/>
                    <a:pt x="244" y="1487"/>
                    <a:pt x="561" y="1487"/>
                  </a:cubicBezTo>
                  <a:cubicBezTo>
                    <a:pt x="634" y="1487"/>
                    <a:pt x="707" y="1438"/>
                    <a:pt x="707" y="1341"/>
                  </a:cubicBezTo>
                  <a:cubicBezTo>
                    <a:pt x="707" y="1268"/>
                    <a:pt x="634" y="1194"/>
                    <a:pt x="561" y="1194"/>
                  </a:cubicBezTo>
                  <a:cubicBezTo>
                    <a:pt x="415" y="1194"/>
                    <a:pt x="293" y="1073"/>
                    <a:pt x="293" y="926"/>
                  </a:cubicBezTo>
                  <a:lnTo>
                    <a:pt x="293" y="804"/>
                  </a:lnTo>
                  <a:cubicBezTo>
                    <a:pt x="293" y="512"/>
                    <a:pt x="512" y="293"/>
                    <a:pt x="780" y="293"/>
                  </a:cubicBezTo>
                  <a:lnTo>
                    <a:pt x="2292" y="293"/>
                  </a:lnTo>
                  <a:cubicBezTo>
                    <a:pt x="2560" y="293"/>
                    <a:pt x="2803" y="512"/>
                    <a:pt x="2803" y="804"/>
                  </a:cubicBezTo>
                  <a:lnTo>
                    <a:pt x="2803" y="926"/>
                  </a:lnTo>
                  <a:cubicBezTo>
                    <a:pt x="2803" y="1073"/>
                    <a:pt x="2682" y="1194"/>
                    <a:pt x="2511" y="1194"/>
                  </a:cubicBezTo>
                  <a:cubicBezTo>
                    <a:pt x="2438" y="1194"/>
                    <a:pt x="2365" y="1268"/>
                    <a:pt x="2365" y="1341"/>
                  </a:cubicBezTo>
                  <a:cubicBezTo>
                    <a:pt x="2365" y="1438"/>
                    <a:pt x="2438" y="1487"/>
                    <a:pt x="2511" y="1487"/>
                  </a:cubicBezTo>
                  <a:cubicBezTo>
                    <a:pt x="2828" y="1487"/>
                    <a:pt x="3096" y="1243"/>
                    <a:pt x="3096" y="926"/>
                  </a:cubicBezTo>
                  <a:lnTo>
                    <a:pt x="3096" y="804"/>
                  </a:lnTo>
                  <a:cubicBezTo>
                    <a:pt x="3096" y="366"/>
                    <a:pt x="2730" y="0"/>
                    <a:pt x="2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22;p28">
              <a:extLst>
                <a:ext uri="{FF2B5EF4-FFF2-40B4-BE49-F238E27FC236}">
                  <a16:creationId xmlns:a16="http://schemas.microsoft.com/office/drawing/2014/main" id="{77806AA5-0A65-4F4C-AF13-CE18FF5B8BCD}"/>
                </a:ext>
              </a:extLst>
            </p:cNvPr>
            <p:cNvSpPr/>
            <p:nvPr/>
          </p:nvSpPr>
          <p:spPr>
            <a:xfrm>
              <a:off x="1694575" y="2660975"/>
              <a:ext cx="48150" cy="4900"/>
            </a:xfrm>
            <a:custGeom>
              <a:avLst/>
              <a:gdLst/>
              <a:ahLst/>
              <a:cxnLst/>
              <a:rect l="l" t="t" r="r" b="b"/>
              <a:pathLst>
                <a:path w="1926" h="196" extrusionOk="0">
                  <a:moveTo>
                    <a:pt x="98" y="0"/>
                  </a:moveTo>
                  <a:cubicBezTo>
                    <a:pt x="25" y="0"/>
                    <a:pt x="0" y="49"/>
                    <a:pt x="0" y="98"/>
                  </a:cubicBezTo>
                  <a:cubicBezTo>
                    <a:pt x="0" y="171"/>
                    <a:pt x="25" y="195"/>
                    <a:pt x="98" y="195"/>
                  </a:cubicBezTo>
                  <a:lnTo>
                    <a:pt x="1828" y="195"/>
                  </a:lnTo>
                  <a:cubicBezTo>
                    <a:pt x="1877" y="195"/>
                    <a:pt x="1926" y="171"/>
                    <a:pt x="1926" y="98"/>
                  </a:cubicBezTo>
                  <a:cubicBezTo>
                    <a:pt x="1926" y="49"/>
                    <a:pt x="1877" y="0"/>
                    <a:pt x="18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23;p28">
              <a:extLst>
                <a:ext uri="{FF2B5EF4-FFF2-40B4-BE49-F238E27FC236}">
                  <a16:creationId xmlns:a16="http://schemas.microsoft.com/office/drawing/2014/main" id="{C1FC969A-B428-4C80-978A-A958511FF52C}"/>
                </a:ext>
              </a:extLst>
            </p:cNvPr>
            <p:cNvSpPr/>
            <p:nvPr/>
          </p:nvSpPr>
          <p:spPr>
            <a:xfrm>
              <a:off x="1305175" y="3061325"/>
              <a:ext cx="457050" cy="255900"/>
            </a:xfrm>
            <a:custGeom>
              <a:avLst/>
              <a:gdLst/>
              <a:ahLst/>
              <a:cxnLst/>
              <a:rect l="l" t="t" r="r" b="b"/>
              <a:pathLst>
                <a:path w="18282" h="10236" extrusionOk="0">
                  <a:moveTo>
                    <a:pt x="635" y="0"/>
                  </a:moveTo>
                  <a:cubicBezTo>
                    <a:pt x="1" y="25"/>
                    <a:pt x="391" y="1292"/>
                    <a:pt x="513" y="1585"/>
                  </a:cubicBezTo>
                  <a:cubicBezTo>
                    <a:pt x="756" y="2243"/>
                    <a:pt x="1171" y="2803"/>
                    <a:pt x="1683" y="3267"/>
                  </a:cubicBezTo>
                  <a:cubicBezTo>
                    <a:pt x="1975" y="3510"/>
                    <a:pt x="2292" y="3754"/>
                    <a:pt x="2560" y="4022"/>
                  </a:cubicBezTo>
                  <a:cubicBezTo>
                    <a:pt x="3291" y="4778"/>
                    <a:pt x="3633" y="5826"/>
                    <a:pt x="4023" y="6777"/>
                  </a:cubicBezTo>
                  <a:cubicBezTo>
                    <a:pt x="4437" y="7752"/>
                    <a:pt x="4973" y="8751"/>
                    <a:pt x="5924" y="9214"/>
                  </a:cubicBezTo>
                  <a:cubicBezTo>
                    <a:pt x="6631" y="9531"/>
                    <a:pt x="7411" y="9531"/>
                    <a:pt x="8166" y="9702"/>
                  </a:cubicBezTo>
                  <a:cubicBezTo>
                    <a:pt x="8727" y="9848"/>
                    <a:pt x="9288" y="10092"/>
                    <a:pt x="9848" y="10189"/>
                  </a:cubicBezTo>
                  <a:cubicBezTo>
                    <a:pt x="10036" y="10220"/>
                    <a:pt x="10225" y="10235"/>
                    <a:pt x="10415" y="10235"/>
                  </a:cubicBezTo>
                  <a:cubicBezTo>
                    <a:pt x="11259" y="10235"/>
                    <a:pt x="12105" y="9940"/>
                    <a:pt x="12822" y="9482"/>
                  </a:cubicBezTo>
                  <a:cubicBezTo>
                    <a:pt x="13699" y="8946"/>
                    <a:pt x="14431" y="8190"/>
                    <a:pt x="15162" y="7459"/>
                  </a:cubicBezTo>
                  <a:cubicBezTo>
                    <a:pt x="16113" y="6484"/>
                    <a:pt x="17112" y="5460"/>
                    <a:pt x="17404" y="4120"/>
                  </a:cubicBezTo>
                  <a:cubicBezTo>
                    <a:pt x="17502" y="3657"/>
                    <a:pt x="17502" y="3169"/>
                    <a:pt x="17599" y="2706"/>
                  </a:cubicBezTo>
                  <a:cubicBezTo>
                    <a:pt x="17697" y="2218"/>
                    <a:pt x="17892" y="1731"/>
                    <a:pt x="18282" y="1463"/>
                  </a:cubicBezTo>
                  <a:cubicBezTo>
                    <a:pt x="18063" y="1024"/>
                    <a:pt x="17868" y="585"/>
                    <a:pt x="17648" y="147"/>
                  </a:cubicBezTo>
                  <a:cubicBezTo>
                    <a:pt x="16966" y="780"/>
                    <a:pt x="16478" y="1609"/>
                    <a:pt x="16283" y="2511"/>
                  </a:cubicBezTo>
                  <a:cubicBezTo>
                    <a:pt x="16161" y="3145"/>
                    <a:pt x="16161" y="3900"/>
                    <a:pt x="15649" y="4315"/>
                  </a:cubicBezTo>
                  <a:cubicBezTo>
                    <a:pt x="15454" y="4510"/>
                    <a:pt x="15186" y="4583"/>
                    <a:pt x="14967" y="4753"/>
                  </a:cubicBezTo>
                  <a:cubicBezTo>
                    <a:pt x="14528" y="5070"/>
                    <a:pt x="14333" y="5631"/>
                    <a:pt x="14089" y="6118"/>
                  </a:cubicBezTo>
                  <a:cubicBezTo>
                    <a:pt x="13773" y="6850"/>
                    <a:pt x="13334" y="7532"/>
                    <a:pt x="12724" y="8068"/>
                  </a:cubicBezTo>
                  <a:cubicBezTo>
                    <a:pt x="12154" y="8548"/>
                    <a:pt x="11412" y="8877"/>
                    <a:pt x="10660" y="8877"/>
                  </a:cubicBezTo>
                  <a:cubicBezTo>
                    <a:pt x="10609" y="8877"/>
                    <a:pt x="10558" y="8876"/>
                    <a:pt x="10506" y="8873"/>
                  </a:cubicBezTo>
                  <a:cubicBezTo>
                    <a:pt x="9994" y="8824"/>
                    <a:pt x="9483" y="8605"/>
                    <a:pt x="8946" y="8556"/>
                  </a:cubicBezTo>
                  <a:cubicBezTo>
                    <a:pt x="8361" y="8483"/>
                    <a:pt x="7752" y="8556"/>
                    <a:pt x="7191" y="8361"/>
                  </a:cubicBezTo>
                  <a:cubicBezTo>
                    <a:pt x="6216" y="7995"/>
                    <a:pt x="5826" y="6874"/>
                    <a:pt x="5583" y="5850"/>
                  </a:cubicBezTo>
                  <a:cubicBezTo>
                    <a:pt x="5339" y="4851"/>
                    <a:pt x="5120" y="3730"/>
                    <a:pt x="4266" y="3145"/>
                  </a:cubicBezTo>
                  <a:cubicBezTo>
                    <a:pt x="3974" y="2950"/>
                    <a:pt x="3657" y="2828"/>
                    <a:pt x="3340" y="2682"/>
                  </a:cubicBezTo>
                  <a:cubicBezTo>
                    <a:pt x="2706" y="2389"/>
                    <a:pt x="2146" y="1950"/>
                    <a:pt x="1707" y="1438"/>
                  </a:cubicBezTo>
                  <a:cubicBezTo>
                    <a:pt x="1463" y="1146"/>
                    <a:pt x="1000"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24;p28">
              <a:extLst>
                <a:ext uri="{FF2B5EF4-FFF2-40B4-BE49-F238E27FC236}">
                  <a16:creationId xmlns:a16="http://schemas.microsoft.com/office/drawing/2014/main" id="{40410A55-1BE0-4BD6-8B44-571ED4CAF185}"/>
                </a:ext>
              </a:extLst>
            </p:cNvPr>
            <p:cNvSpPr/>
            <p:nvPr/>
          </p:nvSpPr>
          <p:spPr>
            <a:xfrm>
              <a:off x="1266800" y="3035100"/>
              <a:ext cx="200500" cy="464300"/>
            </a:xfrm>
            <a:custGeom>
              <a:avLst/>
              <a:gdLst/>
              <a:ahLst/>
              <a:cxnLst/>
              <a:rect l="l" t="t" r="r" b="b"/>
              <a:pathLst>
                <a:path w="8020" h="18572" extrusionOk="0">
                  <a:moveTo>
                    <a:pt x="1230" y="0"/>
                  </a:moveTo>
                  <a:cubicBezTo>
                    <a:pt x="1218" y="0"/>
                    <a:pt x="1206" y="1"/>
                    <a:pt x="1195" y="1"/>
                  </a:cubicBezTo>
                  <a:cubicBezTo>
                    <a:pt x="975" y="1878"/>
                    <a:pt x="853" y="4267"/>
                    <a:pt x="707" y="6168"/>
                  </a:cubicBezTo>
                  <a:cubicBezTo>
                    <a:pt x="561" y="8216"/>
                    <a:pt x="415" y="10263"/>
                    <a:pt x="244" y="12335"/>
                  </a:cubicBezTo>
                  <a:cubicBezTo>
                    <a:pt x="195" y="13139"/>
                    <a:pt x="73" y="14041"/>
                    <a:pt x="25" y="14845"/>
                  </a:cubicBezTo>
                  <a:cubicBezTo>
                    <a:pt x="0" y="15650"/>
                    <a:pt x="98" y="16503"/>
                    <a:pt x="536" y="17161"/>
                  </a:cubicBezTo>
                  <a:cubicBezTo>
                    <a:pt x="975" y="17795"/>
                    <a:pt x="1706" y="18209"/>
                    <a:pt x="2438" y="18404"/>
                  </a:cubicBezTo>
                  <a:cubicBezTo>
                    <a:pt x="2906" y="18525"/>
                    <a:pt x="3384" y="18571"/>
                    <a:pt x="3866" y="18571"/>
                  </a:cubicBezTo>
                  <a:cubicBezTo>
                    <a:pt x="4161" y="18571"/>
                    <a:pt x="4457" y="18554"/>
                    <a:pt x="4753" y="18526"/>
                  </a:cubicBezTo>
                  <a:cubicBezTo>
                    <a:pt x="5460" y="18477"/>
                    <a:pt x="6191" y="18380"/>
                    <a:pt x="6776" y="17990"/>
                  </a:cubicBezTo>
                  <a:cubicBezTo>
                    <a:pt x="7556" y="17478"/>
                    <a:pt x="7922" y="16503"/>
                    <a:pt x="7971" y="15601"/>
                  </a:cubicBezTo>
                  <a:cubicBezTo>
                    <a:pt x="8020" y="14675"/>
                    <a:pt x="7776" y="13749"/>
                    <a:pt x="7556" y="12871"/>
                  </a:cubicBezTo>
                  <a:cubicBezTo>
                    <a:pt x="7240" y="11652"/>
                    <a:pt x="6923" y="10458"/>
                    <a:pt x="6606" y="9239"/>
                  </a:cubicBezTo>
                  <a:cubicBezTo>
                    <a:pt x="6484" y="8776"/>
                    <a:pt x="6435" y="8118"/>
                    <a:pt x="6167" y="7728"/>
                  </a:cubicBezTo>
                  <a:lnTo>
                    <a:pt x="6167" y="7728"/>
                  </a:lnTo>
                  <a:cubicBezTo>
                    <a:pt x="5241" y="9410"/>
                    <a:pt x="5460" y="11652"/>
                    <a:pt x="6703" y="13115"/>
                  </a:cubicBezTo>
                  <a:cubicBezTo>
                    <a:pt x="6874" y="13310"/>
                    <a:pt x="7069" y="13529"/>
                    <a:pt x="7215" y="13773"/>
                  </a:cubicBezTo>
                  <a:cubicBezTo>
                    <a:pt x="7727" y="14626"/>
                    <a:pt x="7264" y="15820"/>
                    <a:pt x="6435" y="16405"/>
                  </a:cubicBezTo>
                  <a:cubicBezTo>
                    <a:pt x="5726" y="16885"/>
                    <a:pt x="4856" y="17026"/>
                    <a:pt x="3993" y="17026"/>
                  </a:cubicBezTo>
                  <a:cubicBezTo>
                    <a:pt x="3848" y="17026"/>
                    <a:pt x="3703" y="17022"/>
                    <a:pt x="3559" y="17015"/>
                  </a:cubicBezTo>
                  <a:cubicBezTo>
                    <a:pt x="3071" y="16990"/>
                    <a:pt x="2608" y="16942"/>
                    <a:pt x="2194" y="16722"/>
                  </a:cubicBezTo>
                  <a:cubicBezTo>
                    <a:pt x="1341" y="16235"/>
                    <a:pt x="756" y="15089"/>
                    <a:pt x="951" y="14139"/>
                  </a:cubicBezTo>
                  <a:cubicBezTo>
                    <a:pt x="1243" y="12749"/>
                    <a:pt x="1536" y="11360"/>
                    <a:pt x="1828" y="9946"/>
                  </a:cubicBezTo>
                  <a:cubicBezTo>
                    <a:pt x="1926" y="9483"/>
                    <a:pt x="2023" y="9020"/>
                    <a:pt x="2072" y="8557"/>
                  </a:cubicBezTo>
                  <a:cubicBezTo>
                    <a:pt x="2145" y="7923"/>
                    <a:pt x="2121" y="7265"/>
                    <a:pt x="2096" y="6631"/>
                  </a:cubicBezTo>
                  <a:cubicBezTo>
                    <a:pt x="2072" y="4608"/>
                    <a:pt x="2072" y="2536"/>
                    <a:pt x="2633" y="586"/>
                  </a:cubicBezTo>
                  <a:cubicBezTo>
                    <a:pt x="2181" y="467"/>
                    <a:pt x="1706" y="0"/>
                    <a:pt x="1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325;p28">
              <a:extLst>
                <a:ext uri="{FF2B5EF4-FFF2-40B4-BE49-F238E27FC236}">
                  <a16:creationId xmlns:a16="http://schemas.microsoft.com/office/drawing/2014/main" id="{A6B4E562-DBF1-40F0-AC56-E7A8A1F89756}"/>
                </a:ext>
              </a:extLst>
            </p:cNvPr>
            <p:cNvSpPr/>
            <p:nvPr/>
          </p:nvSpPr>
          <p:spPr>
            <a:xfrm>
              <a:off x="1617175" y="3028425"/>
              <a:ext cx="237675" cy="464250"/>
            </a:xfrm>
            <a:custGeom>
              <a:avLst/>
              <a:gdLst/>
              <a:ahLst/>
              <a:cxnLst/>
              <a:rect l="l" t="t" r="r" b="b"/>
              <a:pathLst>
                <a:path w="9507" h="18570" extrusionOk="0">
                  <a:moveTo>
                    <a:pt x="5948" y="0"/>
                  </a:moveTo>
                  <a:lnTo>
                    <a:pt x="5948" y="0"/>
                  </a:lnTo>
                  <a:cubicBezTo>
                    <a:pt x="5631" y="171"/>
                    <a:pt x="5339" y="488"/>
                    <a:pt x="4973" y="561"/>
                  </a:cubicBezTo>
                  <a:cubicBezTo>
                    <a:pt x="4998" y="3413"/>
                    <a:pt x="6655" y="6021"/>
                    <a:pt x="6752" y="8848"/>
                  </a:cubicBezTo>
                  <a:cubicBezTo>
                    <a:pt x="6801" y="9823"/>
                    <a:pt x="7045" y="10920"/>
                    <a:pt x="7459" y="11822"/>
                  </a:cubicBezTo>
                  <a:cubicBezTo>
                    <a:pt x="7874" y="12699"/>
                    <a:pt x="8337" y="13601"/>
                    <a:pt x="8386" y="14601"/>
                  </a:cubicBezTo>
                  <a:cubicBezTo>
                    <a:pt x="8434" y="15576"/>
                    <a:pt x="7947" y="16672"/>
                    <a:pt x="7021" y="16941"/>
                  </a:cubicBezTo>
                  <a:cubicBezTo>
                    <a:pt x="6798" y="17019"/>
                    <a:pt x="6568" y="17041"/>
                    <a:pt x="6339" y="17041"/>
                  </a:cubicBezTo>
                  <a:cubicBezTo>
                    <a:pt x="6142" y="17041"/>
                    <a:pt x="5945" y="17025"/>
                    <a:pt x="5753" y="17014"/>
                  </a:cubicBezTo>
                  <a:cubicBezTo>
                    <a:pt x="5095" y="16941"/>
                    <a:pt x="4461" y="16892"/>
                    <a:pt x="3803" y="16819"/>
                  </a:cubicBezTo>
                  <a:cubicBezTo>
                    <a:pt x="3584" y="16794"/>
                    <a:pt x="3340" y="16770"/>
                    <a:pt x="3169" y="16648"/>
                  </a:cubicBezTo>
                  <a:cubicBezTo>
                    <a:pt x="3023" y="16526"/>
                    <a:pt x="2926" y="16331"/>
                    <a:pt x="2853" y="16136"/>
                  </a:cubicBezTo>
                  <a:cubicBezTo>
                    <a:pt x="2389" y="14942"/>
                    <a:pt x="1926" y="13748"/>
                    <a:pt x="1439" y="12553"/>
                  </a:cubicBezTo>
                  <a:cubicBezTo>
                    <a:pt x="1366" y="12334"/>
                    <a:pt x="1268" y="12114"/>
                    <a:pt x="1244" y="11895"/>
                  </a:cubicBezTo>
                  <a:cubicBezTo>
                    <a:pt x="1146" y="10847"/>
                    <a:pt x="2268" y="9848"/>
                    <a:pt x="1853" y="8873"/>
                  </a:cubicBezTo>
                  <a:lnTo>
                    <a:pt x="1853" y="8873"/>
                  </a:lnTo>
                  <a:cubicBezTo>
                    <a:pt x="1366" y="9287"/>
                    <a:pt x="903" y="9677"/>
                    <a:pt x="464" y="10140"/>
                  </a:cubicBezTo>
                  <a:cubicBezTo>
                    <a:pt x="318" y="10774"/>
                    <a:pt x="147" y="11408"/>
                    <a:pt x="74" y="12041"/>
                  </a:cubicBezTo>
                  <a:cubicBezTo>
                    <a:pt x="25" y="12578"/>
                    <a:pt x="1" y="13138"/>
                    <a:pt x="196" y="13650"/>
                  </a:cubicBezTo>
                  <a:cubicBezTo>
                    <a:pt x="439" y="14308"/>
                    <a:pt x="1049" y="14796"/>
                    <a:pt x="1268" y="15454"/>
                  </a:cubicBezTo>
                  <a:cubicBezTo>
                    <a:pt x="1414" y="15868"/>
                    <a:pt x="1414" y="16307"/>
                    <a:pt x="1585" y="16697"/>
                  </a:cubicBezTo>
                  <a:cubicBezTo>
                    <a:pt x="1902" y="17428"/>
                    <a:pt x="2682" y="17818"/>
                    <a:pt x="3462" y="18062"/>
                  </a:cubicBezTo>
                  <a:cubicBezTo>
                    <a:pt x="4193" y="18281"/>
                    <a:pt x="4973" y="18427"/>
                    <a:pt x="5753" y="18525"/>
                  </a:cubicBezTo>
                  <a:cubicBezTo>
                    <a:pt x="5999" y="18552"/>
                    <a:pt x="6253" y="18569"/>
                    <a:pt x="6507" y="18569"/>
                  </a:cubicBezTo>
                  <a:cubicBezTo>
                    <a:pt x="7181" y="18569"/>
                    <a:pt x="7854" y="18445"/>
                    <a:pt x="8386" y="18037"/>
                  </a:cubicBezTo>
                  <a:cubicBezTo>
                    <a:pt x="9287" y="17379"/>
                    <a:pt x="9507" y="16136"/>
                    <a:pt x="9482" y="15039"/>
                  </a:cubicBezTo>
                  <a:cubicBezTo>
                    <a:pt x="9434" y="13894"/>
                    <a:pt x="9190" y="12773"/>
                    <a:pt x="8751" y="11724"/>
                  </a:cubicBezTo>
                  <a:lnTo>
                    <a:pt x="8727" y="11700"/>
                  </a:lnTo>
                  <a:cubicBezTo>
                    <a:pt x="8507" y="11139"/>
                    <a:pt x="8410" y="10433"/>
                    <a:pt x="8215" y="9848"/>
                  </a:cubicBezTo>
                  <a:cubicBezTo>
                    <a:pt x="8093" y="9531"/>
                    <a:pt x="7947" y="9263"/>
                    <a:pt x="7825" y="8970"/>
                  </a:cubicBezTo>
                  <a:cubicBezTo>
                    <a:pt x="7532" y="8214"/>
                    <a:pt x="7606" y="7361"/>
                    <a:pt x="7532" y="6557"/>
                  </a:cubicBezTo>
                  <a:cubicBezTo>
                    <a:pt x="7411" y="5021"/>
                    <a:pt x="7045" y="3510"/>
                    <a:pt x="6484" y="2096"/>
                  </a:cubicBezTo>
                  <a:cubicBezTo>
                    <a:pt x="6216" y="1414"/>
                    <a:pt x="5899" y="731"/>
                    <a:pt x="59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26;p28">
              <a:extLst>
                <a:ext uri="{FF2B5EF4-FFF2-40B4-BE49-F238E27FC236}">
                  <a16:creationId xmlns:a16="http://schemas.microsoft.com/office/drawing/2014/main" id="{2E49D252-624C-4B90-B187-D89C6273EF1D}"/>
                </a:ext>
              </a:extLst>
            </p:cNvPr>
            <p:cNvSpPr/>
            <p:nvPr/>
          </p:nvSpPr>
          <p:spPr>
            <a:xfrm>
              <a:off x="1336250" y="3443150"/>
              <a:ext cx="59750" cy="74000"/>
            </a:xfrm>
            <a:custGeom>
              <a:avLst/>
              <a:gdLst/>
              <a:ahLst/>
              <a:cxnLst/>
              <a:rect l="l" t="t" r="r" b="b"/>
              <a:pathLst>
                <a:path w="2390" h="2960" extrusionOk="0">
                  <a:moveTo>
                    <a:pt x="1490" y="1"/>
                  </a:moveTo>
                  <a:cubicBezTo>
                    <a:pt x="1424" y="1"/>
                    <a:pt x="1359" y="13"/>
                    <a:pt x="1293" y="35"/>
                  </a:cubicBezTo>
                  <a:cubicBezTo>
                    <a:pt x="1147" y="83"/>
                    <a:pt x="1025" y="181"/>
                    <a:pt x="952" y="303"/>
                  </a:cubicBezTo>
                  <a:cubicBezTo>
                    <a:pt x="927" y="376"/>
                    <a:pt x="952" y="473"/>
                    <a:pt x="1025" y="498"/>
                  </a:cubicBezTo>
                  <a:cubicBezTo>
                    <a:pt x="1051" y="515"/>
                    <a:pt x="1080" y="523"/>
                    <a:pt x="1107" y="523"/>
                  </a:cubicBezTo>
                  <a:cubicBezTo>
                    <a:pt x="1158" y="523"/>
                    <a:pt x="1204" y="496"/>
                    <a:pt x="1220" y="449"/>
                  </a:cubicBezTo>
                  <a:cubicBezTo>
                    <a:pt x="1244" y="376"/>
                    <a:pt x="1317" y="327"/>
                    <a:pt x="1390" y="303"/>
                  </a:cubicBezTo>
                  <a:cubicBezTo>
                    <a:pt x="1421" y="293"/>
                    <a:pt x="1451" y="287"/>
                    <a:pt x="1479" y="287"/>
                  </a:cubicBezTo>
                  <a:cubicBezTo>
                    <a:pt x="1520" y="287"/>
                    <a:pt x="1557" y="299"/>
                    <a:pt x="1585" y="327"/>
                  </a:cubicBezTo>
                  <a:lnTo>
                    <a:pt x="1707" y="376"/>
                  </a:lnTo>
                  <a:cubicBezTo>
                    <a:pt x="1829" y="425"/>
                    <a:pt x="1902" y="522"/>
                    <a:pt x="1951" y="668"/>
                  </a:cubicBezTo>
                  <a:cubicBezTo>
                    <a:pt x="2000" y="790"/>
                    <a:pt x="2000" y="937"/>
                    <a:pt x="1927" y="1058"/>
                  </a:cubicBezTo>
                  <a:lnTo>
                    <a:pt x="1268" y="2375"/>
                  </a:lnTo>
                  <a:cubicBezTo>
                    <a:pt x="1164" y="2566"/>
                    <a:pt x="986" y="2670"/>
                    <a:pt x="803" y="2670"/>
                  </a:cubicBezTo>
                  <a:cubicBezTo>
                    <a:pt x="730" y="2670"/>
                    <a:pt x="656" y="2653"/>
                    <a:pt x="586" y="2618"/>
                  </a:cubicBezTo>
                  <a:lnTo>
                    <a:pt x="464" y="2570"/>
                  </a:lnTo>
                  <a:cubicBezTo>
                    <a:pt x="342" y="2497"/>
                    <a:pt x="269" y="2326"/>
                    <a:pt x="342" y="2180"/>
                  </a:cubicBezTo>
                  <a:cubicBezTo>
                    <a:pt x="391" y="2107"/>
                    <a:pt x="367" y="2033"/>
                    <a:pt x="293" y="1985"/>
                  </a:cubicBezTo>
                  <a:cubicBezTo>
                    <a:pt x="275" y="1979"/>
                    <a:pt x="255" y="1976"/>
                    <a:pt x="236" y="1976"/>
                  </a:cubicBezTo>
                  <a:cubicBezTo>
                    <a:pt x="176" y="1976"/>
                    <a:pt x="117" y="2003"/>
                    <a:pt x="98" y="2058"/>
                  </a:cubicBezTo>
                  <a:cubicBezTo>
                    <a:pt x="25" y="2204"/>
                    <a:pt x="1" y="2350"/>
                    <a:pt x="50" y="2497"/>
                  </a:cubicBezTo>
                  <a:cubicBezTo>
                    <a:pt x="98" y="2643"/>
                    <a:pt x="196" y="2765"/>
                    <a:pt x="342" y="2813"/>
                  </a:cubicBezTo>
                  <a:lnTo>
                    <a:pt x="440" y="2862"/>
                  </a:lnTo>
                  <a:cubicBezTo>
                    <a:pt x="562" y="2935"/>
                    <a:pt x="683" y="2960"/>
                    <a:pt x="805" y="2960"/>
                  </a:cubicBezTo>
                  <a:cubicBezTo>
                    <a:pt x="1098" y="2960"/>
                    <a:pt x="1390" y="2789"/>
                    <a:pt x="1512" y="2521"/>
                  </a:cubicBezTo>
                  <a:lnTo>
                    <a:pt x="2195" y="1180"/>
                  </a:lnTo>
                  <a:cubicBezTo>
                    <a:pt x="2390" y="790"/>
                    <a:pt x="2219" y="303"/>
                    <a:pt x="1829" y="108"/>
                  </a:cubicBezTo>
                  <a:lnTo>
                    <a:pt x="1732" y="59"/>
                  </a:lnTo>
                  <a:cubicBezTo>
                    <a:pt x="1651" y="19"/>
                    <a:pt x="1571" y="1"/>
                    <a:pt x="1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27;p28">
              <a:extLst>
                <a:ext uri="{FF2B5EF4-FFF2-40B4-BE49-F238E27FC236}">
                  <a16:creationId xmlns:a16="http://schemas.microsoft.com/office/drawing/2014/main" id="{81D7B777-436A-4B27-8421-170E52DCAB1E}"/>
                </a:ext>
              </a:extLst>
            </p:cNvPr>
            <p:cNvSpPr/>
            <p:nvPr/>
          </p:nvSpPr>
          <p:spPr>
            <a:xfrm>
              <a:off x="1340525" y="3452750"/>
              <a:ext cx="24400" cy="43675"/>
            </a:xfrm>
            <a:custGeom>
              <a:avLst/>
              <a:gdLst/>
              <a:ahLst/>
              <a:cxnLst/>
              <a:rect l="l" t="t" r="r" b="b"/>
              <a:pathLst>
                <a:path w="976" h="1747" extrusionOk="0">
                  <a:moveTo>
                    <a:pt x="859" y="0"/>
                  </a:moveTo>
                  <a:cubicBezTo>
                    <a:pt x="826" y="0"/>
                    <a:pt x="795" y="12"/>
                    <a:pt x="781" y="41"/>
                  </a:cubicBezTo>
                  <a:lnTo>
                    <a:pt x="1" y="1601"/>
                  </a:lnTo>
                  <a:cubicBezTo>
                    <a:pt x="1" y="1649"/>
                    <a:pt x="1" y="1698"/>
                    <a:pt x="49" y="1723"/>
                  </a:cubicBezTo>
                  <a:cubicBezTo>
                    <a:pt x="74" y="1747"/>
                    <a:pt x="98" y="1747"/>
                    <a:pt x="98" y="1747"/>
                  </a:cubicBezTo>
                  <a:cubicBezTo>
                    <a:pt x="122" y="1747"/>
                    <a:pt x="171" y="1723"/>
                    <a:pt x="196" y="1698"/>
                  </a:cubicBezTo>
                  <a:lnTo>
                    <a:pt x="951" y="138"/>
                  </a:lnTo>
                  <a:cubicBezTo>
                    <a:pt x="976" y="89"/>
                    <a:pt x="976" y="41"/>
                    <a:pt x="927" y="16"/>
                  </a:cubicBezTo>
                  <a:cubicBezTo>
                    <a:pt x="907" y="6"/>
                    <a:pt x="882" y="0"/>
                    <a:pt x="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28;p28">
              <a:extLst>
                <a:ext uri="{FF2B5EF4-FFF2-40B4-BE49-F238E27FC236}">
                  <a16:creationId xmlns:a16="http://schemas.microsoft.com/office/drawing/2014/main" id="{9DD1A03E-FCA9-41EB-86AE-A36E9A33866D}"/>
                </a:ext>
              </a:extLst>
            </p:cNvPr>
            <p:cNvSpPr/>
            <p:nvPr/>
          </p:nvSpPr>
          <p:spPr>
            <a:xfrm>
              <a:off x="1750025" y="3463500"/>
              <a:ext cx="76200" cy="63400"/>
            </a:xfrm>
            <a:custGeom>
              <a:avLst/>
              <a:gdLst/>
              <a:ahLst/>
              <a:cxnLst/>
              <a:rect l="l" t="t" r="r" b="b"/>
              <a:pathLst>
                <a:path w="3048" h="2536" extrusionOk="0">
                  <a:moveTo>
                    <a:pt x="1585" y="1"/>
                  </a:moveTo>
                  <a:cubicBezTo>
                    <a:pt x="1585" y="1"/>
                    <a:pt x="464" y="415"/>
                    <a:pt x="0" y="1634"/>
                  </a:cubicBezTo>
                  <a:lnTo>
                    <a:pt x="1414" y="2536"/>
                  </a:lnTo>
                  <a:cubicBezTo>
                    <a:pt x="1414" y="2536"/>
                    <a:pt x="1487" y="1512"/>
                    <a:pt x="3047" y="878"/>
                  </a:cubicBezTo>
                  <a:lnTo>
                    <a:pt x="1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29;p28">
              <a:extLst>
                <a:ext uri="{FF2B5EF4-FFF2-40B4-BE49-F238E27FC236}">
                  <a16:creationId xmlns:a16="http://schemas.microsoft.com/office/drawing/2014/main" id="{994D4707-7526-4482-A229-73C6EBBA3770}"/>
                </a:ext>
              </a:extLst>
            </p:cNvPr>
            <p:cNvSpPr/>
            <p:nvPr/>
          </p:nvSpPr>
          <p:spPr>
            <a:xfrm>
              <a:off x="1778650" y="3427325"/>
              <a:ext cx="52450" cy="76425"/>
            </a:xfrm>
            <a:custGeom>
              <a:avLst/>
              <a:gdLst/>
              <a:ahLst/>
              <a:cxnLst/>
              <a:rect l="l" t="t" r="r" b="b"/>
              <a:pathLst>
                <a:path w="2098" h="3057" extrusionOk="0">
                  <a:moveTo>
                    <a:pt x="889" y="0"/>
                  </a:moveTo>
                  <a:cubicBezTo>
                    <a:pt x="820" y="0"/>
                    <a:pt x="749" y="12"/>
                    <a:pt x="683" y="34"/>
                  </a:cubicBezTo>
                  <a:lnTo>
                    <a:pt x="586" y="58"/>
                  </a:lnTo>
                  <a:cubicBezTo>
                    <a:pt x="367" y="131"/>
                    <a:pt x="220" y="253"/>
                    <a:pt x="123" y="448"/>
                  </a:cubicBezTo>
                  <a:cubicBezTo>
                    <a:pt x="1" y="643"/>
                    <a:pt x="1" y="863"/>
                    <a:pt x="50" y="1058"/>
                  </a:cubicBezTo>
                  <a:lnTo>
                    <a:pt x="513" y="2496"/>
                  </a:lnTo>
                  <a:cubicBezTo>
                    <a:pt x="562" y="2691"/>
                    <a:pt x="708" y="2861"/>
                    <a:pt x="903" y="2959"/>
                  </a:cubicBezTo>
                  <a:cubicBezTo>
                    <a:pt x="1025" y="3032"/>
                    <a:pt x="1147" y="3056"/>
                    <a:pt x="1268" y="3056"/>
                  </a:cubicBezTo>
                  <a:cubicBezTo>
                    <a:pt x="1342" y="3056"/>
                    <a:pt x="1439" y="3032"/>
                    <a:pt x="1512" y="3008"/>
                  </a:cubicBezTo>
                  <a:lnTo>
                    <a:pt x="1610" y="2983"/>
                  </a:lnTo>
                  <a:cubicBezTo>
                    <a:pt x="1927" y="2886"/>
                    <a:pt x="2097" y="2569"/>
                    <a:pt x="2000" y="2252"/>
                  </a:cubicBezTo>
                  <a:cubicBezTo>
                    <a:pt x="1981" y="2197"/>
                    <a:pt x="1922" y="2170"/>
                    <a:pt x="1863" y="2170"/>
                  </a:cubicBezTo>
                  <a:cubicBezTo>
                    <a:pt x="1843" y="2170"/>
                    <a:pt x="1823" y="2173"/>
                    <a:pt x="1805" y="2179"/>
                  </a:cubicBezTo>
                  <a:cubicBezTo>
                    <a:pt x="1732" y="2203"/>
                    <a:pt x="1683" y="2276"/>
                    <a:pt x="1707" y="2350"/>
                  </a:cubicBezTo>
                  <a:cubicBezTo>
                    <a:pt x="1756" y="2496"/>
                    <a:pt x="1683" y="2666"/>
                    <a:pt x="1537" y="2691"/>
                  </a:cubicBezTo>
                  <a:lnTo>
                    <a:pt x="1415" y="2740"/>
                  </a:lnTo>
                  <a:cubicBezTo>
                    <a:pt x="1372" y="2757"/>
                    <a:pt x="1325" y="2765"/>
                    <a:pt x="1278" y="2765"/>
                  </a:cubicBezTo>
                  <a:cubicBezTo>
                    <a:pt x="1192" y="2765"/>
                    <a:pt x="1103" y="2738"/>
                    <a:pt x="1025" y="2691"/>
                  </a:cubicBezTo>
                  <a:cubicBezTo>
                    <a:pt x="903" y="2642"/>
                    <a:pt x="830" y="2520"/>
                    <a:pt x="781" y="2398"/>
                  </a:cubicBezTo>
                  <a:lnTo>
                    <a:pt x="342" y="985"/>
                  </a:lnTo>
                  <a:cubicBezTo>
                    <a:pt x="293" y="838"/>
                    <a:pt x="318" y="716"/>
                    <a:pt x="367" y="595"/>
                  </a:cubicBezTo>
                  <a:cubicBezTo>
                    <a:pt x="440" y="473"/>
                    <a:pt x="537" y="375"/>
                    <a:pt x="659" y="351"/>
                  </a:cubicBezTo>
                  <a:lnTo>
                    <a:pt x="781" y="302"/>
                  </a:lnTo>
                  <a:cubicBezTo>
                    <a:pt x="802" y="295"/>
                    <a:pt x="824" y="292"/>
                    <a:pt x="845" y="292"/>
                  </a:cubicBezTo>
                  <a:cubicBezTo>
                    <a:pt x="897" y="292"/>
                    <a:pt x="949" y="309"/>
                    <a:pt x="1000" y="326"/>
                  </a:cubicBezTo>
                  <a:cubicBezTo>
                    <a:pt x="1049" y="351"/>
                    <a:pt x="1098" y="424"/>
                    <a:pt x="1122" y="497"/>
                  </a:cubicBezTo>
                  <a:cubicBezTo>
                    <a:pt x="1142" y="557"/>
                    <a:pt x="1212" y="601"/>
                    <a:pt x="1277" y="601"/>
                  </a:cubicBezTo>
                  <a:cubicBezTo>
                    <a:pt x="1291" y="601"/>
                    <a:pt x="1304" y="599"/>
                    <a:pt x="1317" y="595"/>
                  </a:cubicBezTo>
                  <a:cubicBezTo>
                    <a:pt x="1390" y="570"/>
                    <a:pt x="1439" y="473"/>
                    <a:pt x="1415" y="400"/>
                  </a:cubicBezTo>
                  <a:cubicBezTo>
                    <a:pt x="1366" y="253"/>
                    <a:pt x="1268" y="131"/>
                    <a:pt x="1122" y="58"/>
                  </a:cubicBezTo>
                  <a:cubicBezTo>
                    <a:pt x="1055" y="18"/>
                    <a:pt x="973" y="0"/>
                    <a:pt x="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30;p28">
              <a:extLst>
                <a:ext uri="{FF2B5EF4-FFF2-40B4-BE49-F238E27FC236}">
                  <a16:creationId xmlns:a16="http://schemas.microsoft.com/office/drawing/2014/main" id="{026F82D0-4260-431F-9AFF-5D4581E18304}"/>
                </a:ext>
              </a:extLst>
            </p:cNvPr>
            <p:cNvSpPr/>
            <p:nvPr/>
          </p:nvSpPr>
          <p:spPr>
            <a:xfrm>
              <a:off x="1808525" y="3438525"/>
              <a:ext cx="18300" cy="46325"/>
            </a:xfrm>
            <a:custGeom>
              <a:avLst/>
              <a:gdLst/>
              <a:ahLst/>
              <a:cxnLst/>
              <a:rect l="l" t="t" r="r" b="b"/>
              <a:pathLst>
                <a:path w="732" h="1853" extrusionOk="0">
                  <a:moveTo>
                    <a:pt x="73" y="0"/>
                  </a:moveTo>
                  <a:cubicBezTo>
                    <a:pt x="25" y="25"/>
                    <a:pt x="0" y="73"/>
                    <a:pt x="0" y="122"/>
                  </a:cubicBezTo>
                  <a:lnTo>
                    <a:pt x="537" y="1780"/>
                  </a:lnTo>
                  <a:cubicBezTo>
                    <a:pt x="537" y="1828"/>
                    <a:pt x="585" y="1853"/>
                    <a:pt x="634" y="1853"/>
                  </a:cubicBezTo>
                  <a:lnTo>
                    <a:pt x="658" y="1853"/>
                  </a:lnTo>
                  <a:cubicBezTo>
                    <a:pt x="707" y="1828"/>
                    <a:pt x="732" y="1780"/>
                    <a:pt x="707" y="1731"/>
                  </a:cubicBezTo>
                  <a:lnTo>
                    <a:pt x="195" y="73"/>
                  </a:lnTo>
                  <a:cubicBezTo>
                    <a:pt x="171" y="25"/>
                    <a:pt x="122"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4"/>
        <p:cNvGrpSpPr/>
        <p:nvPr/>
      </p:nvGrpSpPr>
      <p:grpSpPr>
        <a:xfrm>
          <a:off x="0" y="0"/>
          <a:ext cx="0" cy="0"/>
          <a:chOff x="0" y="0"/>
          <a:chExt cx="0" cy="0"/>
        </a:xfrm>
      </p:grpSpPr>
      <p:cxnSp>
        <p:nvCxnSpPr>
          <p:cNvPr id="2915" name="Google Shape;2915;p49"/>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2916" name="Google Shape;2916;p49"/>
          <p:cNvSpPr txBox="1">
            <a:spLocks noGrp="1"/>
          </p:cNvSpPr>
          <p:nvPr>
            <p:ph type="title"/>
          </p:nvPr>
        </p:nvSpPr>
        <p:spPr>
          <a:xfrm>
            <a:off x="722375" y="539500"/>
            <a:ext cx="769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D" dirty="0"/>
              <a:t>References</a:t>
            </a:r>
            <a:endParaRPr dirty="0">
              <a:highlight>
                <a:schemeClr val="lt1"/>
              </a:highlight>
            </a:endParaRPr>
          </a:p>
        </p:txBody>
      </p:sp>
      <p:grpSp>
        <p:nvGrpSpPr>
          <p:cNvPr id="2918" name="Google Shape;2918;p49"/>
          <p:cNvGrpSpPr/>
          <p:nvPr/>
        </p:nvGrpSpPr>
        <p:grpSpPr>
          <a:xfrm>
            <a:off x="6287829" y="617254"/>
            <a:ext cx="2304218" cy="3894442"/>
            <a:chOff x="2476925" y="2064750"/>
            <a:chExt cx="894425" cy="1511700"/>
          </a:xfrm>
        </p:grpSpPr>
        <p:sp>
          <p:nvSpPr>
            <p:cNvPr id="2919" name="Google Shape;2919;p49"/>
            <p:cNvSpPr/>
            <p:nvPr/>
          </p:nvSpPr>
          <p:spPr>
            <a:xfrm>
              <a:off x="2717725" y="2584275"/>
              <a:ext cx="205500" cy="99625"/>
            </a:xfrm>
            <a:custGeom>
              <a:avLst/>
              <a:gdLst/>
              <a:ahLst/>
              <a:cxnLst/>
              <a:rect l="l" t="t" r="r" b="b"/>
              <a:pathLst>
                <a:path w="8220" h="3985" extrusionOk="0">
                  <a:moveTo>
                    <a:pt x="401" y="1"/>
                  </a:moveTo>
                  <a:lnTo>
                    <a:pt x="0" y="1813"/>
                  </a:lnTo>
                  <a:lnTo>
                    <a:pt x="2171" y="2572"/>
                  </a:lnTo>
                  <a:lnTo>
                    <a:pt x="4911" y="3457"/>
                  </a:lnTo>
                  <a:cubicBezTo>
                    <a:pt x="5058" y="3520"/>
                    <a:pt x="5206" y="3541"/>
                    <a:pt x="5375" y="3562"/>
                  </a:cubicBezTo>
                  <a:cubicBezTo>
                    <a:pt x="5944" y="3605"/>
                    <a:pt x="7819" y="3984"/>
                    <a:pt x="7819" y="3984"/>
                  </a:cubicBezTo>
                  <a:cubicBezTo>
                    <a:pt x="7819" y="3984"/>
                    <a:pt x="8072" y="1371"/>
                    <a:pt x="8136" y="1265"/>
                  </a:cubicBezTo>
                  <a:cubicBezTo>
                    <a:pt x="8220" y="1097"/>
                    <a:pt x="6049" y="401"/>
                    <a:pt x="6049" y="401"/>
                  </a:cubicBezTo>
                  <a:lnTo>
                    <a:pt x="2550" y="254"/>
                  </a:lnTo>
                  <a:lnTo>
                    <a:pt x="401" y="1"/>
                  </a:lnTo>
                  <a:close/>
                </a:path>
              </a:pathLst>
            </a:custGeom>
            <a:solidFill>
              <a:srgbClr val="EDB9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9"/>
            <p:cNvSpPr/>
            <p:nvPr/>
          </p:nvSpPr>
          <p:spPr>
            <a:xfrm>
              <a:off x="2867400" y="2416625"/>
              <a:ext cx="262375" cy="268850"/>
            </a:xfrm>
            <a:custGeom>
              <a:avLst/>
              <a:gdLst/>
              <a:ahLst/>
              <a:cxnLst/>
              <a:rect l="l" t="t" r="r" b="b"/>
              <a:pathLst>
                <a:path w="10495" h="10754" extrusionOk="0">
                  <a:moveTo>
                    <a:pt x="10448" y="0"/>
                  </a:moveTo>
                  <a:cubicBezTo>
                    <a:pt x="10010" y="0"/>
                    <a:pt x="7375" y="616"/>
                    <a:pt x="7375" y="616"/>
                  </a:cubicBezTo>
                  <a:lnTo>
                    <a:pt x="4298" y="4325"/>
                  </a:lnTo>
                  <a:lnTo>
                    <a:pt x="1580" y="6412"/>
                  </a:lnTo>
                  <a:cubicBezTo>
                    <a:pt x="1453" y="6685"/>
                    <a:pt x="1" y="7086"/>
                    <a:pt x="840" y="7654"/>
                  </a:cubicBezTo>
                  <a:lnTo>
                    <a:pt x="840" y="7654"/>
                  </a:lnTo>
                  <a:cubicBezTo>
                    <a:pt x="840" y="7654"/>
                    <a:pt x="839" y="7653"/>
                    <a:pt x="838" y="7653"/>
                  </a:cubicBezTo>
                  <a:cubicBezTo>
                    <a:pt x="766" y="7653"/>
                    <a:pt x="1854" y="10753"/>
                    <a:pt x="1854" y="10753"/>
                  </a:cubicBezTo>
                  <a:lnTo>
                    <a:pt x="7312" y="7318"/>
                  </a:lnTo>
                  <a:lnTo>
                    <a:pt x="10495" y="5"/>
                  </a:lnTo>
                  <a:cubicBezTo>
                    <a:pt x="10484" y="2"/>
                    <a:pt x="10469" y="0"/>
                    <a:pt x="10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9"/>
            <p:cNvSpPr/>
            <p:nvPr/>
          </p:nvSpPr>
          <p:spPr>
            <a:xfrm>
              <a:off x="2869475" y="2584800"/>
              <a:ext cx="58500" cy="106475"/>
            </a:xfrm>
            <a:custGeom>
              <a:avLst/>
              <a:gdLst/>
              <a:ahLst/>
              <a:cxnLst/>
              <a:rect l="l" t="t" r="r" b="b"/>
              <a:pathLst>
                <a:path w="2340" h="4259" extrusionOk="0">
                  <a:moveTo>
                    <a:pt x="1518" y="1"/>
                  </a:moveTo>
                  <a:lnTo>
                    <a:pt x="0" y="190"/>
                  </a:lnTo>
                  <a:lnTo>
                    <a:pt x="759" y="4258"/>
                  </a:lnTo>
                  <a:lnTo>
                    <a:pt x="2340" y="4153"/>
                  </a:lnTo>
                  <a:lnTo>
                    <a:pt x="1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9"/>
            <p:cNvSpPr/>
            <p:nvPr/>
          </p:nvSpPr>
          <p:spPr>
            <a:xfrm>
              <a:off x="2807825" y="2476625"/>
              <a:ext cx="83800" cy="101875"/>
            </a:xfrm>
            <a:custGeom>
              <a:avLst/>
              <a:gdLst/>
              <a:ahLst/>
              <a:cxnLst/>
              <a:rect l="l" t="t" r="r" b="b"/>
              <a:pathLst>
                <a:path w="3352" h="4075" extrusionOk="0">
                  <a:moveTo>
                    <a:pt x="2711" y="0"/>
                  </a:moveTo>
                  <a:cubicBezTo>
                    <a:pt x="2121" y="0"/>
                    <a:pt x="435" y="159"/>
                    <a:pt x="801" y="2009"/>
                  </a:cubicBezTo>
                  <a:cubicBezTo>
                    <a:pt x="801" y="2663"/>
                    <a:pt x="0" y="3126"/>
                    <a:pt x="2234" y="4075"/>
                  </a:cubicBezTo>
                  <a:cubicBezTo>
                    <a:pt x="3351" y="3084"/>
                    <a:pt x="2909" y="7"/>
                    <a:pt x="2909" y="7"/>
                  </a:cubicBezTo>
                  <a:cubicBezTo>
                    <a:pt x="2909" y="7"/>
                    <a:pt x="2833" y="0"/>
                    <a:pt x="2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9"/>
            <p:cNvSpPr/>
            <p:nvPr/>
          </p:nvSpPr>
          <p:spPr>
            <a:xfrm>
              <a:off x="2837325" y="2459400"/>
              <a:ext cx="73275" cy="450000"/>
            </a:xfrm>
            <a:custGeom>
              <a:avLst/>
              <a:gdLst/>
              <a:ahLst/>
              <a:cxnLst/>
              <a:rect l="l" t="t" r="r" b="b"/>
              <a:pathLst>
                <a:path w="2931" h="18000" extrusionOk="0">
                  <a:moveTo>
                    <a:pt x="654" y="1"/>
                  </a:moveTo>
                  <a:lnTo>
                    <a:pt x="0" y="43"/>
                  </a:lnTo>
                  <a:lnTo>
                    <a:pt x="1729" y="17999"/>
                  </a:lnTo>
                  <a:lnTo>
                    <a:pt x="2930" y="17704"/>
                  </a:lnTo>
                  <a:lnTo>
                    <a:pt x="6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9"/>
            <p:cNvSpPr/>
            <p:nvPr/>
          </p:nvSpPr>
          <p:spPr>
            <a:xfrm>
              <a:off x="2851025" y="2463100"/>
              <a:ext cx="180750" cy="449975"/>
            </a:xfrm>
            <a:custGeom>
              <a:avLst/>
              <a:gdLst/>
              <a:ahLst/>
              <a:cxnLst/>
              <a:rect l="l" t="t" r="r" b="b"/>
              <a:pathLst>
                <a:path w="7230" h="17999" extrusionOk="0">
                  <a:moveTo>
                    <a:pt x="0" y="0"/>
                  </a:moveTo>
                  <a:lnTo>
                    <a:pt x="6197" y="17999"/>
                  </a:lnTo>
                  <a:lnTo>
                    <a:pt x="7230" y="17830"/>
                  </a:lnTo>
                  <a:lnTo>
                    <a:pt x="570" y="2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9"/>
            <p:cNvSpPr/>
            <p:nvPr/>
          </p:nvSpPr>
          <p:spPr>
            <a:xfrm>
              <a:off x="2880525" y="2300275"/>
              <a:ext cx="59050" cy="68525"/>
            </a:xfrm>
            <a:custGeom>
              <a:avLst/>
              <a:gdLst/>
              <a:ahLst/>
              <a:cxnLst/>
              <a:rect l="l" t="t" r="r" b="b"/>
              <a:pathLst>
                <a:path w="2362" h="2741" extrusionOk="0">
                  <a:moveTo>
                    <a:pt x="855" y="2552"/>
                  </a:moveTo>
                  <a:lnTo>
                    <a:pt x="855" y="2552"/>
                  </a:lnTo>
                  <a:cubicBezTo>
                    <a:pt x="893" y="2609"/>
                    <a:pt x="932" y="2668"/>
                    <a:pt x="970" y="2720"/>
                  </a:cubicBezTo>
                  <a:cubicBezTo>
                    <a:pt x="933" y="2658"/>
                    <a:pt x="896" y="2603"/>
                    <a:pt x="855" y="2552"/>
                  </a:cubicBezTo>
                  <a:close/>
                  <a:moveTo>
                    <a:pt x="654" y="1"/>
                  </a:moveTo>
                  <a:cubicBezTo>
                    <a:pt x="549" y="1"/>
                    <a:pt x="422" y="43"/>
                    <a:pt x="317" y="106"/>
                  </a:cubicBezTo>
                  <a:cubicBezTo>
                    <a:pt x="106" y="233"/>
                    <a:pt x="1" y="507"/>
                    <a:pt x="22" y="760"/>
                  </a:cubicBezTo>
                  <a:lnTo>
                    <a:pt x="275" y="2677"/>
                  </a:lnTo>
                  <a:lnTo>
                    <a:pt x="317" y="2741"/>
                  </a:lnTo>
                  <a:cubicBezTo>
                    <a:pt x="460" y="2638"/>
                    <a:pt x="624" y="2556"/>
                    <a:pt x="768" y="2454"/>
                  </a:cubicBezTo>
                  <a:lnTo>
                    <a:pt x="768" y="2454"/>
                  </a:lnTo>
                  <a:cubicBezTo>
                    <a:pt x="800" y="2486"/>
                    <a:pt x="828" y="2518"/>
                    <a:pt x="855" y="2552"/>
                  </a:cubicBezTo>
                  <a:lnTo>
                    <a:pt x="855" y="2552"/>
                  </a:lnTo>
                  <a:cubicBezTo>
                    <a:pt x="830" y="2515"/>
                    <a:pt x="805" y="2479"/>
                    <a:pt x="781" y="2446"/>
                  </a:cubicBezTo>
                  <a:cubicBezTo>
                    <a:pt x="776" y="2449"/>
                    <a:pt x="772" y="2451"/>
                    <a:pt x="768" y="2454"/>
                  </a:cubicBezTo>
                  <a:lnTo>
                    <a:pt x="768" y="2454"/>
                  </a:lnTo>
                  <a:cubicBezTo>
                    <a:pt x="765" y="2451"/>
                    <a:pt x="762" y="2449"/>
                    <a:pt x="759" y="2446"/>
                  </a:cubicBezTo>
                  <a:lnTo>
                    <a:pt x="528" y="654"/>
                  </a:lnTo>
                  <a:cubicBezTo>
                    <a:pt x="528" y="633"/>
                    <a:pt x="549" y="591"/>
                    <a:pt x="570" y="570"/>
                  </a:cubicBezTo>
                  <a:cubicBezTo>
                    <a:pt x="598" y="551"/>
                    <a:pt x="635" y="540"/>
                    <a:pt x="673" y="540"/>
                  </a:cubicBezTo>
                  <a:cubicBezTo>
                    <a:pt x="719" y="540"/>
                    <a:pt x="767" y="556"/>
                    <a:pt x="802" y="591"/>
                  </a:cubicBezTo>
                  <a:lnTo>
                    <a:pt x="1877" y="1792"/>
                  </a:lnTo>
                  <a:lnTo>
                    <a:pt x="1877" y="1898"/>
                  </a:lnTo>
                  <a:cubicBezTo>
                    <a:pt x="2045" y="1813"/>
                    <a:pt x="2214" y="1729"/>
                    <a:pt x="2361" y="1624"/>
                  </a:cubicBezTo>
                  <a:lnTo>
                    <a:pt x="2361" y="1539"/>
                  </a:lnTo>
                  <a:lnTo>
                    <a:pt x="1181" y="212"/>
                  </a:lnTo>
                  <a:cubicBezTo>
                    <a:pt x="1055" y="64"/>
                    <a:pt x="865" y="1"/>
                    <a:pt x="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9"/>
            <p:cNvSpPr/>
            <p:nvPr/>
          </p:nvSpPr>
          <p:spPr>
            <a:xfrm>
              <a:off x="2888425" y="2340850"/>
              <a:ext cx="59575" cy="64300"/>
            </a:xfrm>
            <a:custGeom>
              <a:avLst/>
              <a:gdLst/>
              <a:ahLst/>
              <a:cxnLst/>
              <a:rect l="l" t="t" r="r" b="b"/>
              <a:pathLst>
                <a:path w="2383" h="2572" extrusionOk="0">
                  <a:moveTo>
                    <a:pt x="2045" y="1"/>
                  </a:moveTo>
                  <a:cubicBezTo>
                    <a:pt x="1877" y="106"/>
                    <a:pt x="1729" y="190"/>
                    <a:pt x="1561" y="275"/>
                  </a:cubicBezTo>
                  <a:lnTo>
                    <a:pt x="1792" y="2003"/>
                  </a:lnTo>
                  <a:lnTo>
                    <a:pt x="1497" y="2024"/>
                  </a:lnTo>
                  <a:cubicBezTo>
                    <a:pt x="1476" y="2003"/>
                    <a:pt x="1476" y="2003"/>
                    <a:pt x="1476" y="2003"/>
                  </a:cubicBezTo>
                  <a:cubicBezTo>
                    <a:pt x="1455" y="1982"/>
                    <a:pt x="1413" y="1961"/>
                    <a:pt x="1371" y="1919"/>
                  </a:cubicBezTo>
                  <a:lnTo>
                    <a:pt x="1308" y="1855"/>
                  </a:lnTo>
                  <a:lnTo>
                    <a:pt x="1287" y="1834"/>
                  </a:lnTo>
                  <a:cubicBezTo>
                    <a:pt x="1181" y="1708"/>
                    <a:pt x="1055" y="1560"/>
                    <a:pt x="907" y="1392"/>
                  </a:cubicBezTo>
                  <a:cubicBezTo>
                    <a:pt x="886" y="1371"/>
                    <a:pt x="865" y="1328"/>
                    <a:pt x="823" y="1307"/>
                  </a:cubicBezTo>
                  <a:cubicBezTo>
                    <a:pt x="781" y="1244"/>
                    <a:pt x="717" y="1160"/>
                    <a:pt x="654" y="1097"/>
                  </a:cubicBezTo>
                  <a:cubicBezTo>
                    <a:pt x="591" y="1012"/>
                    <a:pt x="528" y="928"/>
                    <a:pt x="465" y="823"/>
                  </a:cubicBezTo>
                  <a:cubicBezTo>
                    <a:pt x="317" y="928"/>
                    <a:pt x="148" y="1012"/>
                    <a:pt x="1" y="1118"/>
                  </a:cubicBezTo>
                  <a:cubicBezTo>
                    <a:pt x="1097" y="2572"/>
                    <a:pt x="1329" y="2572"/>
                    <a:pt x="1455" y="2572"/>
                  </a:cubicBezTo>
                  <a:lnTo>
                    <a:pt x="2382" y="2530"/>
                  </a:lnTo>
                  <a:lnTo>
                    <a:pt x="2361" y="2530"/>
                  </a:lnTo>
                  <a:lnTo>
                    <a:pt x="20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9"/>
            <p:cNvSpPr/>
            <p:nvPr/>
          </p:nvSpPr>
          <p:spPr>
            <a:xfrm>
              <a:off x="2939550" y="2340850"/>
              <a:ext cx="8450" cy="63250"/>
            </a:xfrm>
            <a:custGeom>
              <a:avLst/>
              <a:gdLst/>
              <a:ahLst/>
              <a:cxnLst/>
              <a:rect l="l" t="t" r="r" b="b"/>
              <a:pathLst>
                <a:path w="338" h="2530" extrusionOk="0">
                  <a:moveTo>
                    <a:pt x="337" y="2530"/>
                  </a:moveTo>
                  <a:lnTo>
                    <a:pt x="0" y="1"/>
                  </a:lnTo>
                  <a:lnTo>
                    <a:pt x="0" y="1"/>
                  </a:lnTo>
                  <a:close/>
                </a:path>
              </a:pathLst>
            </a:custGeom>
            <a:solidFill>
              <a:srgbClr val="FEC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9"/>
            <p:cNvSpPr/>
            <p:nvPr/>
          </p:nvSpPr>
          <p:spPr>
            <a:xfrm>
              <a:off x="2817825" y="2305025"/>
              <a:ext cx="61150" cy="62200"/>
            </a:xfrm>
            <a:custGeom>
              <a:avLst/>
              <a:gdLst/>
              <a:ahLst/>
              <a:cxnLst/>
              <a:rect l="l" t="t" r="r" b="b"/>
              <a:pathLst>
                <a:path w="2446" h="2488" extrusionOk="0">
                  <a:moveTo>
                    <a:pt x="1286" y="0"/>
                  </a:moveTo>
                  <a:cubicBezTo>
                    <a:pt x="1181" y="0"/>
                    <a:pt x="1076" y="22"/>
                    <a:pt x="970" y="85"/>
                  </a:cubicBezTo>
                  <a:cubicBezTo>
                    <a:pt x="823" y="148"/>
                    <a:pt x="696" y="296"/>
                    <a:pt x="633" y="464"/>
                  </a:cubicBezTo>
                  <a:lnTo>
                    <a:pt x="1" y="2298"/>
                  </a:lnTo>
                  <a:cubicBezTo>
                    <a:pt x="190" y="2277"/>
                    <a:pt x="380" y="2277"/>
                    <a:pt x="549" y="2256"/>
                  </a:cubicBezTo>
                  <a:lnTo>
                    <a:pt x="1097" y="675"/>
                  </a:lnTo>
                  <a:cubicBezTo>
                    <a:pt x="1139" y="591"/>
                    <a:pt x="1202" y="548"/>
                    <a:pt x="1286" y="548"/>
                  </a:cubicBezTo>
                  <a:cubicBezTo>
                    <a:pt x="1371" y="548"/>
                    <a:pt x="1434" y="612"/>
                    <a:pt x="1455" y="696"/>
                  </a:cubicBezTo>
                  <a:lnTo>
                    <a:pt x="1919" y="2340"/>
                  </a:lnTo>
                  <a:lnTo>
                    <a:pt x="1898" y="2424"/>
                  </a:lnTo>
                  <a:cubicBezTo>
                    <a:pt x="2066" y="2445"/>
                    <a:pt x="2235" y="2466"/>
                    <a:pt x="2403" y="2487"/>
                  </a:cubicBezTo>
                  <a:cubicBezTo>
                    <a:pt x="2403" y="2466"/>
                    <a:pt x="2424" y="2445"/>
                    <a:pt x="2424" y="2424"/>
                  </a:cubicBezTo>
                  <a:lnTo>
                    <a:pt x="2446" y="2361"/>
                  </a:lnTo>
                  <a:lnTo>
                    <a:pt x="1940" y="570"/>
                  </a:lnTo>
                  <a:cubicBezTo>
                    <a:pt x="1855" y="232"/>
                    <a:pt x="1602" y="22"/>
                    <a:pt x="1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9"/>
            <p:cNvSpPr/>
            <p:nvPr/>
          </p:nvSpPr>
          <p:spPr>
            <a:xfrm>
              <a:off x="2817825" y="2361400"/>
              <a:ext cx="60100" cy="65350"/>
            </a:xfrm>
            <a:custGeom>
              <a:avLst/>
              <a:gdLst/>
              <a:ahLst/>
              <a:cxnLst/>
              <a:rect l="l" t="t" r="r" b="b"/>
              <a:pathLst>
                <a:path w="2404" h="2614" extrusionOk="0">
                  <a:moveTo>
                    <a:pt x="570" y="1"/>
                  </a:moveTo>
                  <a:lnTo>
                    <a:pt x="570" y="1"/>
                  </a:lnTo>
                  <a:cubicBezTo>
                    <a:pt x="380" y="22"/>
                    <a:pt x="190" y="22"/>
                    <a:pt x="22" y="43"/>
                  </a:cubicBezTo>
                  <a:lnTo>
                    <a:pt x="1" y="64"/>
                  </a:lnTo>
                  <a:lnTo>
                    <a:pt x="717" y="2614"/>
                  </a:lnTo>
                  <a:lnTo>
                    <a:pt x="1602" y="2192"/>
                  </a:lnTo>
                  <a:cubicBezTo>
                    <a:pt x="1624" y="2171"/>
                    <a:pt x="1645" y="2171"/>
                    <a:pt x="1666" y="2150"/>
                  </a:cubicBezTo>
                  <a:cubicBezTo>
                    <a:pt x="1666" y="2150"/>
                    <a:pt x="1666" y="2150"/>
                    <a:pt x="1687" y="2129"/>
                  </a:cubicBezTo>
                  <a:cubicBezTo>
                    <a:pt x="1729" y="2087"/>
                    <a:pt x="1813" y="1982"/>
                    <a:pt x="1919" y="1729"/>
                  </a:cubicBezTo>
                  <a:cubicBezTo>
                    <a:pt x="1919" y="1729"/>
                    <a:pt x="1940" y="1708"/>
                    <a:pt x="1940" y="1708"/>
                  </a:cubicBezTo>
                  <a:cubicBezTo>
                    <a:pt x="1940" y="1687"/>
                    <a:pt x="1961" y="1644"/>
                    <a:pt x="1961" y="1623"/>
                  </a:cubicBezTo>
                  <a:cubicBezTo>
                    <a:pt x="1982" y="1602"/>
                    <a:pt x="1982" y="1602"/>
                    <a:pt x="1982" y="1581"/>
                  </a:cubicBezTo>
                  <a:cubicBezTo>
                    <a:pt x="2024" y="1455"/>
                    <a:pt x="2087" y="1307"/>
                    <a:pt x="2150" y="1139"/>
                  </a:cubicBezTo>
                  <a:cubicBezTo>
                    <a:pt x="2150" y="1118"/>
                    <a:pt x="2150" y="1097"/>
                    <a:pt x="2172" y="1075"/>
                  </a:cubicBezTo>
                  <a:cubicBezTo>
                    <a:pt x="2235" y="844"/>
                    <a:pt x="2319" y="570"/>
                    <a:pt x="2403" y="232"/>
                  </a:cubicBezTo>
                  <a:cubicBezTo>
                    <a:pt x="2235" y="211"/>
                    <a:pt x="2066" y="190"/>
                    <a:pt x="1898" y="169"/>
                  </a:cubicBezTo>
                  <a:cubicBezTo>
                    <a:pt x="1792" y="549"/>
                    <a:pt x="1666" y="949"/>
                    <a:pt x="1560" y="1244"/>
                  </a:cubicBezTo>
                  <a:cubicBezTo>
                    <a:pt x="1560" y="1265"/>
                    <a:pt x="1560" y="1265"/>
                    <a:pt x="1560" y="1286"/>
                  </a:cubicBezTo>
                  <a:cubicBezTo>
                    <a:pt x="1476" y="1497"/>
                    <a:pt x="1413" y="1644"/>
                    <a:pt x="1371" y="1708"/>
                  </a:cubicBezTo>
                  <a:lnTo>
                    <a:pt x="1033" y="1876"/>
                  </a:lnTo>
                  <a:lnTo>
                    <a:pt x="528" y="106"/>
                  </a:lnTo>
                  <a:lnTo>
                    <a:pt x="5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9"/>
            <p:cNvSpPr/>
            <p:nvPr/>
          </p:nvSpPr>
          <p:spPr>
            <a:xfrm>
              <a:off x="2867350" y="2893975"/>
              <a:ext cx="500600" cy="143750"/>
            </a:xfrm>
            <a:custGeom>
              <a:avLst/>
              <a:gdLst/>
              <a:ahLst/>
              <a:cxnLst/>
              <a:rect l="l" t="t" r="r" b="b"/>
              <a:pathLst>
                <a:path w="20024" h="5750" extrusionOk="0">
                  <a:moveTo>
                    <a:pt x="19507" y="0"/>
                  </a:moveTo>
                  <a:cubicBezTo>
                    <a:pt x="19444" y="0"/>
                    <a:pt x="19380" y="16"/>
                    <a:pt x="19328" y="47"/>
                  </a:cubicBezTo>
                  <a:lnTo>
                    <a:pt x="19328" y="26"/>
                  </a:lnTo>
                  <a:cubicBezTo>
                    <a:pt x="18548" y="364"/>
                    <a:pt x="17747" y="638"/>
                    <a:pt x="16946" y="869"/>
                  </a:cubicBezTo>
                  <a:cubicBezTo>
                    <a:pt x="15176" y="1417"/>
                    <a:pt x="13384" y="1776"/>
                    <a:pt x="11635" y="1965"/>
                  </a:cubicBezTo>
                  <a:cubicBezTo>
                    <a:pt x="10098" y="2121"/>
                    <a:pt x="9544" y="2333"/>
                    <a:pt x="8601" y="2333"/>
                  </a:cubicBezTo>
                  <a:cubicBezTo>
                    <a:pt x="8264" y="2333"/>
                    <a:pt x="7877" y="2306"/>
                    <a:pt x="7377" y="2239"/>
                  </a:cubicBezTo>
                  <a:cubicBezTo>
                    <a:pt x="5712" y="2007"/>
                    <a:pt x="4195" y="1628"/>
                    <a:pt x="2783" y="1122"/>
                  </a:cubicBezTo>
                  <a:cubicBezTo>
                    <a:pt x="2277" y="954"/>
                    <a:pt x="1792" y="764"/>
                    <a:pt x="1308" y="553"/>
                  </a:cubicBezTo>
                  <a:cubicBezTo>
                    <a:pt x="1118" y="469"/>
                    <a:pt x="928" y="406"/>
                    <a:pt x="738" y="300"/>
                  </a:cubicBezTo>
                  <a:cubicBezTo>
                    <a:pt x="694" y="275"/>
                    <a:pt x="649" y="264"/>
                    <a:pt x="606" y="264"/>
                  </a:cubicBezTo>
                  <a:cubicBezTo>
                    <a:pt x="322" y="264"/>
                    <a:pt x="80" y="748"/>
                    <a:pt x="43" y="1059"/>
                  </a:cubicBezTo>
                  <a:cubicBezTo>
                    <a:pt x="1" y="1375"/>
                    <a:pt x="191" y="1544"/>
                    <a:pt x="380" y="1712"/>
                  </a:cubicBezTo>
                  <a:cubicBezTo>
                    <a:pt x="380" y="1712"/>
                    <a:pt x="380" y="1712"/>
                    <a:pt x="380" y="1712"/>
                  </a:cubicBezTo>
                  <a:lnTo>
                    <a:pt x="380" y="1712"/>
                  </a:lnTo>
                  <a:cubicBezTo>
                    <a:pt x="383" y="1712"/>
                    <a:pt x="2842" y="3909"/>
                    <a:pt x="6450" y="4895"/>
                  </a:cubicBezTo>
                  <a:cubicBezTo>
                    <a:pt x="8396" y="5580"/>
                    <a:pt x="10086" y="5750"/>
                    <a:pt x="11245" y="5750"/>
                  </a:cubicBezTo>
                  <a:cubicBezTo>
                    <a:pt x="12295" y="5750"/>
                    <a:pt x="12908" y="5610"/>
                    <a:pt x="12878" y="5590"/>
                  </a:cubicBezTo>
                  <a:cubicBezTo>
                    <a:pt x="13131" y="5590"/>
                    <a:pt x="13405" y="5527"/>
                    <a:pt x="13637" y="5401"/>
                  </a:cubicBezTo>
                  <a:cubicBezTo>
                    <a:pt x="15829" y="4220"/>
                    <a:pt x="17789" y="2872"/>
                    <a:pt x="19454" y="1438"/>
                  </a:cubicBezTo>
                  <a:cubicBezTo>
                    <a:pt x="19897" y="1059"/>
                    <a:pt x="20023" y="574"/>
                    <a:pt x="19812" y="90"/>
                  </a:cubicBezTo>
                  <a:cubicBezTo>
                    <a:pt x="19770" y="90"/>
                    <a:pt x="19728" y="69"/>
                    <a:pt x="19686" y="47"/>
                  </a:cubicBezTo>
                  <a:cubicBezTo>
                    <a:pt x="19633" y="16"/>
                    <a:pt x="19570" y="0"/>
                    <a:pt x="19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9"/>
            <p:cNvSpPr/>
            <p:nvPr/>
          </p:nvSpPr>
          <p:spPr>
            <a:xfrm>
              <a:off x="2936375" y="2887025"/>
              <a:ext cx="434975" cy="116200"/>
            </a:xfrm>
            <a:custGeom>
              <a:avLst/>
              <a:gdLst/>
              <a:ahLst/>
              <a:cxnLst/>
              <a:rect l="l" t="t" r="r" b="b"/>
              <a:pathLst>
                <a:path w="17399" h="4648" extrusionOk="0">
                  <a:moveTo>
                    <a:pt x="17262" y="1"/>
                  </a:moveTo>
                  <a:cubicBezTo>
                    <a:pt x="17249" y="1"/>
                    <a:pt x="17235" y="3"/>
                    <a:pt x="17220" y="9"/>
                  </a:cubicBezTo>
                  <a:cubicBezTo>
                    <a:pt x="14019" y="1076"/>
                    <a:pt x="11416" y="1650"/>
                    <a:pt x="8904" y="1650"/>
                  </a:cubicBezTo>
                  <a:cubicBezTo>
                    <a:pt x="7198" y="1650"/>
                    <a:pt x="5534" y="1385"/>
                    <a:pt x="3752" y="831"/>
                  </a:cubicBezTo>
                  <a:cubicBezTo>
                    <a:pt x="3120" y="884"/>
                    <a:pt x="2488" y="910"/>
                    <a:pt x="1861" y="910"/>
                  </a:cubicBezTo>
                  <a:cubicBezTo>
                    <a:pt x="1234" y="910"/>
                    <a:pt x="612" y="884"/>
                    <a:pt x="1" y="831"/>
                  </a:cubicBezTo>
                  <a:lnTo>
                    <a:pt x="1" y="2581"/>
                  </a:lnTo>
                  <a:cubicBezTo>
                    <a:pt x="2335" y="3952"/>
                    <a:pt x="5067" y="4648"/>
                    <a:pt x="9066" y="4648"/>
                  </a:cubicBezTo>
                  <a:cubicBezTo>
                    <a:pt x="9183" y="4648"/>
                    <a:pt x="9302" y="4647"/>
                    <a:pt x="9422" y="4646"/>
                  </a:cubicBezTo>
                  <a:cubicBezTo>
                    <a:pt x="10244" y="4646"/>
                    <a:pt x="11087" y="4414"/>
                    <a:pt x="11846" y="4014"/>
                  </a:cubicBezTo>
                  <a:cubicBezTo>
                    <a:pt x="13932" y="2855"/>
                    <a:pt x="15745" y="1548"/>
                    <a:pt x="17325" y="157"/>
                  </a:cubicBezTo>
                  <a:cubicBezTo>
                    <a:pt x="17398" y="102"/>
                    <a:pt x="17345" y="1"/>
                    <a:pt x="17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9"/>
            <p:cNvSpPr/>
            <p:nvPr/>
          </p:nvSpPr>
          <p:spPr>
            <a:xfrm>
              <a:off x="2896350" y="2883025"/>
              <a:ext cx="455250" cy="106775"/>
            </a:xfrm>
            <a:custGeom>
              <a:avLst/>
              <a:gdLst/>
              <a:ahLst/>
              <a:cxnLst/>
              <a:rect l="l" t="t" r="r" b="b"/>
              <a:pathLst>
                <a:path w="18210" h="4271" extrusionOk="0">
                  <a:moveTo>
                    <a:pt x="18147" y="1"/>
                  </a:moveTo>
                  <a:cubicBezTo>
                    <a:pt x="18147" y="1"/>
                    <a:pt x="17873" y="148"/>
                    <a:pt x="17514" y="359"/>
                  </a:cubicBezTo>
                  <a:cubicBezTo>
                    <a:pt x="14789" y="1186"/>
                    <a:pt x="12647" y="1634"/>
                    <a:pt x="10589" y="1634"/>
                  </a:cubicBezTo>
                  <a:cubicBezTo>
                    <a:pt x="9082" y="1634"/>
                    <a:pt x="7620" y="1394"/>
                    <a:pt x="6007" y="886"/>
                  </a:cubicBezTo>
                  <a:cubicBezTo>
                    <a:pt x="5320" y="952"/>
                    <a:pt x="4634" y="986"/>
                    <a:pt x="3953" y="986"/>
                  </a:cubicBezTo>
                  <a:cubicBezTo>
                    <a:pt x="2898" y="986"/>
                    <a:pt x="1855" y="905"/>
                    <a:pt x="843" y="738"/>
                  </a:cubicBezTo>
                  <a:cubicBezTo>
                    <a:pt x="590" y="654"/>
                    <a:pt x="358" y="549"/>
                    <a:pt x="105" y="443"/>
                  </a:cubicBezTo>
                  <a:cubicBezTo>
                    <a:pt x="42" y="528"/>
                    <a:pt x="63" y="507"/>
                    <a:pt x="0" y="591"/>
                  </a:cubicBezTo>
                  <a:cubicBezTo>
                    <a:pt x="2800" y="3034"/>
                    <a:pt x="5668" y="4271"/>
                    <a:pt x="10381" y="4271"/>
                  </a:cubicBezTo>
                  <a:cubicBezTo>
                    <a:pt x="10953" y="4271"/>
                    <a:pt x="11552" y="4252"/>
                    <a:pt x="12182" y="4216"/>
                  </a:cubicBezTo>
                  <a:cubicBezTo>
                    <a:pt x="14500" y="3036"/>
                    <a:pt x="16524" y="1645"/>
                    <a:pt x="18210" y="148"/>
                  </a:cubicBezTo>
                  <a:cubicBezTo>
                    <a:pt x="18189" y="85"/>
                    <a:pt x="18168" y="43"/>
                    <a:pt x="18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9"/>
            <p:cNvSpPr/>
            <p:nvPr/>
          </p:nvSpPr>
          <p:spPr>
            <a:xfrm>
              <a:off x="2897400" y="2882500"/>
              <a:ext cx="454200" cy="102575"/>
            </a:xfrm>
            <a:custGeom>
              <a:avLst/>
              <a:gdLst/>
              <a:ahLst/>
              <a:cxnLst/>
              <a:rect l="l" t="t" r="r" b="b"/>
              <a:pathLst>
                <a:path w="18168" h="4103" extrusionOk="0">
                  <a:moveTo>
                    <a:pt x="18168" y="1"/>
                  </a:moveTo>
                  <a:lnTo>
                    <a:pt x="18168" y="1"/>
                  </a:lnTo>
                  <a:cubicBezTo>
                    <a:pt x="15244" y="967"/>
                    <a:pt x="12910" y="1492"/>
                    <a:pt x="10655" y="1492"/>
                  </a:cubicBezTo>
                  <a:cubicBezTo>
                    <a:pt x="9123" y="1492"/>
                    <a:pt x="7627" y="1250"/>
                    <a:pt x="6007" y="738"/>
                  </a:cubicBezTo>
                  <a:cubicBezTo>
                    <a:pt x="5286" y="813"/>
                    <a:pt x="4565" y="850"/>
                    <a:pt x="3849" y="850"/>
                  </a:cubicBezTo>
                  <a:cubicBezTo>
                    <a:pt x="2536" y="850"/>
                    <a:pt x="1242" y="723"/>
                    <a:pt x="0" y="464"/>
                  </a:cubicBezTo>
                  <a:lnTo>
                    <a:pt x="0" y="464"/>
                  </a:lnTo>
                  <a:cubicBezTo>
                    <a:pt x="2815" y="2885"/>
                    <a:pt x="5663" y="4103"/>
                    <a:pt x="10344" y="4103"/>
                  </a:cubicBezTo>
                  <a:cubicBezTo>
                    <a:pt x="10921" y="4103"/>
                    <a:pt x="11525" y="4084"/>
                    <a:pt x="12161" y="4047"/>
                  </a:cubicBezTo>
                  <a:cubicBezTo>
                    <a:pt x="14458" y="2867"/>
                    <a:pt x="16482" y="1497"/>
                    <a:pt x="18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9"/>
            <p:cNvSpPr/>
            <p:nvPr/>
          </p:nvSpPr>
          <p:spPr>
            <a:xfrm>
              <a:off x="2912150" y="2388275"/>
              <a:ext cx="45850" cy="51650"/>
            </a:xfrm>
            <a:custGeom>
              <a:avLst/>
              <a:gdLst/>
              <a:ahLst/>
              <a:cxnLst/>
              <a:rect l="l" t="t" r="r" b="b"/>
              <a:pathLst>
                <a:path w="1834" h="2066" extrusionOk="0">
                  <a:moveTo>
                    <a:pt x="1412" y="0"/>
                  </a:moveTo>
                  <a:lnTo>
                    <a:pt x="0" y="317"/>
                  </a:lnTo>
                  <a:lnTo>
                    <a:pt x="443" y="2066"/>
                  </a:lnTo>
                  <a:lnTo>
                    <a:pt x="1834" y="1771"/>
                  </a:lnTo>
                  <a:lnTo>
                    <a:pt x="14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9"/>
            <p:cNvSpPr/>
            <p:nvPr/>
          </p:nvSpPr>
          <p:spPr>
            <a:xfrm>
              <a:off x="2834700" y="2408825"/>
              <a:ext cx="34275" cy="56925"/>
            </a:xfrm>
            <a:custGeom>
              <a:avLst/>
              <a:gdLst/>
              <a:ahLst/>
              <a:cxnLst/>
              <a:rect l="l" t="t" r="r" b="b"/>
              <a:pathLst>
                <a:path w="1371" h="2277" extrusionOk="0">
                  <a:moveTo>
                    <a:pt x="970" y="0"/>
                  </a:moveTo>
                  <a:lnTo>
                    <a:pt x="0" y="64"/>
                  </a:lnTo>
                  <a:lnTo>
                    <a:pt x="63" y="2066"/>
                  </a:lnTo>
                  <a:lnTo>
                    <a:pt x="1370" y="2277"/>
                  </a:lnTo>
                  <a:lnTo>
                    <a:pt x="9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9"/>
            <p:cNvSpPr/>
            <p:nvPr/>
          </p:nvSpPr>
          <p:spPr>
            <a:xfrm>
              <a:off x="2872100" y="2334525"/>
              <a:ext cx="13725" cy="22150"/>
            </a:xfrm>
            <a:custGeom>
              <a:avLst/>
              <a:gdLst/>
              <a:ahLst/>
              <a:cxnLst/>
              <a:rect l="l" t="t" r="r" b="b"/>
              <a:pathLst>
                <a:path w="549" h="886" extrusionOk="0">
                  <a:moveTo>
                    <a:pt x="443" y="1"/>
                  </a:moveTo>
                  <a:cubicBezTo>
                    <a:pt x="317" y="106"/>
                    <a:pt x="169" y="169"/>
                    <a:pt x="1" y="190"/>
                  </a:cubicBezTo>
                  <a:lnTo>
                    <a:pt x="190" y="886"/>
                  </a:lnTo>
                  <a:cubicBezTo>
                    <a:pt x="317" y="844"/>
                    <a:pt x="443" y="802"/>
                    <a:pt x="548" y="759"/>
                  </a:cubicBezTo>
                  <a:lnTo>
                    <a:pt x="443" y="1"/>
                  </a:ln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9"/>
            <p:cNvSpPr/>
            <p:nvPr/>
          </p:nvSpPr>
          <p:spPr>
            <a:xfrm>
              <a:off x="2825725" y="2197500"/>
              <a:ext cx="86450" cy="159700"/>
            </a:xfrm>
            <a:custGeom>
              <a:avLst/>
              <a:gdLst/>
              <a:ahLst/>
              <a:cxnLst/>
              <a:rect l="l" t="t" r="r" b="b"/>
              <a:pathLst>
                <a:path w="3458" h="6388" extrusionOk="0">
                  <a:moveTo>
                    <a:pt x="1801" y="0"/>
                  </a:moveTo>
                  <a:cubicBezTo>
                    <a:pt x="1777" y="0"/>
                    <a:pt x="1753" y="1"/>
                    <a:pt x="1729" y="2"/>
                  </a:cubicBezTo>
                  <a:cubicBezTo>
                    <a:pt x="781" y="65"/>
                    <a:pt x="22" y="929"/>
                    <a:pt x="22" y="1941"/>
                  </a:cubicBezTo>
                  <a:lnTo>
                    <a:pt x="1" y="1941"/>
                  </a:lnTo>
                  <a:lnTo>
                    <a:pt x="1" y="3206"/>
                  </a:lnTo>
                  <a:cubicBezTo>
                    <a:pt x="1" y="3880"/>
                    <a:pt x="1" y="4554"/>
                    <a:pt x="169" y="5187"/>
                  </a:cubicBezTo>
                  <a:cubicBezTo>
                    <a:pt x="212" y="5313"/>
                    <a:pt x="233" y="5418"/>
                    <a:pt x="275" y="5524"/>
                  </a:cubicBezTo>
                  <a:cubicBezTo>
                    <a:pt x="317" y="5650"/>
                    <a:pt x="401" y="5756"/>
                    <a:pt x="486" y="5861"/>
                  </a:cubicBezTo>
                  <a:cubicBezTo>
                    <a:pt x="696" y="6114"/>
                    <a:pt x="991" y="6283"/>
                    <a:pt x="1308" y="6367"/>
                  </a:cubicBezTo>
                  <a:cubicBezTo>
                    <a:pt x="1371" y="6367"/>
                    <a:pt x="1455" y="6388"/>
                    <a:pt x="1539" y="6388"/>
                  </a:cubicBezTo>
                  <a:lnTo>
                    <a:pt x="1329" y="5608"/>
                  </a:lnTo>
                  <a:cubicBezTo>
                    <a:pt x="1181" y="5545"/>
                    <a:pt x="1055" y="5461"/>
                    <a:pt x="949" y="5334"/>
                  </a:cubicBezTo>
                  <a:cubicBezTo>
                    <a:pt x="865" y="5250"/>
                    <a:pt x="802" y="5144"/>
                    <a:pt x="781" y="5039"/>
                  </a:cubicBezTo>
                  <a:cubicBezTo>
                    <a:pt x="696" y="4828"/>
                    <a:pt x="675" y="4597"/>
                    <a:pt x="675" y="4365"/>
                  </a:cubicBezTo>
                  <a:cubicBezTo>
                    <a:pt x="675" y="4154"/>
                    <a:pt x="696" y="3943"/>
                    <a:pt x="696" y="3732"/>
                  </a:cubicBezTo>
                  <a:cubicBezTo>
                    <a:pt x="675" y="3121"/>
                    <a:pt x="675" y="2510"/>
                    <a:pt x="675" y="1899"/>
                  </a:cubicBezTo>
                  <a:cubicBezTo>
                    <a:pt x="675" y="1288"/>
                    <a:pt x="1139" y="761"/>
                    <a:pt x="1729" y="740"/>
                  </a:cubicBezTo>
                  <a:cubicBezTo>
                    <a:pt x="1752" y="738"/>
                    <a:pt x="1775" y="737"/>
                    <a:pt x="1798" y="737"/>
                  </a:cubicBezTo>
                  <a:cubicBezTo>
                    <a:pt x="2337" y="737"/>
                    <a:pt x="2783" y="1208"/>
                    <a:pt x="2783" y="1815"/>
                  </a:cubicBezTo>
                  <a:lnTo>
                    <a:pt x="2783" y="4512"/>
                  </a:lnTo>
                  <a:cubicBezTo>
                    <a:pt x="2783" y="4575"/>
                    <a:pt x="2762" y="4618"/>
                    <a:pt x="2762" y="4681"/>
                  </a:cubicBezTo>
                  <a:cubicBezTo>
                    <a:pt x="2762" y="4744"/>
                    <a:pt x="2741" y="4786"/>
                    <a:pt x="2741" y="4849"/>
                  </a:cubicBezTo>
                  <a:lnTo>
                    <a:pt x="2867" y="5903"/>
                  </a:lnTo>
                  <a:cubicBezTo>
                    <a:pt x="3099" y="5692"/>
                    <a:pt x="3268" y="5418"/>
                    <a:pt x="3352" y="5123"/>
                  </a:cubicBezTo>
                  <a:cubicBezTo>
                    <a:pt x="3415" y="4913"/>
                    <a:pt x="3457" y="4702"/>
                    <a:pt x="3457" y="4491"/>
                  </a:cubicBezTo>
                  <a:lnTo>
                    <a:pt x="3457" y="1772"/>
                  </a:lnTo>
                  <a:cubicBezTo>
                    <a:pt x="3457" y="786"/>
                    <a:pt x="2716" y="0"/>
                    <a:pt x="18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9"/>
            <p:cNvSpPr/>
            <p:nvPr/>
          </p:nvSpPr>
          <p:spPr>
            <a:xfrm>
              <a:off x="2889500" y="2251275"/>
              <a:ext cx="27950" cy="20575"/>
            </a:xfrm>
            <a:custGeom>
              <a:avLst/>
              <a:gdLst/>
              <a:ahLst/>
              <a:cxnLst/>
              <a:rect l="l" t="t" r="r" b="b"/>
              <a:pathLst>
                <a:path w="1118" h="823" extrusionOk="0">
                  <a:moveTo>
                    <a:pt x="906" y="1"/>
                  </a:moveTo>
                  <a:lnTo>
                    <a:pt x="232" y="43"/>
                  </a:lnTo>
                  <a:cubicBezTo>
                    <a:pt x="84" y="43"/>
                    <a:pt x="0" y="148"/>
                    <a:pt x="0" y="296"/>
                  </a:cubicBezTo>
                  <a:lnTo>
                    <a:pt x="0" y="591"/>
                  </a:lnTo>
                  <a:cubicBezTo>
                    <a:pt x="0" y="717"/>
                    <a:pt x="105" y="823"/>
                    <a:pt x="232" y="823"/>
                  </a:cubicBezTo>
                  <a:lnTo>
                    <a:pt x="906" y="781"/>
                  </a:lnTo>
                  <a:cubicBezTo>
                    <a:pt x="1033" y="781"/>
                    <a:pt x="1117" y="675"/>
                    <a:pt x="1117" y="549"/>
                  </a:cubicBezTo>
                  <a:lnTo>
                    <a:pt x="1117" y="233"/>
                  </a:lnTo>
                  <a:cubicBezTo>
                    <a:pt x="1117" y="106"/>
                    <a:pt x="103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9"/>
            <p:cNvSpPr/>
            <p:nvPr/>
          </p:nvSpPr>
          <p:spPr>
            <a:xfrm>
              <a:off x="2889500" y="2274925"/>
              <a:ext cx="27950" cy="20125"/>
            </a:xfrm>
            <a:custGeom>
              <a:avLst/>
              <a:gdLst/>
              <a:ahLst/>
              <a:cxnLst/>
              <a:rect l="l" t="t" r="r" b="b"/>
              <a:pathLst>
                <a:path w="1118" h="805" extrusionOk="0">
                  <a:moveTo>
                    <a:pt x="938" y="0"/>
                  </a:moveTo>
                  <a:cubicBezTo>
                    <a:pt x="928" y="0"/>
                    <a:pt x="917" y="1"/>
                    <a:pt x="906" y="3"/>
                  </a:cubicBezTo>
                  <a:lnTo>
                    <a:pt x="232" y="24"/>
                  </a:lnTo>
                  <a:cubicBezTo>
                    <a:pt x="84" y="24"/>
                    <a:pt x="0" y="151"/>
                    <a:pt x="0" y="277"/>
                  </a:cubicBezTo>
                  <a:lnTo>
                    <a:pt x="0" y="572"/>
                  </a:lnTo>
                  <a:cubicBezTo>
                    <a:pt x="0" y="699"/>
                    <a:pt x="105" y="804"/>
                    <a:pt x="232" y="804"/>
                  </a:cubicBezTo>
                  <a:lnTo>
                    <a:pt x="906" y="783"/>
                  </a:lnTo>
                  <a:cubicBezTo>
                    <a:pt x="1033" y="783"/>
                    <a:pt x="1117" y="656"/>
                    <a:pt x="1117" y="530"/>
                  </a:cubicBezTo>
                  <a:lnTo>
                    <a:pt x="1117" y="235"/>
                  </a:lnTo>
                  <a:cubicBezTo>
                    <a:pt x="1117" y="100"/>
                    <a:pt x="1047" y="0"/>
                    <a:pt x="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9"/>
            <p:cNvSpPr/>
            <p:nvPr/>
          </p:nvSpPr>
          <p:spPr>
            <a:xfrm>
              <a:off x="3064425" y="2372475"/>
              <a:ext cx="68000" cy="149650"/>
            </a:xfrm>
            <a:custGeom>
              <a:avLst/>
              <a:gdLst/>
              <a:ahLst/>
              <a:cxnLst/>
              <a:rect l="l" t="t" r="r" b="b"/>
              <a:pathLst>
                <a:path w="2720" h="5986" extrusionOk="0">
                  <a:moveTo>
                    <a:pt x="2277" y="0"/>
                  </a:moveTo>
                  <a:lnTo>
                    <a:pt x="0" y="1201"/>
                  </a:lnTo>
                  <a:lnTo>
                    <a:pt x="0" y="5986"/>
                  </a:lnTo>
                  <a:cubicBezTo>
                    <a:pt x="0" y="5986"/>
                    <a:pt x="2719" y="2171"/>
                    <a:pt x="2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9"/>
            <p:cNvSpPr/>
            <p:nvPr/>
          </p:nvSpPr>
          <p:spPr>
            <a:xfrm>
              <a:off x="3004350" y="2378800"/>
              <a:ext cx="301425" cy="436800"/>
            </a:xfrm>
            <a:custGeom>
              <a:avLst/>
              <a:gdLst/>
              <a:ahLst/>
              <a:cxnLst/>
              <a:rect l="l" t="t" r="r" b="b"/>
              <a:pathLst>
                <a:path w="12057" h="17472" extrusionOk="0">
                  <a:moveTo>
                    <a:pt x="8073" y="42"/>
                  </a:moveTo>
                  <a:cubicBezTo>
                    <a:pt x="8726" y="211"/>
                    <a:pt x="9527" y="1222"/>
                    <a:pt x="10012" y="1644"/>
                  </a:cubicBezTo>
                  <a:cubicBezTo>
                    <a:pt x="12056" y="3457"/>
                    <a:pt x="11740" y="6217"/>
                    <a:pt x="11972" y="8704"/>
                  </a:cubicBezTo>
                  <a:cubicBezTo>
                    <a:pt x="11972" y="8704"/>
                    <a:pt x="11635" y="12983"/>
                    <a:pt x="11424" y="12941"/>
                  </a:cubicBezTo>
                  <a:cubicBezTo>
                    <a:pt x="11171" y="12899"/>
                    <a:pt x="10497" y="16650"/>
                    <a:pt x="10475" y="16987"/>
                  </a:cubicBezTo>
                  <a:cubicBezTo>
                    <a:pt x="10497" y="16566"/>
                    <a:pt x="4658" y="16903"/>
                    <a:pt x="4132" y="16987"/>
                  </a:cubicBezTo>
                  <a:cubicBezTo>
                    <a:pt x="3647" y="17050"/>
                    <a:pt x="43" y="17261"/>
                    <a:pt x="1" y="17472"/>
                  </a:cubicBezTo>
                  <a:cubicBezTo>
                    <a:pt x="675" y="14711"/>
                    <a:pt x="359" y="11803"/>
                    <a:pt x="422" y="8957"/>
                  </a:cubicBezTo>
                  <a:cubicBezTo>
                    <a:pt x="443" y="6871"/>
                    <a:pt x="717" y="4658"/>
                    <a:pt x="1708" y="2761"/>
                  </a:cubicBezTo>
                  <a:cubicBezTo>
                    <a:pt x="1855" y="2487"/>
                    <a:pt x="2066" y="1897"/>
                    <a:pt x="2403" y="1813"/>
                  </a:cubicBezTo>
                  <a:cubicBezTo>
                    <a:pt x="2467" y="2951"/>
                    <a:pt x="2256" y="4173"/>
                    <a:pt x="2171" y="5311"/>
                  </a:cubicBezTo>
                  <a:cubicBezTo>
                    <a:pt x="2488" y="4173"/>
                    <a:pt x="2930" y="3056"/>
                    <a:pt x="3499" y="2044"/>
                  </a:cubicBezTo>
                  <a:cubicBezTo>
                    <a:pt x="3773" y="1581"/>
                    <a:pt x="3942" y="970"/>
                    <a:pt x="4490" y="991"/>
                  </a:cubicBezTo>
                  <a:cubicBezTo>
                    <a:pt x="5059" y="1012"/>
                    <a:pt x="5565" y="1117"/>
                    <a:pt x="6113" y="885"/>
                  </a:cubicBezTo>
                  <a:cubicBezTo>
                    <a:pt x="6703" y="632"/>
                    <a:pt x="7230" y="0"/>
                    <a:pt x="7925" y="21"/>
                  </a:cubicBezTo>
                  <a:cubicBezTo>
                    <a:pt x="7967" y="21"/>
                    <a:pt x="8031" y="21"/>
                    <a:pt x="8073" y="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9"/>
            <p:cNvSpPr/>
            <p:nvPr/>
          </p:nvSpPr>
          <p:spPr>
            <a:xfrm>
              <a:off x="2751975" y="2802600"/>
              <a:ext cx="500800" cy="579425"/>
            </a:xfrm>
            <a:custGeom>
              <a:avLst/>
              <a:gdLst/>
              <a:ahLst/>
              <a:cxnLst/>
              <a:rect l="l" t="t" r="r" b="b"/>
              <a:pathLst>
                <a:path w="20032" h="23177" extrusionOk="0">
                  <a:moveTo>
                    <a:pt x="15416" y="1"/>
                  </a:moveTo>
                  <a:cubicBezTo>
                    <a:pt x="12840" y="1"/>
                    <a:pt x="10138" y="35"/>
                    <a:pt x="10138" y="35"/>
                  </a:cubicBezTo>
                  <a:lnTo>
                    <a:pt x="10138" y="14"/>
                  </a:lnTo>
                  <a:cubicBezTo>
                    <a:pt x="8009" y="1447"/>
                    <a:pt x="6239" y="2754"/>
                    <a:pt x="4932" y="3808"/>
                  </a:cubicBezTo>
                  <a:cubicBezTo>
                    <a:pt x="1075" y="6843"/>
                    <a:pt x="401" y="7981"/>
                    <a:pt x="232" y="9098"/>
                  </a:cubicBezTo>
                  <a:lnTo>
                    <a:pt x="0" y="11711"/>
                  </a:lnTo>
                  <a:lnTo>
                    <a:pt x="9822" y="23177"/>
                  </a:lnTo>
                  <a:lnTo>
                    <a:pt x="12583" y="20816"/>
                  </a:lnTo>
                  <a:lnTo>
                    <a:pt x="7693" y="12491"/>
                  </a:lnTo>
                  <a:lnTo>
                    <a:pt x="5101" y="10215"/>
                  </a:lnTo>
                  <a:lnTo>
                    <a:pt x="14543" y="5199"/>
                  </a:lnTo>
                  <a:cubicBezTo>
                    <a:pt x="14543" y="5199"/>
                    <a:pt x="18505" y="4103"/>
                    <a:pt x="18884" y="3534"/>
                  </a:cubicBezTo>
                  <a:cubicBezTo>
                    <a:pt x="19285" y="2944"/>
                    <a:pt x="20001" y="141"/>
                    <a:pt x="20001" y="141"/>
                  </a:cubicBezTo>
                  <a:cubicBezTo>
                    <a:pt x="20032" y="30"/>
                    <a:pt x="17777" y="1"/>
                    <a:pt x="15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9"/>
            <p:cNvSpPr/>
            <p:nvPr/>
          </p:nvSpPr>
          <p:spPr>
            <a:xfrm>
              <a:off x="2695050" y="2787125"/>
              <a:ext cx="588575" cy="667600"/>
            </a:xfrm>
            <a:custGeom>
              <a:avLst/>
              <a:gdLst/>
              <a:ahLst/>
              <a:cxnLst/>
              <a:rect l="l" t="t" r="r" b="b"/>
              <a:pathLst>
                <a:path w="23543" h="26704" extrusionOk="0">
                  <a:moveTo>
                    <a:pt x="23037" y="1"/>
                  </a:moveTo>
                  <a:lnTo>
                    <a:pt x="23037" y="1"/>
                  </a:lnTo>
                  <a:cubicBezTo>
                    <a:pt x="17052" y="717"/>
                    <a:pt x="12942" y="802"/>
                    <a:pt x="12942" y="802"/>
                  </a:cubicBezTo>
                  <a:lnTo>
                    <a:pt x="12921" y="802"/>
                  </a:lnTo>
                  <a:cubicBezTo>
                    <a:pt x="10961" y="2319"/>
                    <a:pt x="9548" y="3752"/>
                    <a:pt x="8621" y="4764"/>
                  </a:cubicBezTo>
                  <a:cubicBezTo>
                    <a:pt x="7424" y="6070"/>
                    <a:pt x="4431" y="9874"/>
                    <a:pt x="4440" y="9874"/>
                  </a:cubicBezTo>
                  <a:cubicBezTo>
                    <a:pt x="4442" y="9874"/>
                    <a:pt x="4522" y="9774"/>
                    <a:pt x="4701" y="9548"/>
                  </a:cubicBezTo>
                  <a:lnTo>
                    <a:pt x="4701" y="9548"/>
                  </a:lnTo>
                  <a:lnTo>
                    <a:pt x="3668" y="12119"/>
                  </a:lnTo>
                  <a:lnTo>
                    <a:pt x="1" y="25292"/>
                  </a:lnTo>
                  <a:lnTo>
                    <a:pt x="3542" y="26704"/>
                  </a:lnTo>
                  <a:lnTo>
                    <a:pt x="7778" y="16798"/>
                  </a:lnTo>
                  <a:lnTo>
                    <a:pt x="8811" y="12204"/>
                  </a:lnTo>
                  <a:cubicBezTo>
                    <a:pt x="8811" y="12204"/>
                    <a:pt x="16651" y="7019"/>
                    <a:pt x="17030" y="6956"/>
                  </a:cubicBezTo>
                  <a:cubicBezTo>
                    <a:pt x="17389" y="6872"/>
                    <a:pt x="21583" y="5438"/>
                    <a:pt x="22025" y="5291"/>
                  </a:cubicBezTo>
                  <a:cubicBezTo>
                    <a:pt x="22447" y="5143"/>
                    <a:pt x="23543" y="2108"/>
                    <a:pt x="23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9"/>
            <p:cNvSpPr/>
            <p:nvPr/>
          </p:nvSpPr>
          <p:spPr>
            <a:xfrm>
              <a:off x="2775675" y="3445350"/>
              <a:ext cx="34275" cy="75250"/>
            </a:xfrm>
            <a:custGeom>
              <a:avLst/>
              <a:gdLst/>
              <a:ahLst/>
              <a:cxnLst/>
              <a:rect l="l" t="t" r="r" b="b"/>
              <a:pathLst>
                <a:path w="1371" h="3010" extrusionOk="0">
                  <a:moveTo>
                    <a:pt x="828" y="1"/>
                  </a:moveTo>
                  <a:cubicBezTo>
                    <a:pt x="762" y="1"/>
                    <a:pt x="696" y="13"/>
                    <a:pt x="633" y="38"/>
                  </a:cubicBezTo>
                  <a:cubicBezTo>
                    <a:pt x="485" y="101"/>
                    <a:pt x="338" y="249"/>
                    <a:pt x="232" y="438"/>
                  </a:cubicBezTo>
                  <a:lnTo>
                    <a:pt x="401" y="544"/>
                  </a:lnTo>
                  <a:cubicBezTo>
                    <a:pt x="464" y="438"/>
                    <a:pt x="570" y="291"/>
                    <a:pt x="717" y="227"/>
                  </a:cubicBezTo>
                  <a:cubicBezTo>
                    <a:pt x="757" y="214"/>
                    <a:pt x="799" y="207"/>
                    <a:pt x="840" y="207"/>
                  </a:cubicBezTo>
                  <a:cubicBezTo>
                    <a:pt x="929" y="207"/>
                    <a:pt x="1011" y="240"/>
                    <a:pt x="1054" y="312"/>
                  </a:cubicBezTo>
                  <a:cubicBezTo>
                    <a:pt x="1139" y="417"/>
                    <a:pt x="1118" y="565"/>
                    <a:pt x="1054" y="691"/>
                  </a:cubicBezTo>
                  <a:cubicBezTo>
                    <a:pt x="991" y="797"/>
                    <a:pt x="907" y="881"/>
                    <a:pt x="801" y="986"/>
                  </a:cubicBezTo>
                  <a:cubicBezTo>
                    <a:pt x="780" y="1007"/>
                    <a:pt x="738" y="1049"/>
                    <a:pt x="717" y="1070"/>
                  </a:cubicBezTo>
                  <a:cubicBezTo>
                    <a:pt x="232" y="1597"/>
                    <a:pt x="1" y="2314"/>
                    <a:pt x="106" y="3009"/>
                  </a:cubicBezTo>
                  <a:lnTo>
                    <a:pt x="296" y="2988"/>
                  </a:lnTo>
                  <a:cubicBezTo>
                    <a:pt x="211" y="2335"/>
                    <a:pt x="422" y="1682"/>
                    <a:pt x="865" y="1197"/>
                  </a:cubicBezTo>
                  <a:cubicBezTo>
                    <a:pt x="886" y="1176"/>
                    <a:pt x="928" y="1155"/>
                    <a:pt x="949" y="1113"/>
                  </a:cubicBezTo>
                  <a:cubicBezTo>
                    <a:pt x="1054" y="1007"/>
                    <a:pt x="1160" y="923"/>
                    <a:pt x="1223" y="797"/>
                  </a:cubicBezTo>
                  <a:cubicBezTo>
                    <a:pt x="1307" y="628"/>
                    <a:pt x="1371" y="375"/>
                    <a:pt x="1223" y="185"/>
                  </a:cubicBezTo>
                  <a:cubicBezTo>
                    <a:pt x="1134" y="67"/>
                    <a:pt x="983" y="1"/>
                    <a:pt x="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9"/>
            <p:cNvSpPr/>
            <p:nvPr/>
          </p:nvSpPr>
          <p:spPr>
            <a:xfrm>
              <a:off x="2663450" y="3384700"/>
              <a:ext cx="74850" cy="78475"/>
            </a:xfrm>
            <a:custGeom>
              <a:avLst/>
              <a:gdLst/>
              <a:ahLst/>
              <a:cxnLst/>
              <a:rect l="l" t="t" r="r" b="b"/>
              <a:pathLst>
                <a:path w="2994" h="3139" extrusionOk="0">
                  <a:moveTo>
                    <a:pt x="1874" y="1"/>
                  </a:moveTo>
                  <a:cubicBezTo>
                    <a:pt x="1611" y="1"/>
                    <a:pt x="1374" y="179"/>
                    <a:pt x="1307" y="462"/>
                  </a:cubicBezTo>
                  <a:cubicBezTo>
                    <a:pt x="1138" y="1136"/>
                    <a:pt x="738" y="2253"/>
                    <a:pt x="0" y="3138"/>
                  </a:cubicBezTo>
                  <a:cubicBezTo>
                    <a:pt x="2761" y="2569"/>
                    <a:pt x="2993" y="630"/>
                    <a:pt x="2993" y="335"/>
                  </a:cubicBezTo>
                  <a:lnTo>
                    <a:pt x="2087" y="40"/>
                  </a:lnTo>
                  <a:cubicBezTo>
                    <a:pt x="2016" y="13"/>
                    <a:pt x="1944" y="1"/>
                    <a:pt x="1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9"/>
            <p:cNvSpPr/>
            <p:nvPr/>
          </p:nvSpPr>
          <p:spPr>
            <a:xfrm>
              <a:off x="2549100" y="3391825"/>
              <a:ext cx="246625" cy="155650"/>
            </a:xfrm>
            <a:custGeom>
              <a:avLst/>
              <a:gdLst/>
              <a:ahLst/>
              <a:cxnLst/>
              <a:rect l="l" t="t" r="r" b="b"/>
              <a:pathLst>
                <a:path w="9865" h="6226" extrusionOk="0">
                  <a:moveTo>
                    <a:pt x="7264" y="1"/>
                  </a:moveTo>
                  <a:cubicBezTo>
                    <a:pt x="7069" y="1"/>
                    <a:pt x="6879" y="29"/>
                    <a:pt x="6703" y="92"/>
                  </a:cubicBezTo>
                  <a:cubicBezTo>
                    <a:pt x="6387" y="219"/>
                    <a:pt x="6176" y="408"/>
                    <a:pt x="6029" y="640"/>
                  </a:cubicBezTo>
                  <a:cubicBezTo>
                    <a:pt x="5986" y="725"/>
                    <a:pt x="5944" y="830"/>
                    <a:pt x="5902" y="914"/>
                  </a:cubicBezTo>
                  <a:cubicBezTo>
                    <a:pt x="5818" y="1083"/>
                    <a:pt x="5755" y="1230"/>
                    <a:pt x="5691" y="1399"/>
                  </a:cubicBezTo>
                  <a:cubicBezTo>
                    <a:pt x="5670" y="1462"/>
                    <a:pt x="5628" y="1525"/>
                    <a:pt x="5607" y="1589"/>
                  </a:cubicBezTo>
                  <a:cubicBezTo>
                    <a:pt x="5586" y="1631"/>
                    <a:pt x="5586" y="1652"/>
                    <a:pt x="5565" y="1673"/>
                  </a:cubicBezTo>
                  <a:cubicBezTo>
                    <a:pt x="5481" y="1820"/>
                    <a:pt x="5375" y="1989"/>
                    <a:pt x="5249" y="2137"/>
                  </a:cubicBezTo>
                  <a:cubicBezTo>
                    <a:pt x="5165" y="2200"/>
                    <a:pt x="5101" y="2284"/>
                    <a:pt x="5038" y="2347"/>
                  </a:cubicBezTo>
                  <a:cubicBezTo>
                    <a:pt x="4912" y="2453"/>
                    <a:pt x="4785" y="2558"/>
                    <a:pt x="4638" y="2642"/>
                  </a:cubicBezTo>
                  <a:cubicBezTo>
                    <a:pt x="4553" y="2706"/>
                    <a:pt x="4469" y="2769"/>
                    <a:pt x="4385" y="2811"/>
                  </a:cubicBezTo>
                  <a:cubicBezTo>
                    <a:pt x="4343" y="2832"/>
                    <a:pt x="4300" y="2874"/>
                    <a:pt x="4258" y="2895"/>
                  </a:cubicBezTo>
                  <a:cubicBezTo>
                    <a:pt x="4153" y="2959"/>
                    <a:pt x="4026" y="3022"/>
                    <a:pt x="3900" y="3085"/>
                  </a:cubicBezTo>
                  <a:cubicBezTo>
                    <a:pt x="3816" y="3148"/>
                    <a:pt x="3710" y="3190"/>
                    <a:pt x="3626" y="3233"/>
                  </a:cubicBezTo>
                  <a:cubicBezTo>
                    <a:pt x="3499" y="3296"/>
                    <a:pt x="3352" y="3338"/>
                    <a:pt x="3226" y="3401"/>
                  </a:cubicBezTo>
                  <a:cubicBezTo>
                    <a:pt x="3141" y="3422"/>
                    <a:pt x="3036" y="3464"/>
                    <a:pt x="2952" y="3485"/>
                  </a:cubicBezTo>
                  <a:cubicBezTo>
                    <a:pt x="2804" y="3549"/>
                    <a:pt x="2656" y="3591"/>
                    <a:pt x="2509" y="3633"/>
                  </a:cubicBezTo>
                  <a:cubicBezTo>
                    <a:pt x="2404" y="3654"/>
                    <a:pt x="2319" y="3675"/>
                    <a:pt x="2235" y="3696"/>
                  </a:cubicBezTo>
                  <a:cubicBezTo>
                    <a:pt x="2130" y="3717"/>
                    <a:pt x="2024" y="3738"/>
                    <a:pt x="1940" y="3759"/>
                  </a:cubicBezTo>
                  <a:cubicBezTo>
                    <a:pt x="1729" y="3802"/>
                    <a:pt x="1539" y="3823"/>
                    <a:pt x="1371" y="3823"/>
                  </a:cubicBezTo>
                  <a:cubicBezTo>
                    <a:pt x="254" y="3844"/>
                    <a:pt x="169" y="4329"/>
                    <a:pt x="169" y="4329"/>
                  </a:cubicBezTo>
                  <a:lnTo>
                    <a:pt x="169" y="4350"/>
                  </a:lnTo>
                  <a:cubicBezTo>
                    <a:pt x="169" y="4350"/>
                    <a:pt x="22" y="4961"/>
                    <a:pt x="1" y="5108"/>
                  </a:cubicBezTo>
                  <a:cubicBezTo>
                    <a:pt x="949" y="5930"/>
                    <a:pt x="3204" y="6036"/>
                    <a:pt x="4111" y="6078"/>
                  </a:cubicBezTo>
                  <a:cubicBezTo>
                    <a:pt x="4406" y="6015"/>
                    <a:pt x="4764" y="5972"/>
                    <a:pt x="5143" y="5972"/>
                  </a:cubicBezTo>
                  <a:lnTo>
                    <a:pt x="5354" y="5972"/>
                  </a:lnTo>
                  <a:cubicBezTo>
                    <a:pt x="5691" y="5994"/>
                    <a:pt x="6029" y="6036"/>
                    <a:pt x="6282" y="6078"/>
                  </a:cubicBezTo>
                  <a:lnTo>
                    <a:pt x="6324" y="6078"/>
                  </a:lnTo>
                  <a:cubicBezTo>
                    <a:pt x="6387" y="6099"/>
                    <a:pt x="6471" y="6120"/>
                    <a:pt x="6534" y="6141"/>
                  </a:cubicBezTo>
                  <a:cubicBezTo>
                    <a:pt x="6577" y="6141"/>
                    <a:pt x="6661" y="6162"/>
                    <a:pt x="6724" y="6162"/>
                  </a:cubicBezTo>
                  <a:cubicBezTo>
                    <a:pt x="7125" y="6225"/>
                    <a:pt x="7841" y="6225"/>
                    <a:pt x="8452" y="6225"/>
                  </a:cubicBezTo>
                  <a:lnTo>
                    <a:pt x="8516" y="6225"/>
                  </a:lnTo>
                  <a:cubicBezTo>
                    <a:pt x="9043" y="5551"/>
                    <a:pt x="9422" y="4729"/>
                    <a:pt x="9612" y="3907"/>
                  </a:cubicBezTo>
                  <a:lnTo>
                    <a:pt x="9590" y="3717"/>
                  </a:lnTo>
                  <a:lnTo>
                    <a:pt x="9801" y="1820"/>
                  </a:lnTo>
                  <a:cubicBezTo>
                    <a:pt x="9864" y="1420"/>
                    <a:pt x="9527" y="1083"/>
                    <a:pt x="9253" y="830"/>
                  </a:cubicBezTo>
                  <a:cubicBezTo>
                    <a:pt x="8773" y="383"/>
                    <a:pt x="7980" y="1"/>
                    <a:pt x="7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9"/>
            <p:cNvSpPr/>
            <p:nvPr/>
          </p:nvSpPr>
          <p:spPr>
            <a:xfrm>
              <a:off x="2761975" y="3489500"/>
              <a:ext cx="31650" cy="57450"/>
            </a:xfrm>
            <a:custGeom>
              <a:avLst/>
              <a:gdLst/>
              <a:ahLst/>
              <a:cxnLst/>
              <a:rect l="l" t="t" r="r" b="b"/>
              <a:pathLst>
                <a:path w="1266" h="2298" extrusionOk="0">
                  <a:moveTo>
                    <a:pt x="1118" y="0"/>
                  </a:moveTo>
                  <a:cubicBezTo>
                    <a:pt x="907" y="822"/>
                    <a:pt x="528" y="1644"/>
                    <a:pt x="1" y="2297"/>
                  </a:cubicBezTo>
                  <a:cubicBezTo>
                    <a:pt x="591" y="2297"/>
                    <a:pt x="1075" y="2276"/>
                    <a:pt x="1075" y="2276"/>
                  </a:cubicBezTo>
                  <a:lnTo>
                    <a:pt x="1265" y="1117"/>
                  </a:lnTo>
                  <a:lnTo>
                    <a:pt x="1265" y="1096"/>
                  </a:lnTo>
                  <a:lnTo>
                    <a:pt x="1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9"/>
            <p:cNvSpPr/>
            <p:nvPr/>
          </p:nvSpPr>
          <p:spPr>
            <a:xfrm>
              <a:off x="2580200" y="3503725"/>
              <a:ext cx="180750" cy="43750"/>
            </a:xfrm>
            <a:custGeom>
              <a:avLst/>
              <a:gdLst/>
              <a:ahLst/>
              <a:cxnLst/>
              <a:rect l="l" t="t" r="r" b="b"/>
              <a:pathLst>
                <a:path w="7230" h="1750" extrusionOk="0">
                  <a:moveTo>
                    <a:pt x="485" y="0"/>
                  </a:moveTo>
                  <a:cubicBezTo>
                    <a:pt x="169" y="358"/>
                    <a:pt x="21" y="780"/>
                    <a:pt x="0" y="1222"/>
                  </a:cubicBezTo>
                  <a:cubicBezTo>
                    <a:pt x="1033" y="1518"/>
                    <a:pt x="2255" y="1560"/>
                    <a:pt x="2888" y="1602"/>
                  </a:cubicBezTo>
                  <a:cubicBezTo>
                    <a:pt x="2916" y="1604"/>
                    <a:pt x="2945" y="1605"/>
                    <a:pt x="2975" y="1605"/>
                  </a:cubicBezTo>
                  <a:cubicBezTo>
                    <a:pt x="3272" y="1605"/>
                    <a:pt x="3614" y="1516"/>
                    <a:pt x="3921" y="1496"/>
                  </a:cubicBezTo>
                  <a:lnTo>
                    <a:pt x="4131" y="1496"/>
                  </a:lnTo>
                  <a:cubicBezTo>
                    <a:pt x="4426" y="1518"/>
                    <a:pt x="4721" y="1539"/>
                    <a:pt x="5016" y="1602"/>
                  </a:cubicBezTo>
                  <a:lnTo>
                    <a:pt x="5080" y="1602"/>
                  </a:lnTo>
                  <a:cubicBezTo>
                    <a:pt x="5206" y="1623"/>
                    <a:pt x="5354" y="1665"/>
                    <a:pt x="5501" y="1686"/>
                  </a:cubicBezTo>
                  <a:cubicBezTo>
                    <a:pt x="5881" y="1749"/>
                    <a:pt x="6597" y="1749"/>
                    <a:pt x="7208" y="1749"/>
                  </a:cubicBezTo>
                  <a:cubicBezTo>
                    <a:pt x="7229" y="1686"/>
                    <a:pt x="7229" y="1623"/>
                    <a:pt x="7229" y="1560"/>
                  </a:cubicBezTo>
                  <a:cubicBezTo>
                    <a:pt x="7165" y="421"/>
                    <a:pt x="5904" y="51"/>
                    <a:pt x="4831" y="51"/>
                  </a:cubicBezTo>
                  <a:cubicBezTo>
                    <a:pt x="4495" y="51"/>
                    <a:pt x="4177" y="87"/>
                    <a:pt x="3921" y="148"/>
                  </a:cubicBezTo>
                  <a:cubicBezTo>
                    <a:pt x="3529" y="251"/>
                    <a:pt x="3032" y="295"/>
                    <a:pt x="2532" y="295"/>
                  </a:cubicBezTo>
                  <a:cubicBezTo>
                    <a:pt x="1713" y="295"/>
                    <a:pt x="886" y="178"/>
                    <a:pt x="506" y="21"/>
                  </a:cubicBezTo>
                  <a:cubicBezTo>
                    <a:pt x="485" y="21"/>
                    <a:pt x="485"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9"/>
            <p:cNvSpPr/>
            <p:nvPr/>
          </p:nvSpPr>
          <p:spPr>
            <a:xfrm>
              <a:off x="2549100" y="3485800"/>
              <a:ext cx="48500" cy="48500"/>
            </a:xfrm>
            <a:custGeom>
              <a:avLst/>
              <a:gdLst/>
              <a:ahLst/>
              <a:cxnLst/>
              <a:rect l="l" t="t" r="r" b="b"/>
              <a:pathLst>
                <a:path w="1940" h="1940" extrusionOk="0">
                  <a:moveTo>
                    <a:pt x="1940" y="0"/>
                  </a:moveTo>
                  <a:lnTo>
                    <a:pt x="1940" y="0"/>
                  </a:lnTo>
                  <a:cubicBezTo>
                    <a:pt x="1729" y="43"/>
                    <a:pt x="1539" y="64"/>
                    <a:pt x="1371" y="64"/>
                  </a:cubicBezTo>
                  <a:cubicBezTo>
                    <a:pt x="254" y="85"/>
                    <a:pt x="169" y="570"/>
                    <a:pt x="169" y="570"/>
                  </a:cubicBezTo>
                  <a:cubicBezTo>
                    <a:pt x="169" y="570"/>
                    <a:pt x="22" y="1202"/>
                    <a:pt x="1" y="1349"/>
                  </a:cubicBezTo>
                  <a:cubicBezTo>
                    <a:pt x="317" y="1623"/>
                    <a:pt x="760" y="1792"/>
                    <a:pt x="1244" y="1939"/>
                  </a:cubicBezTo>
                  <a:cubicBezTo>
                    <a:pt x="1265" y="1497"/>
                    <a:pt x="1413" y="1075"/>
                    <a:pt x="1729" y="717"/>
                  </a:cubicBezTo>
                  <a:cubicBezTo>
                    <a:pt x="1603" y="675"/>
                    <a:pt x="1518" y="633"/>
                    <a:pt x="1434" y="591"/>
                  </a:cubicBezTo>
                  <a:cubicBezTo>
                    <a:pt x="1329" y="506"/>
                    <a:pt x="1371" y="338"/>
                    <a:pt x="1497" y="317"/>
                  </a:cubicBezTo>
                  <a:cubicBezTo>
                    <a:pt x="1687" y="296"/>
                    <a:pt x="1898" y="232"/>
                    <a:pt x="1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9"/>
            <p:cNvSpPr/>
            <p:nvPr/>
          </p:nvSpPr>
          <p:spPr>
            <a:xfrm>
              <a:off x="2543325" y="3515300"/>
              <a:ext cx="248700" cy="61150"/>
            </a:xfrm>
            <a:custGeom>
              <a:avLst/>
              <a:gdLst/>
              <a:ahLst/>
              <a:cxnLst/>
              <a:rect l="l" t="t" r="r" b="b"/>
              <a:pathLst>
                <a:path w="9948" h="2446" extrusionOk="0">
                  <a:moveTo>
                    <a:pt x="148" y="1"/>
                  </a:moveTo>
                  <a:lnTo>
                    <a:pt x="63" y="380"/>
                  </a:lnTo>
                  <a:lnTo>
                    <a:pt x="0" y="633"/>
                  </a:lnTo>
                  <a:lnTo>
                    <a:pt x="21" y="612"/>
                  </a:lnTo>
                  <a:lnTo>
                    <a:pt x="548" y="949"/>
                  </a:lnTo>
                  <a:lnTo>
                    <a:pt x="653" y="823"/>
                  </a:lnTo>
                  <a:lnTo>
                    <a:pt x="1054" y="928"/>
                  </a:lnTo>
                  <a:lnTo>
                    <a:pt x="991" y="1160"/>
                  </a:lnTo>
                  <a:lnTo>
                    <a:pt x="1623" y="1371"/>
                  </a:lnTo>
                  <a:lnTo>
                    <a:pt x="1665" y="1202"/>
                  </a:lnTo>
                  <a:lnTo>
                    <a:pt x="2276" y="1371"/>
                  </a:lnTo>
                  <a:lnTo>
                    <a:pt x="2234" y="1581"/>
                  </a:lnTo>
                  <a:lnTo>
                    <a:pt x="2845" y="1666"/>
                  </a:lnTo>
                  <a:lnTo>
                    <a:pt x="2866" y="1518"/>
                  </a:lnTo>
                  <a:lnTo>
                    <a:pt x="3372" y="1581"/>
                  </a:lnTo>
                  <a:lnTo>
                    <a:pt x="3478" y="1708"/>
                  </a:lnTo>
                  <a:lnTo>
                    <a:pt x="4089" y="1792"/>
                  </a:lnTo>
                  <a:lnTo>
                    <a:pt x="4173" y="1624"/>
                  </a:lnTo>
                  <a:lnTo>
                    <a:pt x="4489" y="1581"/>
                  </a:lnTo>
                  <a:lnTo>
                    <a:pt x="4531" y="1729"/>
                  </a:lnTo>
                  <a:lnTo>
                    <a:pt x="4890" y="1624"/>
                  </a:lnTo>
                  <a:lnTo>
                    <a:pt x="4911" y="1539"/>
                  </a:lnTo>
                  <a:lnTo>
                    <a:pt x="5627" y="1497"/>
                  </a:lnTo>
                  <a:lnTo>
                    <a:pt x="5733" y="1602"/>
                  </a:lnTo>
                  <a:lnTo>
                    <a:pt x="6217" y="1666"/>
                  </a:lnTo>
                  <a:lnTo>
                    <a:pt x="6239" y="1539"/>
                  </a:lnTo>
                  <a:lnTo>
                    <a:pt x="6723" y="1771"/>
                  </a:lnTo>
                  <a:lnTo>
                    <a:pt x="6829" y="2150"/>
                  </a:lnTo>
                  <a:lnTo>
                    <a:pt x="7208" y="2193"/>
                  </a:lnTo>
                  <a:lnTo>
                    <a:pt x="7208" y="2045"/>
                  </a:lnTo>
                  <a:lnTo>
                    <a:pt x="7503" y="2087"/>
                  </a:lnTo>
                  <a:lnTo>
                    <a:pt x="7482" y="2256"/>
                  </a:lnTo>
                  <a:lnTo>
                    <a:pt x="8072" y="2319"/>
                  </a:lnTo>
                  <a:lnTo>
                    <a:pt x="8114" y="2129"/>
                  </a:lnTo>
                  <a:lnTo>
                    <a:pt x="8430" y="2150"/>
                  </a:lnTo>
                  <a:lnTo>
                    <a:pt x="8409" y="2361"/>
                  </a:lnTo>
                  <a:lnTo>
                    <a:pt x="9147" y="2446"/>
                  </a:lnTo>
                  <a:lnTo>
                    <a:pt x="9168" y="2214"/>
                  </a:lnTo>
                  <a:lnTo>
                    <a:pt x="9442" y="2172"/>
                  </a:lnTo>
                  <a:lnTo>
                    <a:pt x="9547" y="2319"/>
                  </a:lnTo>
                  <a:lnTo>
                    <a:pt x="9927" y="2003"/>
                  </a:lnTo>
                  <a:lnTo>
                    <a:pt x="9927" y="1792"/>
                  </a:lnTo>
                  <a:lnTo>
                    <a:pt x="9948" y="1560"/>
                  </a:lnTo>
                  <a:lnTo>
                    <a:pt x="9948" y="1392"/>
                  </a:lnTo>
                  <a:lnTo>
                    <a:pt x="9948" y="1350"/>
                  </a:lnTo>
                  <a:cubicBezTo>
                    <a:pt x="9948" y="1286"/>
                    <a:pt x="9885" y="1223"/>
                    <a:pt x="9821" y="1223"/>
                  </a:cubicBezTo>
                  <a:cubicBezTo>
                    <a:pt x="9302" y="1183"/>
                    <a:pt x="7098" y="1011"/>
                    <a:pt x="5219" y="1011"/>
                  </a:cubicBezTo>
                  <a:cubicBezTo>
                    <a:pt x="5115" y="1011"/>
                    <a:pt x="5012" y="1011"/>
                    <a:pt x="4911" y="1012"/>
                  </a:cubicBezTo>
                  <a:cubicBezTo>
                    <a:pt x="4655" y="1046"/>
                    <a:pt x="4400" y="1061"/>
                    <a:pt x="4148" y="1061"/>
                  </a:cubicBezTo>
                  <a:cubicBezTo>
                    <a:pt x="2033" y="1061"/>
                    <a:pt x="148" y="1"/>
                    <a:pt x="1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9"/>
            <p:cNvSpPr/>
            <p:nvPr/>
          </p:nvSpPr>
          <p:spPr>
            <a:xfrm>
              <a:off x="2687150" y="3402550"/>
              <a:ext cx="18475" cy="14250"/>
            </a:xfrm>
            <a:custGeom>
              <a:avLst/>
              <a:gdLst/>
              <a:ahLst/>
              <a:cxnLst/>
              <a:rect l="l" t="t" r="r" b="b"/>
              <a:pathLst>
                <a:path w="739" h="570" extrusionOk="0">
                  <a:moveTo>
                    <a:pt x="190" y="0"/>
                  </a:moveTo>
                  <a:cubicBezTo>
                    <a:pt x="169" y="22"/>
                    <a:pt x="148" y="43"/>
                    <a:pt x="148" y="64"/>
                  </a:cubicBezTo>
                  <a:cubicBezTo>
                    <a:pt x="148" y="106"/>
                    <a:pt x="169" y="106"/>
                    <a:pt x="190" y="106"/>
                  </a:cubicBezTo>
                  <a:cubicBezTo>
                    <a:pt x="243" y="106"/>
                    <a:pt x="291" y="101"/>
                    <a:pt x="335" y="101"/>
                  </a:cubicBezTo>
                  <a:cubicBezTo>
                    <a:pt x="380" y="101"/>
                    <a:pt x="422" y="106"/>
                    <a:pt x="464" y="127"/>
                  </a:cubicBezTo>
                  <a:cubicBezTo>
                    <a:pt x="549" y="148"/>
                    <a:pt x="612" y="211"/>
                    <a:pt x="612" y="274"/>
                  </a:cubicBezTo>
                  <a:cubicBezTo>
                    <a:pt x="633" y="380"/>
                    <a:pt x="528" y="464"/>
                    <a:pt x="422" y="464"/>
                  </a:cubicBezTo>
                  <a:cubicBezTo>
                    <a:pt x="404" y="468"/>
                    <a:pt x="384" y="470"/>
                    <a:pt x="365" y="470"/>
                  </a:cubicBezTo>
                  <a:cubicBezTo>
                    <a:pt x="273" y="470"/>
                    <a:pt x="172" y="432"/>
                    <a:pt x="85" y="380"/>
                  </a:cubicBezTo>
                  <a:cubicBezTo>
                    <a:pt x="64" y="380"/>
                    <a:pt x="43" y="380"/>
                    <a:pt x="22" y="422"/>
                  </a:cubicBezTo>
                  <a:cubicBezTo>
                    <a:pt x="1" y="443"/>
                    <a:pt x="22" y="464"/>
                    <a:pt x="43" y="485"/>
                  </a:cubicBezTo>
                  <a:cubicBezTo>
                    <a:pt x="127" y="506"/>
                    <a:pt x="233" y="548"/>
                    <a:pt x="338" y="570"/>
                  </a:cubicBezTo>
                  <a:lnTo>
                    <a:pt x="443" y="570"/>
                  </a:lnTo>
                  <a:cubicBezTo>
                    <a:pt x="591" y="548"/>
                    <a:pt x="738" y="443"/>
                    <a:pt x="717" y="274"/>
                  </a:cubicBezTo>
                  <a:cubicBezTo>
                    <a:pt x="717" y="148"/>
                    <a:pt x="612" y="64"/>
                    <a:pt x="507" y="22"/>
                  </a:cubicBezTo>
                  <a:cubicBezTo>
                    <a:pt x="401" y="0"/>
                    <a:pt x="296" y="0"/>
                    <a:pt x="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9"/>
            <p:cNvSpPr/>
            <p:nvPr/>
          </p:nvSpPr>
          <p:spPr>
            <a:xfrm>
              <a:off x="2680825" y="3422575"/>
              <a:ext cx="17425" cy="15825"/>
            </a:xfrm>
            <a:custGeom>
              <a:avLst/>
              <a:gdLst/>
              <a:ahLst/>
              <a:cxnLst/>
              <a:rect l="l" t="t" r="r" b="b"/>
              <a:pathLst>
                <a:path w="697" h="633" extrusionOk="0">
                  <a:moveTo>
                    <a:pt x="296" y="0"/>
                  </a:moveTo>
                  <a:cubicBezTo>
                    <a:pt x="254" y="0"/>
                    <a:pt x="233" y="0"/>
                    <a:pt x="233" y="21"/>
                  </a:cubicBezTo>
                  <a:cubicBezTo>
                    <a:pt x="212" y="64"/>
                    <a:pt x="233" y="85"/>
                    <a:pt x="254" y="85"/>
                  </a:cubicBezTo>
                  <a:cubicBezTo>
                    <a:pt x="338" y="127"/>
                    <a:pt x="422" y="148"/>
                    <a:pt x="486" y="211"/>
                  </a:cubicBezTo>
                  <a:cubicBezTo>
                    <a:pt x="549" y="274"/>
                    <a:pt x="591" y="359"/>
                    <a:pt x="570" y="422"/>
                  </a:cubicBezTo>
                  <a:cubicBezTo>
                    <a:pt x="528" y="506"/>
                    <a:pt x="443" y="527"/>
                    <a:pt x="359" y="527"/>
                  </a:cubicBezTo>
                  <a:cubicBezTo>
                    <a:pt x="254" y="527"/>
                    <a:pt x="169" y="485"/>
                    <a:pt x="85" y="422"/>
                  </a:cubicBezTo>
                  <a:cubicBezTo>
                    <a:pt x="64" y="422"/>
                    <a:pt x="43" y="422"/>
                    <a:pt x="22" y="443"/>
                  </a:cubicBezTo>
                  <a:cubicBezTo>
                    <a:pt x="1" y="485"/>
                    <a:pt x="22" y="506"/>
                    <a:pt x="43" y="527"/>
                  </a:cubicBezTo>
                  <a:cubicBezTo>
                    <a:pt x="127" y="569"/>
                    <a:pt x="233" y="612"/>
                    <a:pt x="338" y="633"/>
                  </a:cubicBezTo>
                  <a:lnTo>
                    <a:pt x="359" y="633"/>
                  </a:lnTo>
                  <a:cubicBezTo>
                    <a:pt x="465" y="633"/>
                    <a:pt x="612" y="590"/>
                    <a:pt x="654" y="464"/>
                  </a:cubicBezTo>
                  <a:cubicBezTo>
                    <a:pt x="696" y="338"/>
                    <a:pt x="633" y="211"/>
                    <a:pt x="570" y="148"/>
                  </a:cubicBezTo>
                  <a:cubicBezTo>
                    <a:pt x="486" y="64"/>
                    <a:pt x="380" y="43"/>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9"/>
            <p:cNvSpPr/>
            <p:nvPr/>
          </p:nvSpPr>
          <p:spPr>
            <a:xfrm>
              <a:off x="2671350" y="3438375"/>
              <a:ext cx="16875" cy="17950"/>
            </a:xfrm>
            <a:custGeom>
              <a:avLst/>
              <a:gdLst/>
              <a:ahLst/>
              <a:cxnLst/>
              <a:rect l="l" t="t" r="r" b="b"/>
              <a:pathLst>
                <a:path w="675" h="718" extrusionOk="0">
                  <a:moveTo>
                    <a:pt x="359" y="1"/>
                  </a:moveTo>
                  <a:cubicBezTo>
                    <a:pt x="338" y="1"/>
                    <a:pt x="317" y="22"/>
                    <a:pt x="296" y="43"/>
                  </a:cubicBezTo>
                  <a:cubicBezTo>
                    <a:pt x="296" y="85"/>
                    <a:pt x="317" y="106"/>
                    <a:pt x="338" y="106"/>
                  </a:cubicBezTo>
                  <a:cubicBezTo>
                    <a:pt x="443" y="127"/>
                    <a:pt x="527" y="232"/>
                    <a:pt x="548" y="338"/>
                  </a:cubicBezTo>
                  <a:cubicBezTo>
                    <a:pt x="570" y="443"/>
                    <a:pt x="485" y="549"/>
                    <a:pt x="401" y="591"/>
                  </a:cubicBezTo>
                  <a:cubicBezTo>
                    <a:pt x="373" y="602"/>
                    <a:pt x="343" y="607"/>
                    <a:pt x="313" y="607"/>
                  </a:cubicBezTo>
                  <a:cubicBezTo>
                    <a:pt x="231" y="607"/>
                    <a:pt x="147" y="568"/>
                    <a:pt x="85" y="506"/>
                  </a:cubicBezTo>
                  <a:cubicBezTo>
                    <a:pt x="85" y="496"/>
                    <a:pt x="74" y="491"/>
                    <a:pt x="61" y="491"/>
                  </a:cubicBezTo>
                  <a:cubicBezTo>
                    <a:pt x="48" y="491"/>
                    <a:pt x="32" y="496"/>
                    <a:pt x="22" y="506"/>
                  </a:cubicBezTo>
                  <a:cubicBezTo>
                    <a:pt x="1" y="528"/>
                    <a:pt x="1" y="549"/>
                    <a:pt x="22" y="570"/>
                  </a:cubicBezTo>
                  <a:cubicBezTo>
                    <a:pt x="85" y="654"/>
                    <a:pt x="169" y="696"/>
                    <a:pt x="253" y="696"/>
                  </a:cubicBezTo>
                  <a:lnTo>
                    <a:pt x="253" y="717"/>
                  </a:lnTo>
                  <a:cubicBezTo>
                    <a:pt x="317" y="717"/>
                    <a:pt x="380" y="717"/>
                    <a:pt x="422" y="675"/>
                  </a:cubicBezTo>
                  <a:cubicBezTo>
                    <a:pt x="570" y="633"/>
                    <a:pt x="675" y="464"/>
                    <a:pt x="654" y="317"/>
                  </a:cubicBezTo>
                  <a:cubicBezTo>
                    <a:pt x="633" y="169"/>
                    <a:pt x="506" y="43"/>
                    <a:pt x="3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9"/>
            <p:cNvSpPr/>
            <p:nvPr/>
          </p:nvSpPr>
          <p:spPr>
            <a:xfrm>
              <a:off x="2657125" y="3456950"/>
              <a:ext cx="14250" cy="12550"/>
            </a:xfrm>
            <a:custGeom>
              <a:avLst/>
              <a:gdLst/>
              <a:ahLst/>
              <a:cxnLst/>
              <a:rect l="l" t="t" r="r" b="b"/>
              <a:pathLst>
                <a:path w="570" h="502" extrusionOk="0">
                  <a:moveTo>
                    <a:pt x="361" y="1"/>
                  </a:moveTo>
                  <a:cubicBezTo>
                    <a:pt x="348" y="1"/>
                    <a:pt x="338" y="6"/>
                    <a:pt x="338" y="16"/>
                  </a:cubicBezTo>
                  <a:cubicBezTo>
                    <a:pt x="317" y="59"/>
                    <a:pt x="338" y="80"/>
                    <a:pt x="359" y="101"/>
                  </a:cubicBezTo>
                  <a:cubicBezTo>
                    <a:pt x="422" y="122"/>
                    <a:pt x="443" y="206"/>
                    <a:pt x="443" y="290"/>
                  </a:cubicBezTo>
                  <a:cubicBezTo>
                    <a:pt x="422" y="354"/>
                    <a:pt x="338" y="396"/>
                    <a:pt x="274" y="396"/>
                  </a:cubicBezTo>
                  <a:cubicBezTo>
                    <a:pt x="190" y="396"/>
                    <a:pt x="127" y="354"/>
                    <a:pt x="106" y="269"/>
                  </a:cubicBezTo>
                  <a:cubicBezTo>
                    <a:pt x="106" y="248"/>
                    <a:pt x="85" y="227"/>
                    <a:pt x="64" y="227"/>
                  </a:cubicBezTo>
                  <a:cubicBezTo>
                    <a:pt x="22" y="248"/>
                    <a:pt x="0" y="269"/>
                    <a:pt x="22" y="290"/>
                  </a:cubicBezTo>
                  <a:cubicBezTo>
                    <a:pt x="43" y="396"/>
                    <a:pt x="148" y="480"/>
                    <a:pt x="253" y="501"/>
                  </a:cubicBezTo>
                  <a:lnTo>
                    <a:pt x="274" y="501"/>
                  </a:lnTo>
                  <a:cubicBezTo>
                    <a:pt x="380" y="501"/>
                    <a:pt x="506" y="417"/>
                    <a:pt x="527" y="311"/>
                  </a:cubicBezTo>
                  <a:cubicBezTo>
                    <a:pt x="570" y="185"/>
                    <a:pt x="506" y="59"/>
                    <a:pt x="401" y="16"/>
                  </a:cubicBezTo>
                  <a:cubicBezTo>
                    <a:pt x="390" y="6"/>
                    <a:pt x="375" y="1"/>
                    <a:pt x="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9"/>
            <p:cNvSpPr/>
            <p:nvPr/>
          </p:nvSpPr>
          <p:spPr>
            <a:xfrm>
              <a:off x="2636575" y="3467350"/>
              <a:ext cx="15825" cy="13725"/>
            </a:xfrm>
            <a:custGeom>
              <a:avLst/>
              <a:gdLst/>
              <a:ahLst/>
              <a:cxnLst/>
              <a:rect l="l" t="t" r="r" b="b"/>
              <a:pathLst>
                <a:path w="633" h="549" extrusionOk="0">
                  <a:moveTo>
                    <a:pt x="401" y="1"/>
                  </a:moveTo>
                  <a:cubicBezTo>
                    <a:pt x="380" y="1"/>
                    <a:pt x="359" y="1"/>
                    <a:pt x="359" y="43"/>
                  </a:cubicBezTo>
                  <a:cubicBezTo>
                    <a:pt x="338" y="64"/>
                    <a:pt x="359" y="85"/>
                    <a:pt x="401" y="85"/>
                  </a:cubicBezTo>
                  <a:cubicBezTo>
                    <a:pt x="422" y="106"/>
                    <a:pt x="464" y="127"/>
                    <a:pt x="485" y="148"/>
                  </a:cubicBezTo>
                  <a:cubicBezTo>
                    <a:pt x="527" y="190"/>
                    <a:pt x="527" y="254"/>
                    <a:pt x="527" y="296"/>
                  </a:cubicBezTo>
                  <a:cubicBezTo>
                    <a:pt x="506" y="380"/>
                    <a:pt x="401" y="443"/>
                    <a:pt x="317" y="443"/>
                  </a:cubicBezTo>
                  <a:cubicBezTo>
                    <a:pt x="211" y="422"/>
                    <a:pt x="127" y="359"/>
                    <a:pt x="106" y="275"/>
                  </a:cubicBezTo>
                  <a:cubicBezTo>
                    <a:pt x="85" y="254"/>
                    <a:pt x="64" y="233"/>
                    <a:pt x="43" y="233"/>
                  </a:cubicBezTo>
                  <a:cubicBezTo>
                    <a:pt x="0" y="254"/>
                    <a:pt x="0" y="275"/>
                    <a:pt x="0" y="296"/>
                  </a:cubicBezTo>
                  <a:cubicBezTo>
                    <a:pt x="43" y="422"/>
                    <a:pt x="169" y="528"/>
                    <a:pt x="296" y="528"/>
                  </a:cubicBezTo>
                  <a:lnTo>
                    <a:pt x="296" y="549"/>
                  </a:lnTo>
                  <a:lnTo>
                    <a:pt x="317" y="549"/>
                  </a:lnTo>
                  <a:cubicBezTo>
                    <a:pt x="464" y="549"/>
                    <a:pt x="591" y="443"/>
                    <a:pt x="612" y="317"/>
                  </a:cubicBezTo>
                  <a:cubicBezTo>
                    <a:pt x="633" y="233"/>
                    <a:pt x="612" y="169"/>
                    <a:pt x="570" y="106"/>
                  </a:cubicBezTo>
                  <a:cubicBezTo>
                    <a:pt x="527" y="43"/>
                    <a:pt x="464" y="1"/>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9"/>
            <p:cNvSpPr/>
            <p:nvPr/>
          </p:nvSpPr>
          <p:spPr>
            <a:xfrm>
              <a:off x="2620250" y="3473675"/>
              <a:ext cx="12650" cy="9525"/>
            </a:xfrm>
            <a:custGeom>
              <a:avLst/>
              <a:gdLst/>
              <a:ahLst/>
              <a:cxnLst/>
              <a:rect l="l" t="t" r="r" b="b"/>
              <a:pathLst>
                <a:path w="506" h="381" extrusionOk="0">
                  <a:moveTo>
                    <a:pt x="401" y="1"/>
                  </a:moveTo>
                  <a:cubicBezTo>
                    <a:pt x="380" y="22"/>
                    <a:pt x="358" y="43"/>
                    <a:pt x="380" y="64"/>
                  </a:cubicBezTo>
                  <a:cubicBezTo>
                    <a:pt x="380" y="127"/>
                    <a:pt x="358" y="211"/>
                    <a:pt x="295" y="254"/>
                  </a:cubicBezTo>
                  <a:cubicBezTo>
                    <a:pt x="265" y="269"/>
                    <a:pt x="235" y="276"/>
                    <a:pt x="207" y="276"/>
                  </a:cubicBezTo>
                  <a:cubicBezTo>
                    <a:pt x="156" y="276"/>
                    <a:pt x="112" y="252"/>
                    <a:pt x="84" y="211"/>
                  </a:cubicBezTo>
                  <a:cubicBezTo>
                    <a:pt x="70" y="211"/>
                    <a:pt x="56" y="202"/>
                    <a:pt x="42" y="202"/>
                  </a:cubicBezTo>
                  <a:cubicBezTo>
                    <a:pt x="35" y="202"/>
                    <a:pt x="28" y="204"/>
                    <a:pt x="21" y="211"/>
                  </a:cubicBezTo>
                  <a:cubicBezTo>
                    <a:pt x="0" y="233"/>
                    <a:pt x="0" y="275"/>
                    <a:pt x="21" y="296"/>
                  </a:cubicBezTo>
                  <a:cubicBezTo>
                    <a:pt x="63" y="338"/>
                    <a:pt x="106" y="359"/>
                    <a:pt x="169" y="380"/>
                  </a:cubicBezTo>
                  <a:cubicBezTo>
                    <a:pt x="232" y="380"/>
                    <a:pt x="295" y="359"/>
                    <a:pt x="337" y="338"/>
                  </a:cubicBezTo>
                  <a:cubicBezTo>
                    <a:pt x="443" y="275"/>
                    <a:pt x="506" y="169"/>
                    <a:pt x="464" y="43"/>
                  </a:cubicBezTo>
                  <a:cubicBezTo>
                    <a:pt x="464" y="22"/>
                    <a:pt x="443" y="1"/>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9"/>
            <p:cNvSpPr/>
            <p:nvPr/>
          </p:nvSpPr>
          <p:spPr>
            <a:xfrm>
              <a:off x="2601275" y="3480125"/>
              <a:ext cx="13200" cy="7350"/>
            </a:xfrm>
            <a:custGeom>
              <a:avLst/>
              <a:gdLst/>
              <a:ahLst/>
              <a:cxnLst/>
              <a:rect l="l" t="t" r="r" b="b"/>
              <a:pathLst>
                <a:path w="528" h="294" extrusionOk="0">
                  <a:moveTo>
                    <a:pt x="456" y="1"/>
                  </a:moveTo>
                  <a:cubicBezTo>
                    <a:pt x="443" y="1"/>
                    <a:pt x="432" y="6"/>
                    <a:pt x="422" y="17"/>
                  </a:cubicBezTo>
                  <a:cubicBezTo>
                    <a:pt x="361" y="123"/>
                    <a:pt x="301" y="207"/>
                    <a:pt x="201" y="207"/>
                  </a:cubicBezTo>
                  <a:cubicBezTo>
                    <a:pt x="162" y="207"/>
                    <a:pt x="117" y="194"/>
                    <a:pt x="64" y="164"/>
                  </a:cubicBezTo>
                  <a:cubicBezTo>
                    <a:pt x="53" y="154"/>
                    <a:pt x="43" y="148"/>
                    <a:pt x="32" y="148"/>
                  </a:cubicBezTo>
                  <a:cubicBezTo>
                    <a:pt x="21" y="148"/>
                    <a:pt x="11" y="154"/>
                    <a:pt x="0" y="164"/>
                  </a:cubicBezTo>
                  <a:cubicBezTo>
                    <a:pt x="0" y="206"/>
                    <a:pt x="0" y="227"/>
                    <a:pt x="21" y="249"/>
                  </a:cubicBezTo>
                  <a:cubicBezTo>
                    <a:pt x="85" y="270"/>
                    <a:pt x="127" y="291"/>
                    <a:pt x="190" y="291"/>
                  </a:cubicBezTo>
                  <a:cubicBezTo>
                    <a:pt x="203" y="292"/>
                    <a:pt x="215" y="293"/>
                    <a:pt x="226" y="293"/>
                  </a:cubicBezTo>
                  <a:cubicBezTo>
                    <a:pt x="371" y="293"/>
                    <a:pt x="448" y="177"/>
                    <a:pt x="506" y="80"/>
                  </a:cubicBezTo>
                  <a:cubicBezTo>
                    <a:pt x="527" y="59"/>
                    <a:pt x="527" y="38"/>
                    <a:pt x="506" y="17"/>
                  </a:cubicBezTo>
                  <a:cubicBezTo>
                    <a:pt x="485" y="6"/>
                    <a:pt x="469" y="1"/>
                    <a:pt x="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9"/>
            <p:cNvSpPr/>
            <p:nvPr/>
          </p:nvSpPr>
          <p:spPr>
            <a:xfrm>
              <a:off x="2697700" y="3408200"/>
              <a:ext cx="13200" cy="8075"/>
            </a:xfrm>
            <a:custGeom>
              <a:avLst/>
              <a:gdLst/>
              <a:ahLst/>
              <a:cxnLst/>
              <a:rect l="l" t="t" r="r" b="b"/>
              <a:pathLst>
                <a:path w="528" h="323" extrusionOk="0">
                  <a:moveTo>
                    <a:pt x="155" y="1"/>
                  </a:moveTo>
                  <a:cubicBezTo>
                    <a:pt x="105" y="1"/>
                    <a:pt x="60" y="35"/>
                    <a:pt x="42" y="70"/>
                  </a:cubicBezTo>
                  <a:cubicBezTo>
                    <a:pt x="0" y="154"/>
                    <a:pt x="42" y="259"/>
                    <a:pt x="148" y="280"/>
                  </a:cubicBezTo>
                  <a:lnTo>
                    <a:pt x="506" y="322"/>
                  </a:lnTo>
                  <a:lnTo>
                    <a:pt x="527" y="27"/>
                  </a:lnTo>
                  <a:lnTo>
                    <a:pt x="190" y="6"/>
                  </a:lnTo>
                  <a:cubicBezTo>
                    <a:pt x="178" y="2"/>
                    <a:pt x="167"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9"/>
            <p:cNvSpPr/>
            <p:nvPr/>
          </p:nvSpPr>
          <p:spPr>
            <a:xfrm>
              <a:off x="2688750" y="3427625"/>
              <a:ext cx="16875" cy="11825"/>
            </a:xfrm>
            <a:custGeom>
              <a:avLst/>
              <a:gdLst/>
              <a:ahLst/>
              <a:cxnLst/>
              <a:rect l="l" t="t" r="r" b="b"/>
              <a:pathLst>
                <a:path w="675" h="473" extrusionOk="0">
                  <a:moveTo>
                    <a:pt x="146" y="0"/>
                  </a:moveTo>
                  <a:cubicBezTo>
                    <a:pt x="125" y="0"/>
                    <a:pt x="99" y="15"/>
                    <a:pt x="84" y="30"/>
                  </a:cubicBezTo>
                  <a:cubicBezTo>
                    <a:pt x="63" y="72"/>
                    <a:pt x="42" y="115"/>
                    <a:pt x="21" y="157"/>
                  </a:cubicBezTo>
                  <a:cubicBezTo>
                    <a:pt x="0" y="199"/>
                    <a:pt x="21" y="241"/>
                    <a:pt x="63" y="262"/>
                  </a:cubicBezTo>
                  <a:lnTo>
                    <a:pt x="337" y="388"/>
                  </a:lnTo>
                  <a:lnTo>
                    <a:pt x="548" y="473"/>
                  </a:lnTo>
                  <a:lnTo>
                    <a:pt x="674" y="220"/>
                  </a:lnTo>
                  <a:lnTo>
                    <a:pt x="443" y="115"/>
                  </a:lnTo>
                  <a:lnTo>
                    <a:pt x="169" y="9"/>
                  </a:lnTo>
                  <a:cubicBezTo>
                    <a:pt x="162" y="3"/>
                    <a:pt x="154"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9"/>
            <p:cNvSpPr/>
            <p:nvPr/>
          </p:nvSpPr>
          <p:spPr>
            <a:xfrm>
              <a:off x="2676625" y="3446225"/>
              <a:ext cx="15825" cy="12725"/>
            </a:xfrm>
            <a:custGeom>
              <a:avLst/>
              <a:gdLst/>
              <a:ahLst/>
              <a:cxnLst/>
              <a:rect l="l" t="t" r="r" b="b"/>
              <a:pathLst>
                <a:path w="633" h="509" extrusionOk="0">
                  <a:moveTo>
                    <a:pt x="170" y="1"/>
                  </a:moveTo>
                  <a:cubicBezTo>
                    <a:pt x="132" y="1"/>
                    <a:pt x="90" y="19"/>
                    <a:pt x="64" y="45"/>
                  </a:cubicBezTo>
                  <a:cubicBezTo>
                    <a:pt x="0" y="108"/>
                    <a:pt x="0" y="214"/>
                    <a:pt x="85" y="256"/>
                  </a:cubicBezTo>
                  <a:lnTo>
                    <a:pt x="274" y="382"/>
                  </a:lnTo>
                  <a:lnTo>
                    <a:pt x="485" y="509"/>
                  </a:lnTo>
                  <a:lnTo>
                    <a:pt x="633" y="277"/>
                  </a:lnTo>
                  <a:lnTo>
                    <a:pt x="422" y="129"/>
                  </a:lnTo>
                  <a:lnTo>
                    <a:pt x="232" y="24"/>
                  </a:lnTo>
                  <a:cubicBezTo>
                    <a:pt x="216" y="8"/>
                    <a:pt x="194"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9"/>
            <p:cNvSpPr/>
            <p:nvPr/>
          </p:nvSpPr>
          <p:spPr>
            <a:xfrm>
              <a:off x="2660800" y="3459100"/>
              <a:ext cx="14800" cy="13550"/>
            </a:xfrm>
            <a:custGeom>
              <a:avLst/>
              <a:gdLst/>
              <a:ahLst/>
              <a:cxnLst/>
              <a:rect l="l" t="t" r="r" b="b"/>
              <a:pathLst>
                <a:path w="592" h="542" extrusionOk="0">
                  <a:moveTo>
                    <a:pt x="162" y="1"/>
                  </a:moveTo>
                  <a:cubicBezTo>
                    <a:pt x="138" y="1"/>
                    <a:pt x="111" y="6"/>
                    <a:pt x="85" y="15"/>
                  </a:cubicBezTo>
                  <a:cubicBezTo>
                    <a:pt x="1" y="78"/>
                    <a:pt x="1" y="183"/>
                    <a:pt x="64" y="247"/>
                  </a:cubicBezTo>
                  <a:lnTo>
                    <a:pt x="233" y="373"/>
                  </a:lnTo>
                  <a:lnTo>
                    <a:pt x="401" y="542"/>
                  </a:lnTo>
                  <a:lnTo>
                    <a:pt x="591" y="331"/>
                  </a:lnTo>
                  <a:lnTo>
                    <a:pt x="401" y="162"/>
                  </a:lnTo>
                  <a:lnTo>
                    <a:pt x="254" y="36"/>
                  </a:lnTo>
                  <a:cubicBezTo>
                    <a:pt x="229" y="11"/>
                    <a:pt x="197"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9"/>
            <p:cNvSpPr/>
            <p:nvPr/>
          </p:nvSpPr>
          <p:spPr>
            <a:xfrm>
              <a:off x="2641325" y="3470325"/>
              <a:ext cx="14775" cy="14450"/>
            </a:xfrm>
            <a:custGeom>
              <a:avLst/>
              <a:gdLst/>
              <a:ahLst/>
              <a:cxnLst/>
              <a:rect l="l" t="t" r="r" b="b"/>
              <a:pathLst>
                <a:path w="591" h="578" extrusionOk="0">
                  <a:moveTo>
                    <a:pt x="185" y="0"/>
                  </a:moveTo>
                  <a:cubicBezTo>
                    <a:pt x="172" y="0"/>
                    <a:pt x="159" y="3"/>
                    <a:pt x="148" y="8"/>
                  </a:cubicBezTo>
                  <a:cubicBezTo>
                    <a:pt x="42" y="50"/>
                    <a:pt x="0" y="156"/>
                    <a:pt x="84" y="240"/>
                  </a:cubicBezTo>
                  <a:lnTo>
                    <a:pt x="211" y="388"/>
                  </a:lnTo>
                  <a:lnTo>
                    <a:pt x="358" y="577"/>
                  </a:lnTo>
                  <a:lnTo>
                    <a:pt x="590" y="409"/>
                  </a:lnTo>
                  <a:lnTo>
                    <a:pt x="422" y="219"/>
                  </a:lnTo>
                  <a:lnTo>
                    <a:pt x="295" y="50"/>
                  </a:lnTo>
                  <a:cubicBezTo>
                    <a:pt x="264" y="20"/>
                    <a:pt x="222" y="0"/>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9"/>
            <p:cNvSpPr/>
            <p:nvPr/>
          </p:nvSpPr>
          <p:spPr>
            <a:xfrm>
              <a:off x="2623400" y="3477700"/>
              <a:ext cx="10575" cy="11275"/>
            </a:xfrm>
            <a:custGeom>
              <a:avLst/>
              <a:gdLst/>
              <a:ahLst/>
              <a:cxnLst/>
              <a:rect l="l" t="t" r="r" b="b"/>
              <a:pathLst>
                <a:path w="423" h="451" extrusionOk="0">
                  <a:moveTo>
                    <a:pt x="177" y="0"/>
                  </a:moveTo>
                  <a:cubicBezTo>
                    <a:pt x="160" y="0"/>
                    <a:pt x="143" y="3"/>
                    <a:pt x="127" y="8"/>
                  </a:cubicBezTo>
                  <a:cubicBezTo>
                    <a:pt x="43" y="29"/>
                    <a:pt x="1" y="135"/>
                    <a:pt x="43" y="198"/>
                  </a:cubicBezTo>
                  <a:lnTo>
                    <a:pt x="64" y="240"/>
                  </a:lnTo>
                  <a:lnTo>
                    <a:pt x="169" y="451"/>
                  </a:lnTo>
                  <a:lnTo>
                    <a:pt x="422" y="324"/>
                  </a:lnTo>
                  <a:lnTo>
                    <a:pt x="317" y="114"/>
                  </a:lnTo>
                  <a:lnTo>
                    <a:pt x="296" y="72"/>
                  </a:lnTo>
                  <a:cubicBezTo>
                    <a:pt x="280" y="24"/>
                    <a:pt x="228"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9"/>
            <p:cNvSpPr/>
            <p:nvPr/>
          </p:nvSpPr>
          <p:spPr>
            <a:xfrm>
              <a:off x="2604425" y="3482650"/>
              <a:ext cx="8475" cy="8975"/>
            </a:xfrm>
            <a:custGeom>
              <a:avLst/>
              <a:gdLst/>
              <a:ahLst/>
              <a:cxnLst/>
              <a:rect l="l" t="t" r="r" b="b"/>
              <a:pathLst>
                <a:path w="339" h="359" extrusionOk="0">
                  <a:moveTo>
                    <a:pt x="275" y="0"/>
                  </a:moveTo>
                  <a:cubicBezTo>
                    <a:pt x="191" y="21"/>
                    <a:pt x="106" y="63"/>
                    <a:pt x="1" y="84"/>
                  </a:cubicBezTo>
                  <a:lnTo>
                    <a:pt x="22" y="126"/>
                  </a:lnTo>
                  <a:lnTo>
                    <a:pt x="64" y="358"/>
                  </a:lnTo>
                  <a:lnTo>
                    <a:pt x="338" y="295"/>
                  </a:lnTo>
                  <a:lnTo>
                    <a:pt x="296" y="63"/>
                  </a:lnTo>
                  <a:lnTo>
                    <a:pt x="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9"/>
            <p:cNvSpPr/>
            <p:nvPr/>
          </p:nvSpPr>
          <p:spPr>
            <a:xfrm>
              <a:off x="2704550" y="3407200"/>
              <a:ext cx="11600" cy="10725"/>
            </a:xfrm>
            <a:custGeom>
              <a:avLst/>
              <a:gdLst/>
              <a:ahLst/>
              <a:cxnLst/>
              <a:rect l="l" t="t" r="r" b="b"/>
              <a:pathLst>
                <a:path w="464" h="429" extrusionOk="0">
                  <a:moveTo>
                    <a:pt x="221" y="1"/>
                  </a:moveTo>
                  <a:cubicBezTo>
                    <a:pt x="127" y="1"/>
                    <a:pt x="40" y="80"/>
                    <a:pt x="21" y="194"/>
                  </a:cubicBezTo>
                  <a:cubicBezTo>
                    <a:pt x="0" y="299"/>
                    <a:pt x="85" y="405"/>
                    <a:pt x="211" y="426"/>
                  </a:cubicBezTo>
                  <a:cubicBezTo>
                    <a:pt x="222" y="428"/>
                    <a:pt x="233" y="429"/>
                    <a:pt x="244" y="429"/>
                  </a:cubicBezTo>
                  <a:cubicBezTo>
                    <a:pt x="337" y="429"/>
                    <a:pt x="424" y="349"/>
                    <a:pt x="443" y="236"/>
                  </a:cubicBezTo>
                  <a:cubicBezTo>
                    <a:pt x="464" y="131"/>
                    <a:pt x="380" y="25"/>
                    <a:pt x="253" y="4"/>
                  </a:cubicBezTo>
                  <a:cubicBezTo>
                    <a:pt x="242" y="2"/>
                    <a:pt x="231" y="1"/>
                    <a:pt x="2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9"/>
            <p:cNvSpPr/>
            <p:nvPr/>
          </p:nvSpPr>
          <p:spPr>
            <a:xfrm>
              <a:off x="2697700" y="3430600"/>
              <a:ext cx="12150" cy="10850"/>
            </a:xfrm>
            <a:custGeom>
              <a:avLst/>
              <a:gdLst/>
              <a:ahLst/>
              <a:cxnLst/>
              <a:rect l="l" t="t" r="r" b="b"/>
              <a:pathLst>
                <a:path w="486" h="434" extrusionOk="0">
                  <a:moveTo>
                    <a:pt x="235" y="1"/>
                  </a:moveTo>
                  <a:cubicBezTo>
                    <a:pt x="153" y="1"/>
                    <a:pt x="74" y="48"/>
                    <a:pt x="42" y="143"/>
                  </a:cubicBezTo>
                  <a:cubicBezTo>
                    <a:pt x="0" y="248"/>
                    <a:pt x="42" y="375"/>
                    <a:pt x="148" y="417"/>
                  </a:cubicBezTo>
                  <a:cubicBezTo>
                    <a:pt x="175" y="428"/>
                    <a:pt x="204" y="433"/>
                    <a:pt x="232" y="433"/>
                  </a:cubicBezTo>
                  <a:cubicBezTo>
                    <a:pt x="313" y="433"/>
                    <a:pt x="391" y="390"/>
                    <a:pt x="422" y="312"/>
                  </a:cubicBezTo>
                  <a:cubicBezTo>
                    <a:pt x="485" y="185"/>
                    <a:pt x="422" y="59"/>
                    <a:pt x="316" y="17"/>
                  </a:cubicBezTo>
                  <a:cubicBezTo>
                    <a:pt x="290" y="6"/>
                    <a:pt x="262" y="1"/>
                    <a:pt x="2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9"/>
            <p:cNvSpPr/>
            <p:nvPr/>
          </p:nvSpPr>
          <p:spPr>
            <a:xfrm>
              <a:off x="2684000" y="3450275"/>
              <a:ext cx="12150" cy="10625"/>
            </a:xfrm>
            <a:custGeom>
              <a:avLst/>
              <a:gdLst/>
              <a:ahLst/>
              <a:cxnLst/>
              <a:rect l="l" t="t" r="r" b="b"/>
              <a:pathLst>
                <a:path w="486" h="425" extrusionOk="0">
                  <a:moveTo>
                    <a:pt x="249" y="0"/>
                  </a:moveTo>
                  <a:cubicBezTo>
                    <a:pt x="176" y="0"/>
                    <a:pt x="106" y="37"/>
                    <a:pt x="64" y="94"/>
                  </a:cubicBezTo>
                  <a:cubicBezTo>
                    <a:pt x="0" y="199"/>
                    <a:pt x="21" y="326"/>
                    <a:pt x="127" y="389"/>
                  </a:cubicBezTo>
                  <a:cubicBezTo>
                    <a:pt x="166" y="412"/>
                    <a:pt x="209" y="424"/>
                    <a:pt x="250" y="424"/>
                  </a:cubicBezTo>
                  <a:cubicBezTo>
                    <a:pt x="318" y="424"/>
                    <a:pt x="382" y="391"/>
                    <a:pt x="422" y="326"/>
                  </a:cubicBezTo>
                  <a:cubicBezTo>
                    <a:pt x="485" y="220"/>
                    <a:pt x="464" y="94"/>
                    <a:pt x="359" y="30"/>
                  </a:cubicBezTo>
                  <a:cubicBezTo>
                    <a:pt x="324" y="9"/>
                    <a:pt x="286" y="0"/>
                    <a:pt x="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9"/>
            <p:cNvSpPr/>
            <p:nvPr/>
          </p:nvSpPr>
          <p:spPr>
            <a:xfrm>
              <a:off x="2667125" y="3464125"/>
              <a:ext cx="11625" cy="10700"/>
            </a:xfrm>
            <a:custGeom>
              <a:avLst/>
              <a:gdLst/>
              <a:ahLst/>
              <a:cxnLst/>
              <a:rect l="l" t="t" r="r" b="b"/>
              <a:pathLst>
                <a:path w="465" h="428" extrusionOk="0">
                  <a:moveTo>
                    <a:pt x="226" y="0"/>
                  </a:moveTo>
                  <a:cubicBezTo>
                    <a:pt x="167" y="0"/>
                    <a:pt x="109" y="21"/>
                    <a:pt x="64" y="67"/>
                  </a:cubicBezTo>
                  <a:cubicBezTo>
                    <a:pt x="1" y="172"/>
                    <a:pt x="1" y="298"/>
                    <a:pt x="85" y="383"/>
                  </a:cubicBezTo>
                  <a:cubicBezTo>
                    <a:pt x="124" y="412"/>
                    <a:pt x="177" y="428"/>
                    <a:pt x="231" y="428"/>
                  </a:cubicBezTo>
                  <a:cubicBezTo>
                    <a:pt x="293" y="428"/>
                    <a:pt x="356" y="407"/>
                    <a:pt x="401" y="362"/>
                  </a:cubicBezTo>
                  <a:cubicBezTo>
                    <a:pt x="465" y="256"/>
                    <a:pt x="465" y="130"/>
                    <a:pt x="380" y="46"/>
                  </a:cubicBezTo>
                  <a:cubicBezTo>
                    <a:pt x="331" y="16"/>
                    <a:pt x="278" y="0"/>
                    <a:pt x="2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9"/>
            <p:cNvSpPr/>
            <p:nvPr/>
          </p:nvSpPr>
          <p:spPr>
            <a:xfrm>
              <a:off x="2647125" y="3477075"/>
              <a:ext cx="11600" cy="10625"/>
            </a:xfrm>
            <a:custGeom>
              <a:avLst/>
              <a:gdLst/>
              <a:ahLst/>
              <a:cxnLst/>
              <a:rect l="l" t="t" r="r" b="b"/>
              <a:pathLst>
                <a:path w="464" h="425" extrusionOk="0">
                  <a:moveTo>
                    <a:pt x="230" y="1"/>
                  </a:moveTo>
                  <a:cubicBezTo>
                    <a:pt x="181" y="1"/>
                    <a:pt x="131" y="17"/>
                    <a:pt x="84" y="54"/>
                  </a:cubicBezTo>
                  <a:cubicBezTo>
                    <a:pt x="0" y="118"/>
                    <a:pt x="0" y="265"/>
                    <a:pt x="63" y="349"/>
                  </a:cubicBezTo>
                  <a:cubicBezTo>
                    <a:pt x="111" y="397"/>
                    <a:pt x="171" y="424"/>
                    <a:pt x="230" y="424"/>
                  </a:cubicBezTo>
                  <a:cubicBezTo>
                    <a:pt x="276" y="424"/>
                    <a:pt x="321" y="408"/>
                    <a:pt x="358" y="371"/>
                  </a:cubicBezTo>
                  <a:cubicBezTo>
                    <a:pt x="464" y="286"/>
                    <a:pt x="464" y="160"/>
                    <a:pt x="400" y="75"/>
                  </a:cubicBezTo>
                  <a:cubicBezTo>
                    <a:pt x="353" y="28"/>
                    <a:pt x="29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9"/>
            <p:cNvSpPr/>
            <p:nvPr/>
          </p:nvSpPr>
          <p:spPr>
            <a:xfrm>
              <a:off x="2624450" y="3481700"/>
              <a:ext cx="12150" cy="10850"/>
            </a:xfrm>
            <a:custGeom>
              <a:avLst/>
              <a:gdLst/>
              <a:ahLst/>
              <a:cxnLst/>
              <a:rect l="l" t="t" r="r" b="b"/>
              <a:pathLst>
                <a:path w="486" h="434" extrusionOk="0">
                  <a:moveTo>
                    <a:pt x="232" y="1"/>
                  </a:moveTo>
                  <a:cubicBezTo>
                    <a:pt x="204" y="1"/>
                    <a:pt x="175" y="6"/>
                    <a:pt x="148" y="17"/>
                  </a:cubicBezTo>
                  <a:cubicBezTo>
                    <a:pt x="43" y="80"/>
                    <a:pt x="1" y="186"/>
                    <a:pt x="43" y="291"/>
                  </a:cubicBezTo>
                  <a:cubicBezTo>
                    <a:pt x="75" y="386"/>
                    <a:pt x="154" y="433"/>
                    <a:pt x="236" y="433"/>
                  </a:cubicBezTo>
                  <a:cubicBezTo>
                    <a:pt x="263" y="433"/>
                    <a:pt x="291" y="428"/>
                    <a:pt x="317" y="417"/>
                  </a:cubicBezTo>
                  <a:cubicBezTo>
                    <a:pt x="422" y="354"/>
                    <a:pt x="485" y="228"/>
                    <a:pt x="422" y="122"/>
                  </a:cubicBezTo>
                  <a:cubicBezTo>
                    <a:pt x="391" y="44"/>
                    <a:pt x="31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9"/>
            <p:cNvSpPr/>
            <p:nvPr/>
          </p:nvSpPr>
          <p:spPr>
            <a:xfrm>
              <a:off x="2603900" y="3485175"/>
              <a:ext cx="11100" cy="10750"/>
            </a:xfrm>
            <a:custGeom>
              <a:avLst/>
              <a:gdLst/>
              <a:ahLst/>
              <a:cxnLst/>
              <a:rect l="l" t="t" r="r" b="b"/>
              <a:pathLst>
                <a:path w="444" h="430" extrusionOk="0">
                  <a:moveTo>
                    <a:pt x="230" y="0"/>
                  </a:moveTo>
                  <a:cubicBezTo>
                    <a:pt x="217" y="0"/>
                    <a:pt x="204" y="2"/>
                    <a:pt x="190" y="4"/>
                  </a:cubicBezTo>
                  <a:cubicBezTo>
                    <a:pt x="64" y="25"/>
                    <a:pt x="1" y="131"/>
                    <a:pt x="22" y="257"/>
                  </a:cubicBezTo>
                  <a:cubicBezTo>
                    <a:pt x="41" y="352"/>
                    <a:pt x="127" y="429"/>
                    <a:pt x="221" y="429"/>
                  </a:cubicBezTo>
                  <a:cubicBezTo>
                    <a:pt x="232" y="429"/>
                    <a:pt x="243" y="428"/>
                    <a:pt x="254" y="426"/>
                  </a:cubicBezTo>
                  <a:cubicBezTo>
                    <a:pt x="380" y="384"/>
                    <a:pt x="443" y="278"/>
                    <a:pt x="422" y="173"/>
                  </a:cubicBezTo>
                  <a:cubicBezTo>
                    <a:pt x="404" y="63"/>
                    <a:pt x="321"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9"/>
            <p:cNvSpPr/>
            <p:nvPr/>
          </p:nvSpPr>
          <p:spPr>
            <a:xfrm>
              <a:off x="2543325" y="3524800"/>
              <a:ext cx="248175" cy="51650"/>
            </a:xfrm>
            <a:custGeom>
              <a:avLst/>
              <a:gdLst/>
              <a:ahLst/>
              <a:cxnLst/>
              <a:rect l="l" t="t" r="r" b="b"/>
              <a:pathLst>
                <a:path w="9927" h="2066" extrusionOk="0">
                  <a:moveTo>
                    <a:pt x="63" y="0"/>
                  </a:moveTo>
                  <a:lnTo>
                    <a:pt x="0" y="253"/>
                  </a:lnTo>
                  <a:lnTo>
                    <a:pt x="21" y="232"/>
                  </a:lnTo>
                  <a:lnTo>
                    <a:pt x="548" y="569"/>
                  </a:lnTo>
                  <a:lnTo>
                    <a:pt x="653" y="443"/>
                  </a:lnTo>
                  <a:lnTo>
                    <a:pt x="1054" y="548"/>
                  </a:lnTo>
                  <a:lnTo>
                    <a:pt x="991" y="780"/>
                  </a:lnTo>
                  <a:lnTo>
                    <a:pt x="1623" y="991"/>
                  </a:lnTo>
                  <a:lnTo>
                    <a:pt x="1665" y="822"/>
                  </a:lnTo>
                  <a:lnTo>
                    <a:pt x="2276" y="991"/>
                  </a:lnTo>
                  <a:lnTo>
                    <a:pt x="2234" y="1201"/>
                  </a:lnTo>
                  <a:lnTo>
                    <a:pt x="2845" y="1286"/>
                  </a:lnTo>
                  <a:lnTo>
                    <a:pt x="2866" y="1138"/>
                  </a:lnTo>
                  <a:lnTo>
                    <a:pt x="3372" y="1201"/>
                  </a:lnTo>
                  <a:lnTo>
                    <a:pt x="3478" y="1328"/>
                  </a:lnTo>
                  <a:lnTo>
                    <a:pt x="4089" y="1412"/>
                  </a:lnTo>
                  <a:lnTo>
                    <a:pt x="4173" y="1244"/>
                  </a:lnTo>
                  <a:lnTo>
                    <a:pt x="4489" y="1201"/>
                  </a:lnTo>
                  <a:lnTo>
                    <a:pt x="4531" y="1349"/>
                  </a:lnTo>
                  <a:lnTo>
                    <a:pt x="4890" y="1244"/>
                  </a:lnTo>
                  <a:lnTo>
                    <a:pt x="4911" y="1159"/>
                  </a:lnTo>
                  <a:lnTo>
                    <a:pt x="5627" y="1117"/>
                  </a:lnTo>
                  <a:lnTo>
                    <a:pt x="5733" y="1222"/>
                  </a:lnTo>
                  <a:lnTo>
                    <a:pt x="6217" y="1286"/>
                  </a:lnTo>
                  <a:lnTo>
                    <a:pt x="6239" y="1159"/>
                  </a:lnTo>
                  <a:lnTo>
                    <a:pt x="6723" y="1391"/>
                  </a:lnTo>
                  <a:lnTo>
                    <a:pt x="6829" y="1770"/>
                  </a:lnTo>
                  <a:lnTo>
                    <a:pt x="7208" y="1813"/>
                  </a:lnTo>
                  <a:lnTo>
                    <a:pt x="7208" y="1665"/>
                  </a:lnTo>
                  <a:lnTo>
                    <a:pt x="7503" y="1707"/>
                  </a:lnTo>
                  <a:lnTo>
                    <a:pt x="7482" y="1876"/>
                  </a:lnTo>
                  <a:lnTo>
                    <a:pt x="8072" y="1939"/>
                  </a:lnTo>
                  <a:lnTo>
                    <a:pt x="8114" y="1749"/>
                  </a:lnTo>
                  <a:lnTo>
                    <a:pt x="8430" y="1770"/>
                  </a:lnTo>
                  <a:lnTo>
                    <a:pt x="8409" y="1981"/>
                  </a:lnTo>
                  <a:lnTo>
                    <a:pt x="9147" y="2066"/>
                  </a:lnTo>
                  <a:lnTo>
                    <a:pt x="9168" y="1834"/>
                  </a:lnTo>
                  <a:lnTo>
                    <a:pt x="9442" y="1792"/>
                  </a:lnTo>
                  <a:lnTo>
                    <a:pt x="9547" y="1939"/>
                  </a:lnTo>
                  <a:lnTo>
                    <a:pt x="9927" y="1623"/>
                  </a:lnTo>
                  <a:lnTo>
                    <a:pt x="9927" y="1412"/>
                  </a:lnTo>
                  <a:cubicBezTo>
                    <a:pt x="9606" y="1489"/>
                    <a:pt x="9065" y="1590"/>
                    <a:pt x="8492" y="1590"/>
                  </a:cubicBezTo>
                  <a:cubicBezTo>
                    <a:pt x="8125" y="1590"/>
                    <a:pt x="7743" y="1548"/>
                    <a:pt x="7398" y="1433"/>
                  </a:cubicBezTo>
                  <a:cubicBezTo>
                    <a:pt x="6429" y="1133"/>
                    <a:pt x="5950" y="925"/>
                    <a:pt x="5216" y="925"/>
                  </a:cubicBezTo>
                  <a:cubicBezTo>
                    <a:pt x="5024" y="925"/>
                    <a:pt x="4814" y="939"/>
                    <a:pt x="4574" y="970"/>
                  </a:cubicBezTo>
                  <a:cubicBezTo>
                    <a:pt x="4457" y="985"/>
                    <a:pt x="4321" y="993"/>
                    <a:pt x="4171" y="993"/>
                  </a:cubicBezTo>
                  <a:cubicBezTo>
                    <a:pt x="3101" y="993"/>
                    <a:pt x="1283" y="61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9"/>
            <p:cNvSpPr/>
            <p:nvPr/>
          </p:nvSpPr>
          <p:spPr>
            <a:xfrm>
              <a:off x="3057575" y="3292400"/>
              <a:ext cx="56925" cy="63275"/>
            </a:xfrm>
            <a:custGeom>
              <a:avLst/>
              <a:gdLst/>
              <a:ahLst/>
              <a:cxnLst/>
              <a:rect l="l" t="t" r="r" b="b"/>
              <a:pathLst>
                <a:path w="2277" h="2531" extrusionOk="0">
                  <a:moveTo>
                    <a:pt x="503" y="0"/>
                  </a:moveTo>
                  <a:cubicBezTo>
                    <a:pt x="490" y="0"/>
                    <a:pt x="477" y="1"/>
                    <a:pt x="464" y="2"/>
                  </a:cubicBezTo>
                  <a:cubicBezTo>
                    <a:pt x="274" y="2"/>
                    <a:pt x="85" y="170"/>
                    <a:pt x="42" y="402"/>
                  </a:cubicBezTo>
                  <a:cubicBezTo>
                    <a:pt x="0" y="571"/>
                    <a:pt x="21" y="760"/>
                    <a:pt x="127" y="950"/>
                  </a:cubicBezTo>
                  <a:lnTo>
                    <a:pt x="295" y="866"/>
                  </a:lnTo>
                  <a:cubicBezTo>
                    <a:pt x="253" y="760"/>
                    <a:pt x="190" y="592"/>
                    <a:pt x="232" y="444"/>
                  </a:cubicBezTo>
                  <a:cubicBezTo>
                    <a:pt x="253" y="318"/>
                    <a:pt x="380" y="191"/>
                    <a:pt x="485" y="191"/>
                  </a:cubicBezTo>
                  <a:cubicBezTo>
                    <a:pt x="612" y="191"/>
                    <a:pt x="738" y="297"/>
                    <a:pt x="801" y="423"/>
                  </a:cubicBezTo>
                  <a:cubicBezTo>
                    <a:pt x="843" y="529"/>
                    <a:pt x="886" y="655"/>
                    <a:pt x="907" y="781"/>
                  </a:cubicBezTo>
                  <a:cubicBezTo>
                    <a:pt x="907" y="824"/>
                    <a:pt x="907" y="866"/>
                    <a:pt x="928" y="908"/>
                  </a:cubicBezTo>
                  <a:cubicBezTo>
                    <a:pt x="1075" y="1603"/>
                    <a:pt x="1539" y="2194"/>
                    <a:pt x="2171" y="2531"/>
                  </a:cubicBezTo>
                  <a:lnTo>
                    <a:pt x="2192" y="2510"/>
                  </a:lnTo>
                  <a:lnTo>
                    <a:pt x="2277" y="2341"/>
                  </a:lnTo>
                  <a:cubicBezTo>
                    <a:pt x="1686" y="2046"/>
                    <a:pt x="1265" y="1498"/>
                    <a:pt x="1117" y="866"/>
                  </a:cubicBezTo>
                  <a:cubicBezTo>
                    <a:pt x="1117" y="824"/>
                    <a:pt x="1117" y="781"/>
                    <a:pt x="1096" y="739"/>
                  </a:cubicBezTo>
                  <a:cubicBezTo>
                    <a:pt x="1075" y="613"/>
                    <a:pt x="1054" y="465"/>
                    <a:pt x="970" y="339"/>
                  </a:cubicBezTo>
                  <a:cubicBezTo>
                    <a:pt x="910" y="179"/>
                    <a:pt x="736" y="0"/>
                    <a:pt x="5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9"/>
            <p:cNvSpPr/>
            <p:nvPr/>
          </p:nvSpPr>
          <p:spPr>
            <a:xfrm>
              <a:off x="2956925" y="3315600"/>
              <a:ext cx="70625" cy="101725"/>
            </a:xfrm>
            <a:custGeom>
              <a:avLst/>
              <a:gdLst/>
              <a:ahLst/>
              <a:cxnLst/>
              <a:rect l="l" t="t" r="r" b="b"/>
              <a:pathLst>
                <a:path w="2825" h="4069" extrusionOk="0">
                  <a:moveTo>
                    <a:pt x="1118" y="1"/>
                  </a:moveTo>
                  <a:lnTo>
                    <a:pt x="338" y="591"/>
                  </a:lnTo>
                  <a:cubicBezTo>
                    <a:pt x="64" y="802"/>
                    <a:pt x="1" y="1202"/>
                    <a:pt x="233" y="1476"/>
                  </a:cubicBezTo>
                  <a:cubicBezTo>
                    <a:pt x="696" y="2003"/>
                    <a:pt x="1413" y="2952"/>
                    <a:pt x="1708" y="4069"/>
                  </a:cubicBezTo>
                  <a:cubicBezTo>
                    <a:pt x="2825" y="1455"/>
                    <a:pt x="1350" y="191"/>
                    <a:pt x="1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9"/>
            <p:cNvSpPr/>
            <p:nvPr/>
          </p:nvSpPr>
          <p:spPr>
            <a:xfrm>
              <a:off x="2959050" y="3290050"/>
              <a:ext cx="165450" cy="253200"/>
            </a:xfrm>
            <a:custGeom>
              <a:avLst/>
              <a:gdLst/>
              <a:ahLst/>
              <a:cxnLst/>
              <a:rect l="l" t="t" r="r" b="b"/>
              <a:pathLst>
                <a:path w="6618" h="10128" extrusionOk="0">
                  <a:moveTo>
                    <a:pt x="3160" y="0"/>
                  </a:moveTo>
                  <a:cubicBezTo>
                    <a:pt x="2972" y="0"/>
                    <a:pt x="2781" y="35"/>
                    <a:pt x="2614" y="75"/>
                  </a:cubicBezTo>
                  <a:cubicBezTo>
                    <a:pt x="1792" y="285"/>
                    <a:pt x="801" y="918"/>
                    <a:pt x="569" y="1761"/>
                  </a:cubicBezTo>
                  <a:cubicBezTo>
                    <a:pt x="485" y="2098"/>
                    <a:pt x="527" y="2372"/>
                    <a:pt x="632" y="2625"/>
                  </a:cubicBezTo>
                  <a:cubicBezTo>
                    <a:pt x="675" y="2730"/>
                    <a:pt x="717" y="2814"/>
                    <a:pt x="780" y="2899"/>
                  </a:cubicBezTo>
                  <a:cubicBezTo>
                    <a:pt x="864" y="3046"/>
                    <a:pt x="970" y="3194"/>
                    <a:pt x="1075" y="3341"/>
                  </a:cubicBezTo>
                  <a:cubicBezTo>
                    <a:pt x="1096" y="3405"/>
                    <a:pt x="1138" y="3468"/>
                    <a:pt x="1180" y="3531"/>
                  </a:cubicBezTo>
                  <a:cubicBezTo>
                    <a:pt x="1180" y="3552"/>
                    <a:pt x="1201" y="3573"/>
                    <a:pt x="1222" y="3594"/>
                  </a:cubicBezTo>
                  <a:cubicBezTo>
                    <a:pt x="1307" y="3763"/>
                    <a:pt x="1370" y="3931"/>
                    <a:pt x="1412" y="4142"/>
                  </a:cubicBezTo>
                  <a:cubicBezTo>
                    <a:pt x="1433" y="4226"/>
                    <a:pt x="1454" y="4332"/>
                    <a:pt x="1454" y="4416"/>
                  </a:cubicBezTo>
                  <a:cubicBezTo>
                    <a:pt x="1475" y="4585"/>
                    <a:pt x="1496" y="4753"/>
                    <a:pt x="1496" y="4922"/>
                  </a:cubicBezTo>
                  <a:cubicBezTo>
                    <a:pt x="1496" y="5006"/>
                    <a:pt x="1496" y="5112"/>
                    <a:pt x="1496" y="5217"/>
                  </a:cubicBezTo>
                  <a:cubicBezTo>
                    <a:pt x="1496" y="5259"/>
                    <a:pt x="1496" y="5322"/>
                    <a:pt x="1475" y="5365"/>
                  </a:cubicBezTo>
                  <a:cubicBezTo>
                    <a:pt x="1475" y="5512"/>
                    <a:pt x="1454" y="5639"/>
                    <a:pt x="1433" y="5786"/>
                  </a:cubicBezTo>
                  <a:cubicBezTo>
                    <a:pt x="1433" y="5870"/>
                    <a:pt x="1412" y="5976"/>
                    <a:pt x="1391" y="6081"/>
                  </a:cubicBezTo>
                  <a:cubicBezTo>
                    <a:pt x="1370" y="6229"/>
                    <a:pt x="1349" y="6376"/>
                    <a:pt x="1307" y="6503"/>
                  </a:cubicBezTo>
                  <a:cubicBezTo>
                    <a:pt x="1286" y="6608"/>
                    <a:pt x="1265" y="6692"/>
                    <a:pt x="1244" y="6798"/>
                  </a:cubicBezTo>
                  <a:cubicBezTo>
                    <a:pt x="1201" y="6945"/>
                    <a:pt x="1138" y="7093"/>
                    <a:pt x="1096" y="7240"/>
                  </a:cubicBezTo>
                  <a:cubicBezTo>
                    <a:pt x="1075" y="7346"/>
                    <a:pt x="1033" y="7430"/>
                    <a:pt x="991" y="7514"/>
                  </a:cubicBezTo>
                  <a:cubicBezTo>
                    <a:pt x="970" y="7599"/>
                    <a:pt x="927" y="7704"/>
                    <a:pt x="885" y="7788"/>
                  </a:cubicBezTo>
                  <a:cubicBezTo>
                    <a:pt x="801" y="7978"/>
                    <a:pt x="696" y="8147"/>
                    <a:pt x="611" y="8273"/>
                  </a:cubicBezTo>
                  <a:cubicBezTo>
                    <a:pt x="0" y="9221"/>
                    <a:pt x="358" y="9559"/>
                    <a:pt x="358" y="9559"/>
                  </a:cubicBezTo>
                  <a:cubicBezTo>
                    <a:pt x="358" y="9559"/>
                    <a:pt x="801" y="10043"/>
                    <a:pt x="906" y="10128"/>
                  </a:cubicBezTo>
                  <a:cubicBezTo>
                    <a:pt x="2108" y="9812"/>
                    <a:pt x="3478" y="7999"/>
                    <a:pt x="4047" y="7282"/>
                  </a:cubicBezTo>
                  <a:cubicBezTo>
                    <a:pt x="4131" y="7009"/>
                    <a:pt x="4321" y="6692"/>
                    <a:pt x="4531" y="6376"/>
                  </a:cubicBezTo>
                  <a:cubicBezTo>
                    <a:pt x="4531" y="6376"/>
                    <a:pt x="4553" y="6376"/>
                    <a:pt x="4553" y="6355"/>
                  </a:cubicBezTo>
                  <a:cubicBezTo>
                    <a:pt x="4553" y="6355"/>
                    <a:pt x="4574" y="6334"/>
                    <a:pt x="4574" y="6313"/>
                  </a:cubicBezTo>
                  <a:lnTo>
                    <a:pt x="4595" y="6313"/>
                  </a:lnTo>
                  <a:cubicBezTo>
                    <a:pt x="4595" y="6292"/>
                    <a:pt x="4616" y="6271"/>
                    <a:pt x="4616" y="6271"/>
                  </a:cubicBezTo>
                  <a:lnTo>
                    <a:pt x="4658" y="6208"/>
                  </a:lnTo>
                  <a:cubicBezTo>
                    <a:pt x="4848" y="5934"/>
                    <a:pt x="5058" y="5681"/>
                    <a:pt x="5248" y="5491"/>
                  </a:cubicBezTo>
                  <a:lnTo>
                    <a:pt x="5269" y="5470"/>
                  </a:lnTo>
                  <a:cubicBezTo>
                    <a:pt x="5332" y="5428"/>
                    <a:pt x="5396" y="5365"/>
                    <a:pt x="5438" y="5322"/>
                  </a:cubicBezTo>
                  <a:cubicBezTo>
                    <a:pt x="5480" y="5301"/>
                    <a:pt x="5522" y="5259"/>
                    <a:pt x="5585" y="5196"/>
                  </a:cubicBezTo>
                  <a:cubicBezTo>
                    <a:pt x="5838" y="4901"/>
                    <a:pt x="6260" y="4311"/>
                    <a:pt x="6597" y="3784"/>
                  </a:cubicBezTo>
                  <a:cubicBezTo>
                    <a:pt x="6597" y="3784"/>
                    <a:pt x="6618" y="3763"/>
                    <a:pt x="6618" y="3742"/>
                  </a:cubicBezTo>
                  <a:cubicBezTo>
                    <a:pt x="6386" y="2920"/>
                    <a:pt x="5922" y="2140"/>
                    <a:pt x="5353" y="1529"/>
                  </a:cubicBezTo>
                  <a:lnTo>
                    <a:pt x="5185" y="1444"/>
                  </a:lnTo>
                  <a:lnTo>
                    <a:pt x="3752" y="180"/>
                  </a:lnTo>
                  <a:cubicBezTo>
                    <a:pt x="3583" y="45"/>
                    <a:pt x="3373" y="0"/>
                    <a:pt x="3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9"/>
            <p:cNvSpPr/>
            <p:nvPr/>
          </p:nvSpPr>
          <p:spPr>
            <a:xfrm>
              <a:off x="3092875" y="3328250"/>
              <a:ext cx="46400" cy="55350"/>
            </a:xfrm>
            <a:custGeom>
              <a:avLst/>
              <a:gdLst/>
              <a:ahLst/>
              <a:cxnLst/>
              <a:rect l="l" t="t" r="r" b="b"/>
              <a:pathLst>
                <a:path w="1856" h="2214" extrusionOk="0">
                  <a:moveTo>
                    <a:pt x="0" y="1"/>
                  </a:moveTo>
                  <a:cubicBezTo>
                    <a:pt x="569" y="633"/>
                    <a:pt x="1033" y="1413"/>
                    <a:pt x="1286" y="2214"/>
                  </a:cubicBezTo>
                  <a:cubicBezTo>
                    <a:pt x="1602" y="1729"/>
                    <a:pt x="1855" y="1307"/>
                    <a:pt x="1855" y="1307"/>
                  </a:cubicBezTo>
                  <a:lnTo>
                    <a:pt x="1012" y="507"/>
                  </a:lnTo>
                  <a:lnTo>
                    <a:pt x="991" y="50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9"/>
            <p:cNvSpPr/>
            <p:nvPr/>
          </p:nvSpPr>
          <p:spPr>
            <a:xfrm>
              <a:off x="2993300" y="3377000"/>
              <a:ext cx="130675" cy="149400"/>
            </a:xfrm>
            <a:custGeom>
              <a:avLst/>
              <a:gdLst/>
              <a:ahLst/>
              <a:cxnLst/>
              <a:rect l="l" t="t" r="r" b="b"/>
              <a:pathLst>
                <a:path w="5227" h="5976" extrusionOk="0">
                  <a:moveTo>
                    <a:pt x="4399" y="1"/>
                  </a:moveTo>
                  <a:cubicBezTo>
                    <a:pt x="3358" y="1"/>
                    <a:pt x="2377" y="1291"/>
                    <a:pt x="2065" y="2140"/>
                  </a:cubicBezTo>
                  <a:cubicBezTo>
                    <a:pt x="1686" y="3130"/>
                    <a:pt x="569" y="4521"/>
                    <a:pt x="0" y="4879"/>
                  </a:cubicBezTo>
                  <a:cubicBezTo>
                    <a:pt x="105" y="5343"/>
                    <a:pt x="379" y="5701"/>
                    <a:pt x="717" y="5975"/>
                  </a:cubicBezTo>
                  <a:cubicBezTo>
                    <a:pt x="1539" y="5280"/>
                    <a:pt x="2297" y="4310"/>
                    <a:pt x="2677" y="3826"/>
                  </a:cubicBezTo>
                  <a:cubicBezTo>
                    <a:pt x="2866" y="3552"/>
                    <a:pt x="2993" y="3193"/>
                    <a:pt x="3161" y="2898"/>
                  </a:cubicBezTo>
                  <a:lnTo>
                    <a:pt x="3183" y="2898"/>
                  </a:lnTo>
                  <a:cubicBezTo>
                    <a:pt x="3183" y="2877"/>
                    <a:pt x="3204" y="2856"/>
                    <a:pt x="3204" y="2856"/>
                  </a:cubicBezTo>
                  <a:cubicBezTo>
                    <a:pt x="3204" y="2835"/>
                    <a:pt x="3225" y="2835"/>
                    <a:pt x="3225" y="2835"/>
                  </a:cubicBezTo>
                  <a:cubicBezTo>
                    <a:pt x="3225" y="2814"/>
                    <a:pt x="3246" y="2814"/>
                    <a:pt x="3246" y="2793"/>
                  </a:cubicBezTo>
                  <a:lnTo>
                    <a:pt x="3288" y="2730"/>
                  </a:lnTo>
                  <a:cubicBezTo>
                    <a:pt x="3457" y="2498"/>
                    <a:pt x="3646" y="2266"/>
                    <a:pt x="3857" y="2055"/>
                  </a:cubicBezTo>
                  <a:lnTo>
                    <a:pt x="3878" y="2034"/>
                  </a:lnTo>
                  <a:lnTo>
                    <a:pt x="3899" y="2013"/>
                  </a:lnTo>
                  <a:cubicBezTo>
                    <a:pt x="4004" y="1908"/>
                    <a:pt x="4110" y="1802"/>
                    <a:pt x="4215" y="1718"/>
                  </a:cubicBezTo>
                  <a:cubicBezTo>
                    <a:pt x="4489" y="1423"/>
                    <a:pt x="4890" y="833"/>
                    <a:pt x="5227" y="306"/>
                  </a:cubicBezTo>
                  <a:cubicBezTo>
                    <a:pt x="5185" y="285"/>
                    <a:pt x="5122" y="243"/>
                    <a:pt x="5079" y="201"/>
                  </a:cubicBezTo>
                  <a:cubicBezTo>
                    <a:pt x="4854" y="62"/>
                    <a:pt x="4625" y="1"/>
                    <a:pt x="43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9"/>
            <p:cNvSpPr/>
            <p:nvPr/>
          </p:nvSpPr>
          <p:spPr>
            <a:xfrm>
              <a:off x="2959050" y="3484750"/>
              <a:ext cx="52175" cy="59025"/>
            </a:xfrm>
            <a:custGeom>
              <a:avLst/>
              <a:gdLst/>
              <a:ahLst/>
              <a:cxnLst/>
              <a:rect l="l" t="t" r="r" b="b"/>
              <a:pathLst>
                <a:path w="2087" h="2361" extrusionOk="0">
                  <a:moveTo>
                    <a:pt x="885" y="0"/>
                  </a:moveTo>
                  <a:cubicBezTo>
                    <a:pt x="801" y="190"/>
                    <a:pt x="696" y="359"/>
                    <a:pt x="611" y="485"/>
                  </a:cubicBezTo>
                  <a:cubicBezTo>
                    <a:pt x="0" y="1433"/>
                    <a:pt x="358" y="1771"/>
                    <a:pt x="358" y="1771"/>
                  </a:cubicBezTo>
                  <a:cubicBezTo>
                    <a:pt x="358" y="1771"/>
                    <a:pt x="780" y="2255"/>
                    <a:pt x="906" y="2361"/>
                  </a:cubicBezTo>
                  <a:cubicBezTo>
                    <a:pt x="1286" y="2234"/>
                    <a:pt x="1707" y="1981"/>
                    <a:pt x="2087" y="1665"/>
                  </a:cubicBezTo>
                  <a:cubicBezTo>
                    <a:pt x="1728" y="1391"/>
                    <a:pt x="1475" y="1033"/>
                    <a:pt x="1370" y="569"/>
                  </a:cubicBezTo>
                  <a:cubicBezTo>
                    <a:pt x="1244" y="633"/>
                    <a:pt x="1159" y="696"/>
                    <a:pt x="1075" y="738"/>
                  </a:cubicBezTo>
                  <a:cubicBezTo>
                    <a:pt x="1058" y="744"/>
                    <a:pt x="1041" y="746"/>
                    <a:pt x="1026" y="746"/>
                  </a:cubicBezTo>
                  <a:cubicBezTo>
                    <a:pt x="923" y="746"/>
                    <a:pt x="852" y="637"/>
                    <a:pt x="906" y="527"/>
                  </a:cubicBezTo>
                  <a:cubicBezTo>
                    <a:pt x="991" y="359"/>
                    <a:pt x="1033" y="148"/>
                    <a:pt x="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9"/>
            <p:cNvSpPr/>
            <p:nvPr/>
          </p:nvSpPr>
          <p:spPr>
            <a:xfrm>
              <a:off x="2976950" y="3359675"/>
              <a:ext cx="180750" cy="195075"/>
            </a:xfrm>
            <a:custGeom>
              <a:avLst/>
              <a:gdLst/>
              <a:ahLst/>
              <a:cxnLst/>
              <a:rect l="l" t="t" r="r" b="b"/>
              <a:pathLst>
                <a:path w="7230" h="7803" extrusionOk="0">
                  <a:moveTo>
                    <a:pt x="6586" y="0"/>
                  </a:moveTo>
                  <a:cubicBezTo>
                    <a:pt x="6551" y="0"/>
                    <a:pt x="6515" y="16"/>
                    <a:pt x="6492" y="50"/>
                  </a:cubicBezTo>
                  <a:cubicBezTo>
                    <a:pt x="6134" y="472"/>
                    <a:pt x="4616" y="2369"/>
                    <a:pt x="3541" y="3971"/>
                  </a:cubicBezTo>
                  <a:cubicBezTo>
                    <a:pt x="2445" y="6141"/>
                    <a:pt x="1" y="7322"/>
                    <a:pt x="1" y="7322"/>
                  </a:cubicBezTo>
                  <a:lnTo>
                    <a:pt x="254" y="7617"/>
                  </a:lnTo>
                  <a:lnTo>
                    <a:pt x="422" y="7785"/>
                  </a:lnTo>
                  <a:lnTo>
                    <a:pt x="422" y="7785"/>
                  </a:lnTo>
                  <a:lnTo>
                    <a:pt x="1012" y="7532"/>
                  </a:lnTo>
                  <a:lnTo>
                    <a:pt x="949" y="7364"/>
                  </a:lnTo>
                  <a:lnTo>
                    <a:pt x="1265" y="7111"/>
                  </a:lnTo>
                  <a:lnTo>
                    <a:pt x="1434" y="7280"/>
                  </a:lnTo>
                  <a:lnTo>
                    <a:pt x="1961" y="6900"/>
                  </a:lnTo>
                  <a:lnTo>
                    <a:pt x="1855" y="6774"/>
                  </a:lnTo>
                  <a:lnTo>
                    <a:pt x="2319" y="6373"/>
                  </a:lnTo>
                  <a:lnTo>
                    <a:pt x="2488" y="6500"/>
                  </a:lnTo>
                  <a:lnTo>
                    <a:pt x="2909" y="6036"/>
                  </a:lnTo>
                  <a:lnTo>
                    <a:pt x="2783" y="5952"/>
                  </a:lnTo>
                  <a:lnTo>
                    <a:pt x="3120" y="5572"/>
                  </a:lnTo>
                  <a:lnTo>
                    <a:pt x="3289" y="5551"/>
                  </a:lnTo>
                  <a:lnTo>
                    <a:pt x="3689" y="5088"/>
                  </a:lnTo>
                  <a:lnTo>
                    <a:pt x="3605" y="4919"/>
                  </a:lnTo>
                  <a:lnTo>
                    <a:pt x="3752" y="4645"/>
                  </a:lnTo>
                  <a:lnTo>
                    <a:pt x="3921" y="4687"/>
                  </a:lnTo>
                  <a:lnTo>
                    <a:pt x="4026" y="4329"/>
                  </a:lnTo>
                  <a:lnTo>
                    <a:pt x="3963" y="4266"/>
                  </a:lnTo>
                  <a:lnTo>
                    <a:pt x="4342" y="3654"/>
                  </a:lnTo>
                  <a:lnTo>
                    <a:pt x="4469" y="3633"/>
                  </a:lnTo>
                  <a:lnTo>
                    <a:pt x="4806" y="3275"/>
                  </a:lnTo>
                  <a:lnTo>
                    <a:pt x="4701" y="3191"/>
                  </a:lnTo>
                  <a:lnTo>
                    <a:pt x="5164" y="2896"/>
                  </a:lnTo>
                  <a:lnTo>
                    <a:pt x="5544" y="3043"/>
                  </a:lnTo>
                  <a:lnTo>
                    <a:pt x="5797" y="2748"/>
                  </a:lnTo>
                  <a:lnTo>
                    <a:pt x="5691" y="2664"/>
                  </a:lnTo>
                  <a:lnTo>
                    <a:pt x="5881" y="2432"/>
                  </a:lnTo>
                  <a:lnTo>
                    <a:pt x="6007" y="2559"/>
                  </a:lnTo>
                  <a:lnTo>
                    <a:pt x="6408" y="2095"/>
                  </a:lnTo>
                  <a:lnTo>
                    <a:pt x="6260" y="1968"/>
                  </a:lnTo>
                  <a:lnTo>
                    <a:pt x="6471" y="1737"/>
                  </a:lnTo>
                  <a:lnTo>
                    <a:pt x="6619" y="1863"/>
                  </a:lnTo>
                  <a:lnTo>
                    <a:pt x="7103" y="1294"/>
                  </a:lnTo>
                  <a:lnTo>
                    <a:pt x="6935" y="1146"/>
                  </a:lnTo>
                  <a:lnTo>
                    <a:pt x="7061" y="894"/>
                  </a:lnTo>
                  <a:lnTo>
                    <a:pt x="7230" y="894"/>
                  </a:lnTo>
                  <a:lnTo>
                    <a:pt x="7188" y="409"/>
                  </a:lnTo>
                  <a:lnTo>
                    <a:pt x="7019" y="282"/>
                  </a:lnTo>
                  <a:lnTo>
                    <a:pt x="6829" y="135"/>
                  </a:lnTo>
                  <a:lnTo>
                    <a:pt x="6682" y="50"/>
                  </a:lnTo>
                  <a:lnTo>
                    <a:pt x="6661" y="29"/>
                  </a:lnTo>
                  <a:cubicBezTo>
                    <a:pt x="6642" y="10"/>
                    <a:pt x="6614" y="0"/>
                    <a:pt x="6586" y="0"/>
                  </a:cubicBezTo>
                  <a:close/>
                  <a:moveTo>
                    <a:pt x="422" y="7785"/>
                  </a:moveTo>
                  <a:lnTo>
                    <a:pt x="422" y="7785"/>
                  </a:lnTo>
                  <a:lnTo>
                    <a:pt x="439" y="7802"/>
                  </a:lnTo>
                  <a:lnTo>
                    <a:pt x="422" y="7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9"/>
            <p:cNvSpPr/>
            <p:nvPr/>
          </p:nvSpPr>
          <p:spPr>
            <a:xfrm>
              <a:off x="2965900" y="3351725"/>
              <a:ext cx="16875" cy="17525"/>
            </a:xfrm>
            <a:custGeom>
              <a:avLst/>
              <a:gdLst/>
              <a:ahLst/>
              <a:cxnLst/>
              <a:rect l="l" t="t" r="r" b="b"/>
              <a:pathLst>
                <a:path w="675" h="701" extrusionOk="0">
                  <a:moveTo>
                    <a:pt x="412" y="0"/>
                  </a:moveTo>
                  <a:cubicBezTo>
                    <a:pt x="339" y="0"/>
                    <a:pt x="266" y="32"/>
                    <a:pt x="211" y="73"/>
                  </a:cubicBezTo>
                  <a:cubicBezTo>
                    <a:pt x="127" y="137"/>
                    <a:pt x="63" y="221"/>
                    <a:pt x="21" y="326"/>
                  </a:cubicBezTo>
                  <a:cubicBezTo>
                    <a:pt x="0" y="347"/>
                    <a:pt x="21" y="368"/>
                    <a:pt x="42" y="390"/>
                  </a:cubicBezTo>
                  <a:cubicBezTo>
                    <a:pt x="48" y="396"/>
                    <a:pt x="55" y="398"/>
                    <a:pt x="61" y="398"/>
                  </a:cubicBezTo>
                  <a:cubicBezTo>
                    <a:pt x="76" y="398"/>
                    <a:pt x="91" y="383"/>
                    <a:pt x="105" y="368"/>
                  </a:cubicBezTo>
                  <a:cubicBezTo>
                    <a:pt x="148" y="284"/>
                    <a:pt x="190" y="200"/>
                    <a:pt x="274" y="137"/>
                  </a:cubicBezTo>
                  <a:cubicBezTo>
                    <a:pt x="300" y="111"/>
                    <a:pt x="350" y="93"/>
                    <a:pt x="400" y="93"/>
                  </a:cubicBezTo>
                  <a:cubicBezTo>
                    <a:pt x="430" y="93"/>
                    <a:pt x="461" y="99"/>
                    <a:pt x="485" y="116"/>
                  </a:cubicBezTo>
                  <a:cubicBezTo>
                    <a:pt x="569" y="158"/>
                    <a:pt x="569" y="284"/>
                    <a:pt x="527" y="390"/>
                  </a:cubicBezTo>
                  <a:cubicBezTo>
                    <a:pt x="464" y="474"/>
                    <a:pt x="358" y="558"/>
                    <a:pt x="274" y="621"/>
                  </a:cubicBezTo>
                  <a:cubicBezTo>
                    <a:pt x="253" y="621"/>
                    <a:pt x="253" y="664"/>
                    <a:pt x="253" y="685"/>
                  </a:cubicBezTo>
                  <a:cubicBezTo>
                    <a:pt x="264" y="695"/>
                    <a:pt x="274" y="700"/>
                    <a:pt x="287" y="700"/>
                  </a:cubicBezTo>
                  <a:cubicBezTo>
                    <a:pt x="300" y="700"/>
                    <a:pt x="316" y="695"/>
                    <a:pt x="337" y="685"/>
                  </a:cubicBezTo>
                  <a:cubicBezTo>
                    <a:pt x="401" y="642"/>
                    <a:pt x="485" y="579"/>
                    <a:pt x="548" y="516"/>
                  </a:cubicBezTo>
                  <a:cubicBezTo>
                    <a:pt x="569" y="495"/>
                    <a:pt x="590" y="474"/>
                    <a:pt x="611" y="432"/>
                  </a:cubicBezTo>
                  <a:cubicBezTo>
                    <a:pt x="674" y="305"/>
                    <a:pt x="674" y="116"/>
                    <a:pt x="527" y="31"/>
                  </a:cubicBezTo>
                  <a:cubicBezTo>
                    <a:pt x="490" y="9"/>
                    <a:pt x="451" y="0"/>
                    <a:pt x="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9"/>
            <p:cNvSpPr/>
            <p:nvPr/>
          </p:nvSpPr>
          <p:spPr>
            <a:xfrm>
              <a:off x="2979600" y="3370225"/>
              <a:ext cx="17400" cy="16350"/>
            </a:xfrm>
            <a:custGeom>
              <a:avLst/>
              <a:gdLst/>
              <a:ahLst/>
              <a:cxnLst/>
              <a:rect l="l" t="t" r="r" b="b"/>
              <a:pathLst>
                <a:path w="696" h="654" extrusionOk="0">
                  <a:moveTo>
                    <a:pt x="371" y="1"/>
                  </a:moveTo>
                  <a:cubicBezTo>
                    <a:pt x="345" y="1"/>
                    <a:pt x="319" y="3"/>
                    <a:pt x="295" y="8"/>
                  </a:cubicBezTo>
                  <a:cubicBezTo>
                    <a:pt x="190" y="29"/>
                    <a:pt x="105" y="92"/>
                    <a:pt x="21" y="155"/>
                  </a:cubicBezTo>
                  <a:cubicBezTo>
                    <a:pt x="0" y="176"/>
                    <a:pt x="0" y="198"/>
                    <a:pt x="21" y="219"/>
                  </a:cubicBezTo>
                  <a:cubicBezTo>
                    <a:pt x="21" y="240"/>
                    <a:pt x="63" y="240"/>
                    <a:pt x="84" y="240"/>
                  </a:cubicBezTo>
                  <a:cubicBezTo>
                    <a:pt x="148" y="176"/>
                    <a:pt x="232" y="134"/>
                    <a:pt x="316" y="113"/>
                  </a:cubicBezTo>
                  <a:cubicBezTo>
                    <a:pt x="332" y="108"/>
                    <a:pt x="350" y="105"/>
                    <a:pt x="370" y="105"/>
                  </a:cubicBezTo>
                  <a:cubicBezTo>
                    <a:pt x="428" y="105"/>
                    <a:pt x="495" y="129"/>
                    <a:pt x="527" y="176"/>
                  </a:cubicBezTo>
                  <a:cubicBezTo>
                    <a:pt x="569" y="240"/>
                    <a:pt x="548" y="345"/>
                    <a:pt x="506" y="408"/>
                  </a:cubicBezTo>
                  <a:cubicBezTo>
                    <a:pt x="443" y="472"/>
                    <a:pt x="358" y="514"/>
                    <a:pt x="274" y="556"/>
                  </a:cubicBezTo>
                  <a:cubicBezTo>
                    <a:pt x="253" y="577"/>
                    <a:pt x="232" y="598"/>
                    <a:pt x="253" y="619"/>
                  </a:cubicBezTo>
                  <a:cubicBezTo>
                    <a:pt x="253" y="644"/>
                    <a:pt x="267" y="654"/>
                    <a:pt x="284" y="654"/>
                  </a:cubicBezTo>
                  <a:cubicBezTo>
                    <a:pt x="295" y="654"/>
                    <a:pt x="307" y="649"/>
                    <a:pt x="316" y="640"/>
                  </a:cubicBezTo>
                  <a:cubicBezTo>
                    <a:pt x="400" y="598"/>
                    <a:pt x="506" y="556"/>
                    <a:pt x="569" y="472"/>
                  </a:cubicBezTo>
                  <a:lnTo>
                    <a:pt x="590" y="472"/>
                  </a:lnTo>
                  <a:cubicBezTo>
                    <a:pt x="653" y="366"/>
                    <a:pt x="696" y="219"/>
                    <a:pt x="611" y="113"/>
                  </a:cubicBezTo>
                  <a:cubicBezTo>
                    <a:pt x="562" y="32"/>
                    <a:pt x="463" y="1"/>
                    <a:pt x="3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9"/>
            <p:cNvSpPr/>
            <p:nvPr/>
          </p:nvSpPr>
          <p:spPr>
            <a:xfrm>
              <a:off x="2988550" y="3386900"/>
              <a:ext cx="16350" cy="17775"/>
            </a:xfrm>
            <a:custGeom>
              <a:avLst/>
              <a:gdLst/>
              <a:ahLst/>
              <a:cxnLst/>
              <a:rect l="l" t="t" r="r" b="b"/>
              <a:pathLst>
                <a:path w="654" h="711" extrusionOk="0">
                  <a:moveTo>
                    <a:pt x="282" y="1"/>
                  </a:moveTo>
                  <a:cubicBezTo>
                    <a:pt x="186" y="1"/>
                    <a:pt x="87" y="34"/>
                    <a:pt x="21" y="100"/>
                  </a:cubicBezTo>
                  <a:cubicBezTo>
                    <a:pt x="0" y="121"/>
                    <a:pt x="0" y="163"/>
                    <a:pt x="21" y="184"/>
                  </a:cubicBezTo>
                  <a:lnTo>
                    <a:pt x="85" y="184"/>
                  </a:lnTo>
                  <a:cubicBezTo>
                    <a:pt x="141" y="128"/>
                    <a:pt x="216" y="100"/>
                    <a:pt x="291" y="100"/>
                  </a:cubicBezTo>
                  <a:cubicBezTo>
                    <a:pt x="328" y="100"/>
                    <a:pt x="366" y="107"/>
                    <a:pt x="401" y="121"/>
                  </a:cubicBezTo>
                  <a:cubicBezTo>
                    <a:pt x="485" y="184"/>
                    <a:pt x="548" y="310"/>
                    <a:pt x="527" y="416"/>
                  </a:cubicBezTo>
                  <a:cubicBezTo>
                    <a:pt x="485" y="521"/>
                    <a:pt x="401" y="605"/>
                    <a:pt x="274" y="605"/>
                  </a:cubicBezTo>
                  <a:cubicBezTo>
                    <a:pt x="253" y="605"/>
                    <a:pt x="232" y="626"/>
                    <a:pt x="232" y="648"/>
                  </a:cubicBezTo>
                  <a:cubicBezTo>
                    <a:pt x="232" y="690"/>
                    <a:pt x="253" y="711"/>
                    <a:pt x="295" y="711"/>
                  </a:cubicBezTo>
                  <a:cubicBezTo>
                    <a:pt x="380" y="690"/>
                    <a:pt x="485" y="648"/>
                    <a:pt x="527" y="584"/>
                  </a:cubicBezTo>
                  <a:lnTo>
                    <a:pt x="548" y="584"/>
                  </a:lnTo>
                  <a:cubicBezTo>
                    <a:pt x="569" y="542"/>
                    <a:pt x="612" y="479"/>
                    <a:pt x="612" y="437"/>
                  </a:cubicBezTo>
                  <a:cubicBezTo>
                    <a:pt x="654" y="289"/>
                    <a:pt x="569" y="121"/>
                    <a:pt x="443" y="36"/>
                  </a:cubicBezTo>
                  <a:cubicBezTo>
                    <a:pt x="396" y="13"/>
                    <a:pt x="339" y="1"/>
                    <a:pt x="2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9"/>
            <p:cNvSpPr/>
            <p:nvPr/>
          </p:nvSpPr>
          <p:spPr>
            <a:xfrm>
              <a:off x="2995925" y="3410225"/>
              <a:ext cx="11075" cy="13300"/>
            </a:xfrm>
            <a:custGeom>
              <a:avLst/>
              <a:gdLst/>
              <a:ahLst/>
              <a:cxnLst/>
              <a:rect l="l" t="t" r="r" b="b"/>
              <a:pathLst>
                <a:path w="443" h="532" extrusionOk="0">
                  <a:moveTo>
                    <a:pt x="153" y="0"/>
                  </a:moveTo>
                  <a:cubicBezTo>
                    <a:pt x="115" y="0"/>
                    <a:pt x="78" y="10"/>
                    <a:pt x="43" y="31"/>
                  </a:cubicBezTo>
                  <a:cubicBezTo>
                    <a:pt x="21" y="31"/>
                    <a:pt x="0" y="73"/>
                    <a:pt x="21" y="94"/>
                  </a:cubicBezTo>
                  <a:cubicBezTo>
                    <a:pt x="36" y="109"/>
                    <a:pt x="51" y="124"/>
                    <a:pt x="66" y="124"/>
                  </a:cubicBezTo>
                  <a:cubicBezTo>
                    <a:pt x="72" y="124"/>
                    <a:pt x="79" y="121"/>
                    <a:pt x="85" y="115"/>
                  </a:cubicBezTo>
                  <a:cubicBezTo>
                    <a:pt x="107" y="100"/>
                    <a:pt x="132" y="93"/>
                    <a:pt x="158" y="93"/>
                  </a:cubicBezTo>
                  <a:cubicBezTo>
                    <a:pt x="205" y="93"/>
                    <a:pt x="255" y="116"/>
                    <a:pt x="295" y="157"/>
                  </a:cubicBezTo>
                  <a:cubicBezTo>
                    <a:pt x="338" y="199"/>
                    <a:pt x="338" y="305"/>
                    <a:pt x="295" y="368"/>
                  </a:cubicBezTo>
                  <a:cubicBezTo>
                    <a:pt x="266" y="398"/>
                    <a:pt x="215" y="428"/>
                    <a:pt x="165" y="428"/>
                  </a:cubicBezTo>
                  <a:cubicBezTo>
                    <a:pt x="145" y="428"/>
                    <a:pt x="124" y="422"/>
                    <a:pt x="106" y="410"/>
                  </a:cubicBezTo>
                  <a:cubicBezTo>
                    <a:pt x="64" y="410"/>
                    <a:pt x="43" y="410"/>
                    <a:pt x="43" y="452"/>
                  </a:cubicBezTo>
                  <a:cubicBezTo>
                    <a:pt x="21" y="473"/>
                    <a:pt x="43" y="494"/>
                    <a:pt x="64" y="515"/>
                  </a:cubicBezTo>
                  <a:cubicBezTo>
                    <a:pt x="92" y="527"/>
                    <a:pt x="122" y="532"/>
                    <a:pt x="151" y="532"/>
                  </a:cubicBezTo>
                  <a:cubicBezTo>
                    <a:pt x="232" y="532"/>
                    <a:pt x="312" y="493"/>
                    <a:pt x="359" y="431"/>
                  </a:cubicBezTo>
                  <a:cubicBezTo>
                    <a:pt x="359" y="431"/>
                    <a:pt x="380" y="431"/>
                    <a:pt x="380" y="410"/>
                  </a:cubicBezTo>
                  <a:cubicBezTo>
                    <a:pt x="443" y="326"/>
                    <a:pt x="443" y="178"/>
                    <a:pt x="359" y="94"/>
                  </a:cubicBezTo>
                  <a:cubicBezTo>
                    <a:pt x="302" y="38"/>
                    <a:pt x="228" y="0"/>
                    <a:pt x="1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9"/>
            <p:cNvSpPr/>
            <p:nvPr/>
          </p:nvSpPr>
          <p:spPr>
            <a:xfrm>
              <a:off x="2993300" y="3431525"/>
              <a:ext cx="12650" cy="14925"/>
            </a:xfrm>
            <a:custGeom>
              <a:avLst/>
              <a:gdLst/>
              <a:ahLst/>
              <a:cxnLst/>
              <a:rect l="l" t="t" r="r" b="b"/>
              <a:pathLst>
                <a:path w="506" h="597" extrusionOk="0">
                  <a:moveTo>
                    <a:pt x="190" y="1"/>
                  </a:moveTo>
                  <a:cubicBezTo>
                    <a:pt x="126" y="1"/>
                    <a:pt x="63" y="43"/>
                    <a:pt x="21" y="85"/>
                  </a:cubicBezTo>
                  <a:cubicBezTo>
                    <a:pt x="0" y="106"/>
                    <a:pt x="0" y="127"/>
                    <a:pt x="21" y="148"/>
                  </a:cubicBezTo>
                  <a:cubicBezTo>
                    <a:pt x="32" y="159"/>
                    <a:pt x="47" y="164"/>
                    <a:pt x="61" y="164"/>
                  </a:cubicBezTo>
                  <a:cubicBezTo>
                    <a:pt x="74" y="164"/>
                    <a:pt x="84" y="159"/>
                    <a:pt x="84" y="148"/>
                  </a:cubicBezTo>
                  <a:cubicBezTo>
                    <a:pt x="126" y="127"/>
                    <a:pt x="148" y="106"/>
                    <a:pt x="211" y="106"/>
                  </a:cubicBezTo>
                  <a:cubicBezTo>
                    <a:pt x="253" y="106"/>
                    <a:pt x="295" y="127"/>
                    <a:pt x="337" y="148"/>
                  </a:cubicBezTo>
                  <a:cubicBezTo>
                    <a:pt x="400" y="211"/>
                    <a:pt x="400" y="338"/>
                    <a:pt x="337" y="401"/>
                  </a:cubicBezTo>
                  <a:cubicBezTo>
                    <a:pt x="289" y="466"/>
                    <a:pt x="216" y="493"/>
                    <a:pt x="147" y="493"/>
                  </a:cubicBezTo>
                  <a:cubicBezTo>
                    <a:pt x="125" y="493"/>
                    <a:pt x="104" y="490"/>
                    <a:pt x="84" y="485"/>
                  </a:cubicBezTo>
                  <a:cubicBezTo>
                    <a:pt x="42" y="485"/>
                    <a:pt x="21" y="506"/>
                    <a:pt x="21" y="528"/>
                  </a:cubicBezTo>
                  <a:cubicBezTo>
                    <a:pt x="0" y="549"/>
                    <a:pt x="21" y="570"/>
                    <a:pt x="42" y="591"/>
                  </a:cubicBezTo>
                  <a:cubicBezTo>
                    <a:pt x="64" y="594"/>
                    <a:pt x="86" y="596"/>
                    <a:pt x="109" y="596"/>
                  </a:cubicBezTo>
                  <a:cubicBezTo>
                    <a:pt x="217" y="596"/>
                    <a:pt x="331" y="555"/>
                    <a:pt x="400" y="485"/>
                  </a:cubicBezTo>
                  <a:cubicBezTo>
                    <a:pt x="400" y="485"/>
                    <a:pt x="400" y="464"/>
                    <a:pt x="400" y="464"/>
                  </a:cubicBezTo>
                  <a:cubicBezTo>
                    <a:pt x="506" y="359"/>
                    <a:pt x="485" y="190"/>
                    <a:pt x="400" y="85"/>
                  </a:cubicBezTo>
                  <a:cubicBezTo>
                    <a:pt x="358" y="22"/>
                    <a:pt x="274" y="1"/>
                    <a:pt x="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9"/>
            <p:cNvSpPr/>
            <p:nvPr/>
          </p:nvSpPr>
          <p:spPr>
            <a:xfrm>
              <a:off x="2988550" y="3449750"/>
              <a:ext cx="7400" cy="12900"/>
            </a:xfrm>
            <a:custGeom>
              <a:avLst/>
              <a:gdLst/>
              <a:ahLst/>
              <a:cxnLst/>
              <a:rect l="l" t="t" r="r" b="b"/>
              <a:pathLst>
                <a:path w="296" h="516" extrusionOk="0">
                  <a:moveTo>
                    <a:pt x="104" y="1"/>
                  </a:moveTo>
                  <a:cubicBezTo>
                    <a:pt x="85" y="1"/>
                    <a:pt x="64" y="15"/>
                    <a:pt x="64" y="30"/>
                  </a:cubicBezTo>
                  <a:cubicBezTo>
                    <a:pt x="42" y="51"/>
                    <a:pt x="64" y="94"/>
                    <a:pt x="85" y="94"/>
                  </a:cubicBezTo>
                  <a:cubicBezTo>
                    <a:pt x="148" y="136"/>
                    <a:pt x="190" y="199"/>
                    <a:pt x="190" y="262"/>
                  </a:cubicBezTo>
                  <a:cubicBezTo>
                    <a:pt x="169" y="347"/>
                    <a:pt x="127" y="410"/>
                    <a:pt x="42" y="410"/>
                  </a:cubicBezTo>
                  <a:cubicBezTo>
                    <a:pt x="21" y="431"/>
                    <a:pt x="0" y="452"/>
                    <a:pt x="0" y="473"/>
                  </a:cubicBezTo>
                  <a:cubicBezTo>
                    <a:pt x="0" y="494"/>
                    <a:pt x="42" y="515"/>
                    <a:pt x="64" y="515"/>
                  </a:cubicBezTo>
                  <a:cubicBezTo>
                    <a:pt x="127" y="515"/>
                    <a:pt x="190" y="473"/>
                    <a:pt x="211" y="431"/>
                  </a:cubicBezTo>
                  <a:cubicBezTo>
                    <a:pt x="253" y="389"/>
                    <a:pt x="274" y="347"/>
                    <a:pt x="295" y="283"/>
                  </a:cubicBezTo>
                  <a:cubicBezTo>
                    <a:pt x="295" y="178"/>
                    <a:pt x="232" y="51"/>
                    <a:pt x="127" y="9"/>
                  </a:cubicBezTo>
                  <a:cubicBezTo>
                    <a:pt x="121" y="3"/>
                    <a:pt x="113" y="1"/>
                    <a:pt x="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9"/>
            <p:cNvSpPr/>
            <p:nvPr/>
          </p:nvSpPr>
          <p:spPr>
            <a:xfrm>
              <a:off x="2981700" y="3468200"/>
              <a:ext cx="8450" cy="13100"/>
            </a:xfrm>
            <a:custGeom>
              <a:avLst/>
              <a:gdLst/>
              <a:ahLst/>
              <a:cxnLst/>
              <a:rect l="l" t="t" r="r" b="b"/>
              <a:pathLst>
                <a:path w="338" h="524" extrusionOk="0">
                  <a:moveTo>
                    <a:pt x="187" y="0"/>
                  </a:moveTo>
                  <a:cubicBezTo>
                    <a:pt x="181" y="0"/>
                    <a:pt x="175" y="3"/>
                    <a:pt x="169" y="9"/>
                  </a:cubicBezTo>
                  <a:cubicBezTo>
                    <a:pt x="127" y="9"/>
                    <a:pt x="127" y="30"/>
                    <a:pt x="127" y="72"/>
                  </a:cubicBezTo>
                  <a:cubicBezTo>
                    <a:pt x="211" y="220"/>
                    <a:pt x="232" y="346"/>
                    <a:pt x="42" y="430"/>
                  </a:cubicBezTo>
                  <a:cubicBezTo>
                    <a:pt x="21" y="430"/>
                    <a:pt x="0" y="473"/>
                    <a:pt x="21" y="494"/>
                  </a:cubicBezTo>
                  <a:cubicBezTo>
                    <a:pt x="21" y="509"/>
                    <a:pt x="42" y="524"/>
                    <a:pt x="62" y="524"/>
                  </a:cubicBezTo>
                  <a:cubicBezTo>
                    <a:pt x="70" y="524"/>
                    <a:pt x="78" y="521"/>
                    <a:pt x="85" y="515"/>
                  </a:cubicBezTo>
                  <a:cubicBezTo>
                    <a:pt x="148" y="494"/>
                    <a:pt x="190" y="452"/>
                    <a:pt x="232" y="409"/>
                  </a:cubicBezTo>
                  <a:lnTo>
                    <a:pt x="232" y="430"/>
                  </a:lnTo>
                  <a:cubicBezTo>
                    <a:pt x="338" y="283"/>
                    <a:pt x="274" y="135"/>
                    <a:pt x="232" y="30"/>
                  </a:cubicBezTo>
                  <a:cubicBezTo>
                    <a:pt x="217" y="15"/>
                    <a:pt x="202" y="0"/>
                    <a:pt x="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9"/>
            <p:cNvSpPr/>
            <p:nvPr/>
          </p:nvSpPr>
          <p:spPr>
            <a:xfrm>
              <a:off x="2975375" y="3347225"/>
              <a:ext cx="12150" cy="12950"/>
            </a:xfrm>
            <a:custGeom>
              <a:avLst/>
              <a:gdLst/>
              <a:ahLst/>
              <a:cxnLst/>
              <a:rect l="l" t="t" r="r" b="b"/>
              <a:pathLst>
                <a:path w="486" h="518" extrusionOk="0">
                  <a:moveTo>
                    <a:pt x="274" y="1"/>
                  </a:moveTo>
                  <a:lnTo>
                    <a:pt x="43" y="275"/>
                  </a:lnTo>
                  <a:cubicBezTo>
                    <a:pt x="22" y="317"/>
                    <a:pt x="0" y="380"/>
                    <a:pt x="22" y="443"/>
                  </a:cubicBezTo>
                  <a:cubicBezTo>
                    <a:pt x="57" y="490"/>
                    <a:pt x="106" y="518"/>
                    <a:pt x="157" y="518"/>
                  </a:cubicBezTo>
                  <a:cubicBezTo>
                    <a:pt x="196" y="518"/>
                    <a:pt x="237" y="501"/>
                    <a:pt x="274" y="464"/>
                  </a:cubicBezTo>
                  <a:lnTo>
                    <a:pt x="253" y="464"/>
                  </a:lnTo>
                  <a:lnTo>
                    <a:pt x="485" y="190"/>
                  </a:ln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9"/>
            <p:cNvSpPr/>
            <p:nvPr/>
          </p:nvSpPr>
          <p:spPr>
            <a:xfrm>
              <a:off x="2985900" y="3365675"/>
              <a:ext cx="16900" cy="13400"/>
            </a:xfrm>
            <a:custGeom>
              <a:avLst/>
              <a:gdLst/>
              <a:ahLst/>
              <a:cxnLst/>
              <a:rect l="l" t="t" r="r" b="b"/>
              <a:pathLst>
                <a:path w="676" h="536" extrusionOk="0">
                  <a:moveTo>
                    <a:pt x="507" y="0"/>
                  </a:moveTo>
                  <a:lnTo>
                    <a:pt x="296" y="127"/>
                  </a:lnTo>
                  <a:lnTo>
                    <a:pt x="64" y="274"/>
                  </a:lnTo>
                  <a:cubicBezTo>
                    <a:pt x="22" y="295"/>
                    <a:pt x="1" y="358"/>
                    <a:pt x="43" y="380"/>
                  </a:cubicBezTo>
                  <a:cubicBezTo>
                    <a:pt x="64" y="422"/>
                    <a:pt x="85" y="464"/>
                    <a:pt x="106" y="506"/>
                  </a:cubicBezTo>
                  <a:cubicBezTo>
                    <a:pt x="121" y="521"/>
                    <a:pt x="147" y="536"/>
                    <a:pt x="175" y="536"/>
                  </a:cubicBezTo>
                  <a:cubicBezTo>
                    <a:pt x="187" y="536"/>
                    <a:pt x="199" y="533"/>
                    <a:pt x="212" y="527"/>
                  </a:cubicBezTo>
                  <a:lnTo>
                    <a:pt x="465" y="380"/>
                  </a:lnTo>
                  <a:lnTo>
                    <a:pt x="675" y="232"/>
                  </a:lnTo>
                  <a:lnTo>
                    <a:pt x="5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9"/>
            <p:cNvSpPr/>
            <p:nvPr/>
          </p:nvSpPr>
          <p:spPr>
            <a:xfrm>
              <a:off x="2994350" y="3387800"/>
              <a:ext cx="16350" cy="11425"/>
            </a:xfrm>
            <a:custGeom>
              <a:avLst/>
              <a:gdLst/>
              <a:ahLst/>
              <a:cxnLst/>
              <a:rect l="l" t="t" r="r" b="b"/>
              <a:pathLst>
                <a:path w="654" h="457" extrusionOk="0">
                  <a:moveTo>
                    <a:pt x="527" y="0"/>
                  </a:moveTo>
                  <a:lnTo>
                    <a:pt x="316" y="85"/>
                  </a:lnTo>
                  <a:lnTo>
                    <a:pt x="106" y="190"/>
                  </a:lnTo>
                  <a:cubicBezTo>
                    <a:pt x="42" y="211"/>
                    <a:pt x="0" y="274"/>
                    <a:pt x="21" y="338"/>
                  </a:cubicBezTo>
                  <a:cubicBezTo>
                    <a:pt x="38" y="403"/>
                    <a:pt x="106" y="456"/>
                    <a:pt x="165" y="456"/>
                  </a:cubicBezTo>
                  <a:cubicBezTo>
                    <a:pt x="181" y="456"/>
                    <a:pt x="197" y="452"/>
                    <a:pt x="211" y="443"/>
                  </a:cubicBezTo>
                  <a:lnTo>
                    <a:pt x="422" y="359"/>
                  </a:lnTo>
                  <a:lnTo>
                    <a:pt x="654" y="253"/>
                  </a:lnTo>
                  <a:lnTo>
                    <a:pt x="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9"/>
            <p:cNvSpPr/>
            <p:nvPr/>
          </p:nvSpPr>
          <p:spPr>
            <a:xfrm>
              <a:off x="2996450" y="3409400"/>
              <a:ext cx="15300" cy="10125"/>
            </a:xfrm>
            <a:custGeom>
              <a:avLst/>
              <a:gdLst/>
              <a:ahLst/>
              <a:cxnLst/>
              <a:rect l="l" t="t" r="r" b="b"/>
              <a:pathLst>
                <a:path w="612" h="405" extrusionOk="0">
                  <a:moveTo>
                    <a:pt x="548" y="0"/>
                  </a:moveTo>
                  <a:lnTo>
                    <a:pt x="296" y="64"/>
                  </a:lnTo>
                  <a:lnTo>
                    <a:pt x="106" y="127"/>
                  </a:lnTo>
                  <a:cubicBezTo>
                    <a:pt x="43" y="127"/>
                    <a:pt x="0" y="190"/>
                    <a:pt x="0" y="253"/>
                  </a:cubicBezTo>
                  <a:cubicBezTo>
                    <a:pt x="0" y="345"/>
                    <a:pt x="64" y="405"/>
                    <a:pt x="151" y="405"/>
                  </a:cubicBezTo>
                  <a:cubicBezTo>
                    <a:pt x="163" y="405"/>
                    <a:pt x="177" y="404"/>
                    <a:pt x="190" y="401"/>
                  </a:cubicBezTo>
                  <a:lnTo>
                    <a:pt x="380" y="338"/>
                  </a:lnTo>
                  <a:lnTo>
                    <a:pt x="612" y="296"/>
                  </a:lnTo>
                  <a:lnTo>
                    <a:pt x="5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9"/>
            <p:cNvSpPr/>
            <p:nvPr/>
          </p:nvSpPr>
          <p:spPr>
            <a:xfrm>
              <a:off x="2994875" y="3433100"/>
              <a:ext cx="15300" cy="8475"/>
            </a:xfrm>
            <a:custGeom>
              <a:avLst/>
              <a:gdLst/>
              <a:ahLst/>
              <a:cxnLst/>
              <a:rect l="l" t="t" r="r" b="b"/>
              <a:pathLst>
                <a:path w="612" h="339" extrusionOk="0">
                  <a:moveTo>
                    <a:pt x="590" y="1"/>
                  </a:moveTo>
                  <a:lnTo>
                    <a:pt x="359" y="22"/>
                  </a:lnTo>
                  <a:lnTo>
                    <a:pt x="148" y="43"/>
                  </a:lnTo>
                  <a:cubicBezTo>
                    <a:pt x="85" y="64"/>
                    <a:pt x="42" y="106"/>
                    <a:pt x="21" y="148"/>
                  </a:cubicBezTo>
                  <a:cubicBezTo>
                    <a:pt x="0" y="254"/>
                    <a:pt x="63" y="338"/>
                    <a:pt x="169" y="338"/>
                  </a:cubicBezTo>
                  <a:lnTo>
                    <a:pt x="380" y="317"/>
                  </a:lnTo>
                  <a:lnTo>
                    <a:pt x="611" y="296"/>
                  </a:lnTo>
                  <a:lnTo>
                    <a:pt x="5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9"/>
            <p:cNvSpPr/>
            <p:nvPr/>
          </p:nvSpPr>
          <p:spPr>
            <a:xfrm>
              <a:off x="2990650" y="3453525"/>
              <a:ext cx="11100" cy="8050"/>
            </a:xfrm>
            <a:custGeom>
              <a:avLst/>
              <a:gdLst/>
              <a:ahLst/>
              <a:cxnLst/>
              <a:rect l="l" t="t" r="r" b="b"/>
              <a:pathLst>
                <a:path w="444" h="322" extrusionOk="0">
                  <a:moveTo>
                    <a:pt x="137" y="0"/>
                  </a:moveTo>
                  <a:cubicBezTo>
                    <a:pt x="86" y="0"/>
                    <a:pt x="39" y="41"/>
                    <a:pt x="22" y="111"/>
                  </a:cubicBezTo>
                  <a:cubicBezTo>
                    <a:pt x="1" y="196"/>
                    <a:pt x="43" y="259"/>
                    <a:pt x="127" y="280"/>
                  </a:cubicBezTo>
                  <a:lnTo>
                    <a:pt x="169" y="280"/>
                  </a:lnTo>
                  <a:lnTo>
                    <a:pt x="401" y="322"/>
                  </a:lnTo>
                  <a:lnTo>
                    <a:pt x="443" y="48"/>
                  </a:lnTo>
                  <a:lnTo>
                    <a:pt x="211" y="6"/>
                  </a:lnTo>
                  <a:lnTo>
                    <a:pt x="169" y="6"/>
                  </a:lnTo>
                  <a:cubicBezTo>
                    <a:pt x="158" y="2"/>
                    <a:pt x="148"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9"/>
            <p:cNvSpPr/>
            <p:nvPr/>
          </p:nvSpPr>
          <p:spPr>
            <a:xfrm>
              <a:off x="2983800" y="3471050"/>
              <a:ext cx="9525" cy="9500"/>
            </a:xfrm>
            <a:custGeom>
              <a:avLst/>
              <a:gdLst/>
              <a:ahLst/>
              <a:cxnLst/>
              <a:rect l="l" t="t" r="r" b="b"/>
              <a:pathLst>
                <a:path w="381" h="380" extrusionOk="0">
                  <a:moveTo>
                    <a:pt x="106" y="0"/>
                  </a:moveTo>
                  <a:cubicBezTo>
                    <a:pt x="85" y="85"/>
                    <a:pt x="43" y="190"/>
                    <a:pt x="1" y="274"/>
                  </a:cubicBezTo>
                  <a:lnTo>
                    <a:pt x="43" y="295"/>
                  </a:lnTo>
                  <a:lnTo>
                    <a:pt x="275" y="380"/>
                  </a:lnTo>
                  <a:lnTo>
                    <a:pt x="380" y="127"/>
                  </a:lnTo>
                  <a:lnTo>
                    <a:pt x="169" y="21"/>
                  </a:lnTo>
                  <a:lnTo>
                    <a:pt x="1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9"/>
            <p:cNvSpPr/>
            <p:nvPr/>
          </p:nvSpPr>
          <p:spPr>
            <a:xfrm>
              <a:off x="2978525" y="3344825"/>
              <a:ext cx="12150" cy="10625"/>
            </a:xfrm>
            <a:custGeom>
              <a:avLst/>
              <a:gdLst/>
              <a:ahLst/>
              <a:cxnLst/>
              <a:rect l="l" t="t" r="r" b="b"/>
              <a:pathLst>
                <a:path w="486" h="425" extrusionOk="0">
                  <a:moveTo>
                    <a:pt x="252" y="1"/>
                  </a:moveTo>
                  <a:cubicBezTo>
                    <a:pt x="193" y="1"/>
                    <a:pt x="133" y="28"/>
                    <a:pt x="85" y="75"/>
                  </a:cubicBezTo>
                  <a:cubicBezTo>
                    <a:pt x="1" y="160"/>
                    <a:pt x="22" y="286"/>
                    <a:pt x="106" y="371"/>
                  </a:cubicBezTo>
                  <a:cubicBezTo>
                    <a:pt x="143" y="407"/>
                    <a:pt x="192" y="424"/>
                    <a:pt x="241" y="424"/>
                  </a:cubicBezTo>
                  <a:cubicBezTo>
                    <a:pt x="304" y="424"/>
                    <a:pt x="366" y="397"/>
                    <a:pt x="401" y="349"/>
                  </a:cubicBezTo>
                  <a:cubicBezTo>
                    <a:pt x="486" y="265"/>
                    <a:pt x="486" y="118"/>
                    <a:pt x="380" y="54"/>
                  </a:cubicBezTo>
                  <a:cubicBezTo>
                    <a:pt x="343" y="17"/>
                    <a:pt x="298" y="1"/>
                    <a:pt x="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9"/>
            <p:cNvSpPr/>
            <p:nvPr/>
          </p:nvSpPr>
          <p:spPr>
            <a:xfrm>
              <a:off x="2993825" y="3363725"/>
              <a:ext cx="12125" cy="10625"/>
            </a:xfrm>
            <a:custGeom>
              <a:avLst/>
              <a:gdLst/>
              <a:ahLst/>
              <a:cxnLst/>
              <a:rect l="l" t="t" r="r" b="b"/>
              <a:pathLst>
                <a:path w="485" h="425" extrusionOk="0">
                  <a:moveTo>
                    <a:pt x="255" y="0"/>
                  </a:moveTo>
                  <a:cubicBezTo>
                    <a:pt x="217" y="0"/>
                    <a:pt x="179" y="12"/>
                    <a:pt x="148" y="36"/>
                  </a:cubicBezTo>
                  <a:cubicBezTo>
                    <a:pt x="42" y="99"/>
                    <a:pt x="0" y="226"/>
                    <a:pt x="63" y="331"/>
                  </a:cubicBezTo>
                  <a:cubicBezTo>
                    <a:pt x="105" y="387"/>
                    <a:pt x="185" y="425"/>
                    <a:pt x="258" y="425"/>
                  </a:cubicBezTo>
                  <a:cubicBezTo>
                    <a:pt x="295" y="425"/>
                    <a:pt x="330" y="415"/>
                    <a:pt x="358" y="394"/>
                  </a:cubicBezTo>
                  <a:cubicBezTo>
                    <a:pt x="464" y="331"/>
                    <a:pt x="485" y="184"/>
                    <a:pt x="422" y="99"/>
                  </a:cubicBezTo>
                  <a:cubicBezTo>
                    <a:pt x="382" y="33"/>
                    <a:pt x="318" y="0"/>
                    <a:pt x="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9"/>
            <p:cNvSpPr/>
            <p:nvPr/>
          </p:nvSpPr>
          <p:spPr>
            <a:xfrm>
              <a:off x="3002775" y="3385800"/>
              <a:ext cx="12150" cy="10775"/>
            </a:xfrm>
            <a:custGeom>
              <a:avLst/>
              <a:gdLst/>
              <a:ahLst/>
              <a:cxnLst/>
              <a:rect l="l" t="t" r="r" b="b"/>
              <a:pathLst>
                <a:path w="486" h="431" extrusionOk="0">
                  <a:moveTo>
                    <a:pt x="232" y="1"/>
                  </a:moveTo>
                  <a:cubicBezTo>
                    <a:pt x="204" y="1"/>
                    <a:pt x="175" y="6"/>
                    <a:pt x="148" y="17"/>
                  </a:cubicBezTo>
                  <a:cubicBezTo>
                    <a:pt x="43" y="59"/>
                    <a:pt x="0" y="186"/>
                    <a:pt x="43" y="291"/>
                  </a:cubicBezTo>
                  <a:cubicBezTo>
                    <a:pt x="76" y="374"/>
                    <a:pt x="161" y="431"/>
                    <a:pt x="247" y="431"/>
                  </a:cubicBezTo>
                  <a:cubicBezTo>
                    <a:pt x="271" y="431"/>
                    <a:pt x="294" y="427"/>
                    <a:pt x="317" y="418"/>
                  </a:cubicBezTo>
                  <a:cubicBezTo>
                    <a:pt x="422" y="354"/>
                    <a:pt x="485" y="228"/>
                    <a:pt x="422" y="123"/>
                  </a:cubicBezTo>
                  <a:cubicBezTo>
                    <a:pt x="391" y="44"/>
                    <a:pt x="313"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9"/>
            <p:cNvSpPr/>
            <p:nvPr/>
          </p:nvSpPr>
          <p:spPr>
            <a:xfrm>
              <a:off x="3004350" y="3407725"/>
              <a:ext cx="12150" cy="10750"/>
            </a:xfrm>
            <a:custGeom>
              <a:avLst/>
              <a:gdLst/>
              <a:ahLst/>
              <a:cxnLst/>
              <a:rect l="l" t="t" r="r" b="b"/>
              <a:pathLst>
                <a:path w="486" h="430" extrusionOk="0">
                  <a:moveTo>
                    <a:pt x="231" y="0"/>
                  </a:moveTo>
                  <a:cubicBezTo>
                    <a:pt x="217" y="0"/>
                    <a:pt x="204" y="2"/>
                    <a:pt x="190" y="4"/>
                  </a:cubicBezTo>
                  <a:cubicBezTo>
                    <a:pt x="85" y="46"/>
                    <a:pt x="1" y="152"/>
                    <a:pt x="43" y="278"/>
                  </a:cubicBezTo>
                  <a:cubicBezTo>
                    <a:pt x="61" y="370"/>
                    <a:pt x="159" y="430"/>
                    <a:pt x="254" y="430"/>
                  </a:cubicBezTo>
                  <a:cubicBezTo>
                    <a:pt x="268" y="430"/>
                    <a:pt x="282" y="428"/>
                    <a:pt x="296" y="426"/>
                  </a:cubicBezTo>
                  <a:cubicBezTo>
                    <a:pt x="401" y="405"/>
                    <a:pt x="485" y="278"/>
                    <a:pt x="443" y="173"/>
                  </a:cubicBezTo>
                  <a:cubicBezTo>
                    <a:pt x="425" y="62"/>
                    <a:pt x="32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9"/>
            <p:cNvSpPr/>
            <p:nvPr/>
          </p:nvSpPr>
          <p:spPr>
            <a:xfrm>
              <a:off x="3003825" y="3431450"/>
              <a:ext cx="11100" cy="10725"/>
            </a:xfrm>
            <a:custGeom>
              <a:avLst/>
              <a:gdLst/>
              <a:ahLst/>
              <a:cxnLst/>
              <a:rect l="l" t="t" r="r" b="b"/>
              <a:pathLst>
                <a:path w="444" h="429" extrusionOk="0">
                  <a:moveTo>
                    <a:pt x="239" y="1"/>
                  </a:moveTo>
                  <a:cubicBezTo>
                    <a:pt x="230" y="1"/>
                    <a:pt x="220" y="2"/>
                    <a:pt x="211" y="4"/>
                  </a:cubicBezTo>
                  <a:cubicBezTo>
                    <a:pt x="85" y="25"/>
                    <a:pt x="1" y="130"/>
                    <a:pt x="22" y="235"/>
                  </a:cubicBezTo>
                  <a:cubicBezTo>
                    <a:pt x="22" y="349"/>
                    <a:pt x="106" y="428"/>
                    <a:pt x="215" y="428"/>
                  </a:cubicBezTo>
                  <a:cubicBezTo>
                    <a:pt x="228" y="428"/>
                    <a:pt x="240" y="427"/>
                    <a:pt x="253" y="425"/>
                  </a:cubicBezTo>
                  <a:cubicBezTo>
                    <a:pt x="359" y="425"/>
                    <a:pt x="443" y="320"/>
                    <a:pt x="443" y="193"/>
                  </a:cubicBezTo>
                  <a:cubicBezTo>
                    <a:pt x="424" y="97"/>
                    <a:pt x="334"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9"/>
            <p:cNvSpPr/>
            <p:nvPr/>
          </p:nvSpPr>
          <p:spPr>
            <a:xfrm>
              <a:off x="2994875" y="3452600"/>
              <a:ext cx="11600" cy="10675"/>
            </a:xfrm>
            <a:custGeom>
              <a:avLst/>
              <a:gdLst/>
              <a:ahLst/>
              <a:cxnLst/>
              <a:rect l="l" t="t" r="r" b="b"/>
              <a:pathLst>
                <a:path w="464" h="427" extrusionOk="0">
                  <a:moveTo>
                    <a:pt x="274" y="1"/>
                  </a:moveTo>
                  <a:cubicBezTo>
                    <a:pt x="148" y="1"/>
                    <a:pt x="42" y="64"/>
                    <a:pt x="21" y="190"/>
                  </a:cubicBezTo>
                  <a:cubicBezTo>
                    <a:pt x="0" y="296"/>
                    <a:pt x="85" y="401"/>
                    <a:pt x="190" y="422"/>
                  </a:cubicBezTo>
                  <a:cubicBezTo>
                    <a:pt x="206" y="425"/>
                    <a:pt x="222" y="426"/>
                    <a:pt x="237" y="426"/>
                  </a:cubicBezTo>
                  <a:cubicBezTo>
                    <a:pt x="342" y="426"/>
                    <a:pt x="424" y="364"/>
                    <a:pt x="443" y="254"/>
                  </a:cubicBezTo>
                  <a:cubicBezTo>
                    <a:pt x="464" y="148"/>
                    <a:pt x="380" y="22"/>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9"/>
            <p:cNvSpPr/>
            <p:nvPr/>
          </p:nvSpPr>
          <p:spPr>
            <a:xfrm>
              <a:off x="2985375" y="3472000"/>
              <a:ext cx="12150" cy="10550"/>
            </a:xfrm>
            <a:custGeom>
              <a:avLst/>
              <a:gdLst/>
              <a:ahLst/>
              <a:cxnLst/>
              <a:rect l="l" t="t" r="r" b="b"/>
              <a:pathLst>
                <a:path w="486" h="422" extrusionOk="0">
                  <a:moveTo>
                    <a:pt x="248" y="0"/>
                  </a:moveTo>
                  <a:cubicBezTo>
                    <a:pt x="169" y="0"/>
                    <a:pt x="95" y="55"/>
                    <a:pt x="64" y="131"/>
                  </a:cubicBezTo>
                  <a:cubicBezTo>
                    <a:pt x="1" y="236"/>
                    <a:pt x="64" y="363"/>
                    <a:pt x="169" y="405"/>
                  </a:cubicBezTo>
                  <a:cubicBezTo>
                    <a:pt x="197" y="416"/>
                    <a:pt x="225" y="421"/>
                    <a:pt x="254" y="421"/>
                  </a:cubicBezTo>
                  <a:cubicBezTo>
                    <a:pt x="335" y="421"/>
                    <a:pt x="412" y="378"/>
                    <a:pt x="443" y="300"/>
                  </a:cubicBezTo>
                  <a:cubicBezTo>
                    <a:pt x="486" y="194"/>
                    <a:pt x="443" y="68"/>
                    <a:pt x="338" y="26"/>
                  </a:cubicBezTo>
                  <a:cubicBezTo>
                    <a:pt x="309" y="8"/>
                    <a:pt x="278" y="0"/>
                    <a:pt x="2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9"/>
            <p:cNvSpPr/>
            <p:nvPr/>
          </p:nvSpPr>
          <p:spPr>
            <a:xfrm>
              <a:off x="2983275" y="3366725"/>
              <a:ext cx="174425" cy="188025"/>
            </a:xfrm>
            <a:custGeom>
              <a:avLst/>
              <a:gdLst/>
              <a:ahLst/>
              <a:cxnLst/>
              <a:rect l="l" t="t" r="r" b="b"/>
              <a:pathLst>
                <a:path w="6977" h="7521" extrusionOk="0">
                  <a:moveTo>
                    <a:pt x="6766" y="0"/>
                  </a:moveTo>
                  <a:cubicBezTo>
                    <a:pt x="6555" y="506"/>
                    <a:pt x="6092" y="1539"/>
                    <a:pt x="5354" y="2108"/>
                  </a:cubicBezTo>
                  <a:cubicBezTo>
                    <a:pt x="4321" y="2909"/>
                    <a:pt x="3900" y="3120"/>
                    <a:pt x="3373" y="4152"/>
                  </a:cubicBezTo>
                  <a:cubicBezTo>
                    <a:pt x="2909" y="5016"/>
                    <a:pt x="1371" y="6576"/>
                    <a:pt x="1" y="7335"/>
                  </a:cubicBezTo>
                  <a:lnTo>
                    <a:pt x="169" y="7503"/>
                  </a:lnTo>
                  <a:lnTo>
                    <a:pt x="169" y="7503"/>
                  </a:lnTo>
                  <a:lnTo>
                    <a:pt x="759" y="7250"/>
                  </a:lnTo>
                  <a:lnTo>
                    <a:pt x="696" y="7082"/>
                  </a:lnTo>
                  <a:lnTo>
                    <a:pt x="1012" y="6829"/>
                  </a:lnTo>
                  <a:lnTo>
                    <a:pt x="1181" y="6998"/>
                  </a:lnTo>
                  <a:lnTo>
                    <a:pt x="1708" y="6618"/>
                  </a:lnTo>
                  <a:lnTo>
                    <a:pt x="1602" y="6492"/>
                  </a:lnTo>
                  <a:lnTo>
                    <a:pt x="2066" y="6091"/>
                  </a:lnTo>
                  <a:lnTo>
                    <a:pt x="2235" y="6218"/>
                  </a:lnTo>
                  <a:lnTo>
                    <a:pt x="2656" y="5754"/>
                  </a:lnTo>
                  <a:lnTo>
                    <a:pt x="2530" y="5670"/>
                  </a:lnTo>
                  <a:lnTo>
                    <a:pt x="2867" y="5290"/>
                  </a:lnTo>
                  <a:lnTo>
                    <a:pt x="3036" y="5269"/>
                  </a:lnTo>
                  <a:lnTo>
                    <a:pt x="3436" y="4806"/>
                  </a:lnTo>
                  <a:lnTo>
                    <a:pt x="3352" y="4637"/>
                  </a:lnTo>
                  <a:lnTo>
                    <a:pt x="3499" y="4363"/>
                  </a:lnTo>
                  <a:lnTo>
                    <a:pt x="3668" y="4405"/>
                  </a:lnTo>
                  <a:lnTo>
                    <a:pt x="3773" y="4047"/>
                  </a:lnTo>
                  <a:lnTo>
                    <a:pt x="3710" y="3984"/>
                  </a:lnTo>
                  <a:lnTo>
                    <a:pt x="4089" y="3372"/>
                  </a:lnTo>
                  <a:lnTo>
                    <a:pt x="4216" y="3351"/>
                  </a:lnTo>
                  <a:lnTo>
                    <a:pt x="4553" y="2993"/>
                  </a:lnTo>
                  <a:lnTo>
                    <a:pt x="4448" y="2909"/>
                  </a:lnTo>
                  <a:lnTo>
                    <a:pt x="4911" y="2614"/>
                  </a:lnTo>
                  <a:lnTo>
                    <a:pt x="5291" y="2761"/>
                  </a:lnTo>
                  <a:lnTo>
                    <a:pt x="5544" y="2466"/>
                  </a:lnTo>
                  <a:lnTo>
                    <a:pt x="5438" y="2382"/>
                  </a:lnTo>
                  <a:lnTo>
                    <a:pt x="5628" y="2150"/>
                  </a:lnTo>
                  <a:lnTo>
                    <a:pt x="5754" y="2277"/>
                  </a:lnTo>
                  <a:lnTo>
                    <a:pt x="6155" y="1813"/>
                  </a:lnTo>
                  <a:lnTo>
                    <a:pt x="6007" y="1686"/>
                  </a:lnTo>
                  <a:lnTo>
                    <a:pt x="6218" y="1455"/>
                  </a:lnTo>
                  <a:lnTo>
                    <a:pt x="6366" y="1581"/>
                  </a:lnTo>
                  <a:lnTo>
                    <a:pt x="6850" y="1012"/>
                  </a:lnTo>
                  <a:lnTo>
                    <a:pt x="6682" y="864"/>
                  </a:lnTo>
                  <a:lnTo>
                    <a:pt x="6808" y="612"/>
                  </a:lnTo>
                  <a:lnTo>
                    <a:pt x="6977" y="612"/>
                  </a:lnTo>
                  <a:lnTo>
                    <a:pt x="6935" y="127"/>
                  </a:lnTo>
                  <a:lnTo>
                    <a:pt x="6766" y="0"/>
                  </a:lnTo>
                  <a:close/>
                  <a:moveTo>
                    <a:pt x="169" y="7503"/>
                  </a:moveTo>
                  <a:lnTo>
                    <a:pt x="169" y="7503"/>
                  </a:lnTo>
                  <a:lnTo>
                    <a:pt x="186" y="7520"/>
                  </a:lnTo>
                  <a:lnTo>
                    <a:pt x="169" y="750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9"/>
            <p:cNvSpPr/>
            <p:nvPr/>
          </p:nvSpPr>
          <p:spPr>
            <a:xfrm>
              <a:off x="3001725" y="2759200"/>
              <a:ext cx="275575" cy="63275"/>
            </a:xfrm>
            <a:custGeom>
              <a:avLst/>
              <a:gdLst/>
              <a:ahLst/>
              <a:cxnLst/>
              <a:rect l="l" t="t" r="r" b="b"/>
              <a:pathLst>
                <a:path w="11023" h="2531" extrusionOk="0">
                  <a:moveTo>
                    <a:pt x="0" y="1"/>
                  </a:moveTo>
                  <a:lnTo>
                    <a:pt x="85" y="1940"/>
                  </a:lnTo>
                  <a:cubicBezTo>
                    <a:pt x="85" y="1940"/>
                    <a:pt x="10328" y="2530"/>
                    <a:pt x="10686" y="2530"/>
                  </a:cubicBezTo>
                  <a:cubicBezTo>
                    <a:pt x="10688" y="2530"/>
                    <a:pt x="10689" y="2530"/>
                    <a:pt x="10691" y="2530"/>
                  </a:cubicBezTo>
                  <a:cubicBezTo>
                    <a:pt x="11022" y="2530"/>
                    <a:pt x="10960" y="466"/>
                    <a:pt x="10960" y="465"/>
                  </a:cubicBezTo>
                  <a:lnTo>
                    <a:pt x="10960" y="465"/>
                  </a:lnTo>
                  <a:lnTo>
                    <a:pt x="10960" y="48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9"/>
            <p:cNvSpPr/>
            <p:nvPr/>
          </p:nvSpPr>
          <p:spPr>
            <a:xfrm>
              <a:off x="2864200" y="2319250"/>
              <a:ext cx="182850" cy="462675"/>
            </a:xfrm>
            <a:custGeom>
              <a:avLst/>
              <a:gdLst/>
              <a:ahLst/>
              <a:cxnLst/>
              <a:rect l="l" t="t" r="r" b="b"/>
              <a:pathLst>
                <a:path w="7314" h="18507" extrusionOk="0">
                  <a:moveTo>
                    <a:pt x="7296" y="18115"/>
                  </a:moveTo>
                  <a:cubicBezTo>
                    <a:pt x="7305" y="18138"/>
                    <a:pt x="7311" y="18149"/>
                    <a:pt x="7313" y="18149"/>
                  </a:cubicBezTo>
                  <a:cubicBezTo>
                    <a:pt x="7314" y="18149"/>
                    <a:pt x="7314" y="18148"/>
                    <a:pt x="7314" y="18147"/>
                  </a:cubicBezTo>
                  <a:cubicBezTo>
                    <a:pt x="7314" y="18133"/>
                    <a:pt x="7307" y="18122"/>
                    <a:pt x="7296" y="18115"/>
                  </a:cubicBezTo>
                  <a:close/>
                  <a:moveTo>
                    <a:pt x="675" y="1"/>
                  </a:moveTo>
                  <a:lnTo>
                    <a:pt x="0" y="380"/>
                  </a:lnTo>
                  <a:lnTo>
                    <a:pt x="5649" y="18463"/>
                  </a:lnTo>
                  <a:cubicBezTo>
                    <a:pt x="5649" y="18494"/>
                    <a:pt x="5678" y="18507"/>
                    <a:pt x="5728" y="18507"/>
                  </a:cubicBezTo>
                  <a:cubicBezTo>
                    <a:pt x="6009" y="18507"/>
                    <a:pt x="6954" y="18103"/>
                    <a:pt x="7234" y="18103"/>
                  </a:cubicBezTo>
                  <a:cubicBezTo>
                    <a:pt x="7261" y="18103"/>
                    <a:pt x="7282" y="18107"/>
                    <a:pt x="7296" y="18115"/>
                  </a:cubicBezTo>
                  <a:lnTo>
                    <a:pt x="7296" y="18115"/>
                  </a:lnTo>
                  <a:cubicBezTo>
                    <a:pt x="6929" y="17256"/>
                    <a:pt x="1165" y="449"/>
                    <a:pt x="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9"/>
            <p:cNvSpPr/>
            <p:nvPr/>
          </p:nvSpPr>
          <p:spPr>
            <a:xfrm>
              <a:off x="3191925" y="2816125"/>
              <a:ext cx="121750" cy="148350"/>
            </a:xfrm>
            <a:custGeom>
              <a:avLst/>
              <a:gdLst/>
              <a:ahLst/>
              <a:cxnLst/>
              <a:rect l="l" t="t" r="r" b="b"/>
              <a:pathLst>
                <a:path w="4870" h="5934" extrusionOk="0">
                  <a:moveTo>
                    <a:pt x="1" y="0"/>
                  </a:moveTo>
                  <a:cubicBezTo>
                    <a:pt x="1" y="0"/>
                    <a:pt x="3478" y="5564"/>
                    <a:pt x="3394" y="5880"/>
                  </a:cubicBezTo>
                  <a:cubicBezTo>
                    <a:pt x="3384" y="5917"/>
                    <a:pt x="3397" y="5933"/>
                    <a:pt x="3426" y="5933"/>
                  </a:cubicBezTo>
                  <a:cubicBezTo>
                    <a:pt x="3651" y="5933"/>
                    <a:pt x="4869" y="4995"/>
                    <a:pt x="4869" y="4995"/>
                  </a:cubicBezTo>
                  <a:lnTo>
                    <a:pt x="1666" y="8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9"/>
            <p:cNvSpPr/>
            <p:nvPr/>
          </p:nvSpPr>
          <p:spPr>
            <a:xfrm>
              <a:off x="3190350" y="2759725"/>
              <a:ext cx="45350" cy="66950"/>
            </a:xfrm>
            <a:custGeom>
              <a:avLst/>
              <a:gdLst/>
              <a:ahLst/>
              <a:cxnLst/>
              <a:rect l="l" t="t" r="r" b="b"/>
              <a:pathLst>
                <a:path w="1814" h="2678" extrusionOk="0">
                  <a:moveTo>
                    <a:pt x="907" y="338"/>
                  </a:moveTo>
                  <a:cubicBezTo>
                    <a:pt x="1160" y="338"/>
                    <a:pt x="1370" y="507"/>
                    <a:pt x="1370" y="696"/>
                  </a:cubicBezTo>
                  <a:lnTo>
                    <a:pt x="1370" y="2003"/>
                  </a:lnTo>
                  <a:cubicBezTo>
                    <a:pt x="1370" y="2193"/>
                    <a:pt x="1160" y="2361"/>
                    <a:pt x="907" y="2361"/>
                  </a:cubicBezTo>
                  <a:cubicBezTo>
                    <a:pt x="654" y="2361"/>
                    <a:pt x="443" y="2193"/>
                    <a:pt x="443" y="2003"/>
                  </a:cubicBezTo>
                  <a:lnTo>
                    <a:pt x="443" y="696"/>
                  </a:lnTo>
                  <a:cubicBezTo>
                    <a:pt x="443" y="507"/>
                    <a:pt x="654" y="338"/>
                    <a:pt x="907" y="338"/>
                  </a:cubicBezTo>
                  <a:close/>
                  <a:moveTo>
                    <a:pt x="907" y="1"/>
                  </a:moveTo>
                  <a:cubicBezTo>
                    <a:pt x="401" y="1"/>
                    <a:pt x="0" y="317"/>
                    <a:pt x="0" y="696"/>
                  </a:cubicBezTo>
                  <a:lnTo>
                    <a:pt x="0" y="2003"/>
                  </a:lnTo>
                  <a:cubicBezTo>
                    <a:pt x="0" y="2383"/>
                    <a:pt x="401" y="2678"/>
                    <a:pt x="907" y="2678"/>
                  </a:cubicBezTo>
                  <a:cubicBezTo>
                    <a:pt x="1413" y="2678"/>
                    <a:pt x="1813" y="2383"/>
                    <a:pt x="1813" y="2003"/>
                  </a:cubicBezTo>
                  <a:lnTo>
                    <a:pt x="1813" y="696"/>
                  </a:lnTo>
                  <a:cubicBezTo>
                    <a:pt x="1813" y="317"/>
                    <a:pt x="1413" y="1"/>
                    <a:pt x="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9"/>
            <p:cNvSpPr/>
            <p:nvPr/>
          </p:nvSpPr>
          <p:spPr>
            <a:xfrm>
              <a:off x="2926375" y="2434125"/>
              <a:ext cx="329850" cy="560100"/>
            </a:xfrm>
            <a:custGeom>
              <a:avLst/>
              <a:gdLst/>
              <a:ahLst/>
              <a:cxnLst/>
              <a:rect l="l" t="t" r="r" b="b"/>
              <a:pathLst>
                <a:path w="13194" h="22404" extrusionOk="0">
                  <a:moveTo>
                    <a:pt x="422" y="0"/>
                  </a:moveTo>
                  <a:lnTo>
                    <a:pt x="0" y="21"/>
                  </a:lnTo>
                  <a:lnTo>
                    <a:pt x="11655" y="22404"/>
                  </a:lnTo>
                  <a:lnTo>
                    <a:pt x="13194" y="21497"/>
                  </a:lnTo>
                  <a:lnTo>
                    <a:pt x="4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9"/>
            <p:cNvSpPr/>
            <p:nvPr/>
          </p:nvSpPr>
          <p:spPr>
            <a:xfrm>
              <a:off x="2943750" y="2432525"/>
              <a:ext cx="402050" cy="496900"/>
            </a:xfrm>
            <a:custGeom>
              <a:avLst/>
              <a:gdLst/>
              <a:ahLst/>
              <a:cxnLst/>
              <a:rect l="l" t="t" r="r" b="b"/>
              <a:pathLst>
                <a:path w="16082" h="19876" extrusionOk="0">
                  <a:moveTo>
                    <a:pt x="570" y="1"/>
                  </a:moveTo>
                  <a:lnTo>
                    <a:pt x="1" y="64"/>
                  </a:lnTo>
                  <a:lnTo>
                    <a:pt x="15091" y="19875"/>
                  </a:lnTo>
                  <a:lnTo>
                    <a:pt x="16082" y="18990"/>
                  </a:lnTo>
                  <a:lnTo>
                    <a:pt x="5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9"/>
            <p:cNvSpPr/>
            <p:nvPr/>
          </p:nvSpPr>
          <p:spPr>
            <a:xfrm>
              <a:off x="3002775" y="2163575"/>
              <a:ext cx="221325" cy="248725"/>
            </a:xfrm>
            <a:custGeom>
              <a:avLst/>
              <a:gdLst/>
              <a:ahLst/>
              <a:cxnLst/>
              <a:rect l="l" t="t" r="r" b="b"/>
              <a:pathLst>
                <a:path w="8853" h="9949" extrusionOk="0">
                  <a:moveTo>
                    <a:pt x="3733" y="1"/>
                  </a:moveTo>
                  <a:cubicBezTo>
                    <a:pt x="3081" y="1"/>
                    <a:pt x="2447" y="129"/>
                    <a:pt x="1897" y="432"/>
                  </a:cubicBezTo>
                  <a:cubicBezTo>
                    <a:pt x="1918" y="600"/>
                    <a:pt x="1918" y="748"/>
                    <a:pt x="1897" y="937"/>
                  </a:cubicBezTo>
                  <a:cubicBezTo>
                    <a:pt x="1876" y="1001"/>
                    <a:pt x="1876" y="1043"/>
                    <a:pt x="1876" y="1106"/>
                  </a:cubicBezTo>
                  <a:lnTo>
                    <a:pt x="1455" y="1169"/>
                  </a:lnTo>
                  <a:cubicBezTo>
                    <a:pt x="1286" y="1190"/>
                    <a:pt x="1139" y="1296"/>
                    <a:pt x="1075" y="1464"/>
                  </a:cubicBezTo>
                  <a:lnTo>
                    <a:pt x="506" y="2940"/>
                  </a:lnTo>
                  <a:cubicBezTo>
                    <a:pt x="464" y="3045"/>
                    <a:pt x="464" y="3129"/>
                    <a:pt x="485" y="3235"/>
                  </a:cubicBezTo>
                  <a:lnTo>
                    <a:pt x="738" y="4120"/>
                  </a:lnTo>
                  <a:cubicBezTo>
                    <a:pt x="780" y="4267"/>
                    <a:pt x="738" y="4415"/>
                    <a:pt x="654" y="4541"/>
                  </a:cubicBezTo>
                  <a:lnTo>
                    <a:pt x="169" y="5174"/>
                  </a:lnTo>
                  <a:cubicBezTo>
                    <a:pt x="0" y="5406"/>
                    <a:pt x="64" y="5722"/>
                    <a:pt x="317" y="5869"/>
                  </a:cubicBezTo>
                  <a:cubicBezTo>
                    <a:pt x="485" y="5954"/>
                    <a:pt x="506" y="6059"/>
                    <a:pt x="527" y="6228"/>
                  </a:cubicBezTo>
                  <a:cubicBezTo>
                    <a:pt x="527" y="6291"/>
                    <a:pt x="506" y="6375"/>
                    <a:pt x="527" y="6438"/>
                  </a:cubicBezTo>
                  <a:cubicBezTo>
                    <a:pt x="569" y="6523"/>
                    <a:pt x="654" y="6544"/>
                    <a:pt x="696" y="6628"/>
                  </a:cubicBezTo>
                  <a:cubicBezTo>
                    <a:pt x="759" y="6775"/>
                    <a:pt x="569" y="6860"/>
                    <a:pt x="675" y="7113"/>
                  </a:cubicBezTo>
                  <a:cubicBezTo>
                    <a:pt x="759" y="7302"/>
                    <a:pt x="843" y="7534"/>
                    <a:pt x="865" y="7766"/>
                  </a:cubicBezTo>
                  <a:cubicBezTo>
                    <a:pt x="886" y="7893"/>
                    <a:pt x="886" y="8019"/>
                    <a:pt x="949" y="8124"/>
                  </a:cubicBezTo>
                  <a:cubicBezTo>
                    <a:pt x="1104" y="8395"/>
                    <a:pt x="1738" y="8506"/>
                    <a:pt x="2086" y="8506"/>
                  </a:cubicBezTo>
                  <a:cubicBezTo>
                    <a:pt x="2117" y="8506"/>
                    <a:pt x="2145" y="8505"/>
                    <a:pt x="2171" y="8504"/>
                  </a:cubicBezTo>
                  <a:cubicBezTo>
                    <a:pt x="2551" y="8504"/>
                    <a:pt x="2909" y="8398"/>
                    <a:pt x="3288" y="8293"/>
                  </a:cubicBezTo>
                  <a:cubicBezTo>
                    <a:pt x="3323" y="8284"/>
                    <a:pt x="3357" y="8280"/>
                    <a:pt x="3389" y="8280"/>
                  </a:cubicBezTo>
                  <a:cubicBezTo>
                    <a:pt x="3974" y="8280"/>
                    <a:pt x="4083" y="9673"/>
                    <a:pt x="4363" y="9853"/>
                  </a:cubicBezTo>
                  <a:cubicBezTo>
                    <a:pt x="4470" y="9920"/>
                    <a:pt x="4609" y="9949"/>
                    <a:pt x="4767" y="9949"/>
                  </a:cubicBezTo>
                  <a:cubicBezTo>
                    <a:pt x="5447" y="9949"/>
                    <a:pt x="6486" y="9418"/>
                    <a:pt x="6913" y="9178"/>
                  </a:cubicBezTo>
                  <a:cubicBezTo>
                    <a:pt x="7777" y="8672"/>
                    <a:pt x="7777" y="7745"/>
                    <a:pt x="7314" y="6902"/>
                  </a:cubicBezTo>
                  <a:cubicBezTo>
                    <a:pt x="6934" y="6228"/>
                    <a:pt x="7230" y="5890"/>
                    <a:pt x="7651" y="5363"/>
                  </a:cubicBezTo>
                  <a:cubicBezTo>
                    <a:pt x="8852" y="3846"/>
                    <a:pt x="8368" y="1738"/>
                    <a:pt x="6787" y="832"/>
                  </a:cubicBezTo>
                  <a:cubicBezTo>
                    <a:pt x="5922" y="347"/>
                    <a:pt x="4804" y="1"/>
                    <a:pt x="37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9"/>
            <p:cNvSpPr/>
            <p:nvPr/>
          </p:nvSpPr>
          <p:spPr>
            <a:xfrm>
              <a:off x="3031225" y="2145850"/>
              <a:ext cx="202200" cy="180275"/>
            </a:xfrm>
            <a:custGeom>
              <a:avLst/>
              <a:gdLst/>
              <a:ahLst/>
              <a:cxnLst/>
              <a:rect l="l" t="t" r="r" b="b"/>
              <a:pathLst>
                <a:path w="8088" h="7211" extrusionOk="0">
                  <a:moveTo>
                    <a:pt x="3630" y="1"/>
                  </a:moveTo>
                  <a:cubicBezTo>
                    <a:pt x="3494" y="1"/>
                    <a:pt x="3358" y="8"/>
                    <a:pt x="3225" y="24"/>
                  </a:cubicBezTo>
                  <a:cubicBezTo>
                    <a:pt x="2213" y="129"/>
                    <a:pt x="1265" y="593"/>
                    <a:pt x="443" y="1204"/>
                  </a:cubicBezTo>
                  <a:cubicBezTo>
                    <a:pt x="317" y="1288"/>
                    <a:pt x="190" y="1372"/>
                    <a:pt x="127" y="1520"/>
                  </a:cubicBezTo>
                  <a:cubicBezTo>
                    <a:pt x="43" y="1646"/>
                    <a:pt x="1" y="1815"/>
                    <a:pt x="64" y="1942"/>
                  </a:cubicBezTo>
                  <a:cubicBezTo>
                    <a:pt x="149" y="2112"/>
                    <a:pt x="330" y="2186"/>
                    <a:pt x="519" y="2186"/>
                  </a:cubicBezTo>
                  <a:cubicBezTo>
                    <a:pt x="564" y="2186"/>
                    <a:pt x="609" y="2181"/>
                    <a:pt x="654" y="2173"/>
                  </a:cubicBezTo>
                  <a:cubicBezTo>
                    <a:pt x="865" y="2131"/>
                    <a:pt x="1075" y="2047"/>
                    <a:pt x="1286" y="2047"/>
                  </a:cubicBezTo>
                  <a:cubicBezTo>
                    <a:pt x="1687" y="2047"/>
                    <a:pt x="2024" y="2384"/>
                    <a:pt x="2192" y="2763"/>
                  </a:cubicBezTo>
                  <a:cubicBezTo>
                    <a:pt x="2340" y="3143"/>
                    <a:pt x="2340" y="3564"/>
                    <a:pt x="2319" y="3986"/>
                  </a:cubicBezTo>
                  <a:cubicBezTo>
                    <a:pt x="2319" y="4154"/>
                    <a:pt x="2783" y="4365"/>
                    <a:pt x="2888" y="4450"/>
                  </a:cubicBezTo>
                  <a:cubicBezTo>
                    <a:pt x="3014" y="4534"/>
                    <a:pt x="3099" y="4618"/>
                    <a:pt x="3225" y="4724"/>
                  </a:cubicBezTo>
                  <a:cubicBezTo>
                    <a:pt x="3288" y="4766"/>
                    <a:pt x="3352" y="4850"/>
                    <a:pt x="3415" y="4892"/>
                  </a:cubicBezTo>
                  <a:cubicBezTo>
                    <a:pt x="3496" y="4939"/>
                    <a:pt x="3539" y="4953"/>
                    <a:pt x="3590" y="4953"/>
                  </a:cubicBezTo>
                  <a:cubicBezTo>
                    <a:pt x="3631" y="4953"/>
                    <a:pt x="3677" y="4944"/>
                    <a:pt x="3752" y="4934"/>
                  </a:cubicBezTo>
                  <a:cubicBezTo>
                    <a:pt x="3689" y="4597"/>
                    <a:pt x="3520" y="4239"/>
                    <a:pt x="3773" y="3986"/>
                  </a:cubicBezTo>
                  <a:cubicBezTo>
                    <a:pt x="3921" y="3838"/>
                    <a:pt x="4120" y="3754"/>
                    <a:pt x="4320" y="3754"/>
                  </a:cubicBezTo>
                  <a:cubicBezTo>
                    <a:pt x="4377" y="3754"/>
                    <a:pt x="4434" y="3761"/>
                    <a:pt x="4490" y="3775"/>
                  </a:cubicBezTo>
                  <a:cubicBezTo>
                    <a:pt x="4890" y="3881"/>
                    <a:pt x="5143" y="4281"/>
                    <a:pt x="5248" y="4681"/>
                  </a:cubicBezTo>
                  <a:cubicBezTo>
                    <a:pt x="5333" y="5145"/>
                    <a:pt x="5080" y="5630"/>
                    <a:pt x="5185" y="6072"/>
                  </a:cubicBezTo>
                  <a:cubicBezTo>
                    <a:pt x="5270" y="6452"/>
                    <a:pt x="5649" y="6831"/>
                    <a:pt x="5965" y="7105"/>
                  </a:cubicBezTo>
                  <a:cubicBezTo>
                    <a:pt x="5986" y="7126"/>
                    <a:pt x="5986" y="7126"/>
                    <a:pt x="6007" y="7147"/>
                  </a:cubicBezTo>
                  <a:cubicBezTo>
                    <a:pt x="6049" y="7189"/>
                    <a:pt x="6092" y="7210"/>
                    <a:pt x="6134" y="7210"/>
                  </a:cubicBezTo>
                  <a:cubicBezTo>
                    <a:pt x="6197" y="7210"/>
                    <a:pt x="6260" y="7168"/>
                    <a:pt x="6281" y="7105"/>
                  </a:cubicBezTo>
                  <a:cubicBezTo>
                    <a:pt x="6998" y="6220"/>
                    <a:pt x="7483" y="5166"/>
                    <a:pt x="7672" y="4049"/>
                  </a:cubicBezTo>
                  <a:cubicBezTo>
                    <a:pt x="8088" y="1793"/>
                    <a:pt x="5733" y="1"/>
                    <a:pt x="3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9"/>
            <p:cNvSpPr/>
            <p:nvPr/>
          </p:nvSpPr>
          <p:spPr>
            <a:xfrm>
              <a:off x="3065475" y="2347175"/>
              <a:ext cx="292450" cy="238700"/>
            </a:xfrm>
            <a:custGeom>
              <a:avLst/>
              <a:gdLst/>
              <a:ahLst/>
              <a:cxnLst/>
              <a:rect l="l" t="t" r="r" b="b"/>
              <a:pathLst>
                <a:path w="11698" h="9548" extrusionOk="0">
                  <a:moveTo>
                    <a:pt x="10496" y="3773"/>
                  </a:moveTo>
                  <a:cubicBezTo>
                    <a:pt x="10391" y="3478"/>
                    <a:pt x="10033" y="3141"/>
                    <a:pt x="9843" y="2888"/>
                  </a:cubicBezTo>
                  <a:cubicBezTo>
                    <a:pt x="9548" y="2487"/>
                    <a:pt x="9337" y="1982"/>
                    <a:pt x="9042" y="1602"/>
                  </a:cubicBezTo>
                  <a:cubicBezTo>
                    <a:pt x="8578" y="1033"/>
                    <a:pt x="7883" y="675"/>
                    <a:pt x="7208" y="443"/>
                  </a:cubicBezTo>
                  <a:cubicBezTo>
                    <a:pt x="6850" y="317"/>
                    <a:pt x="6471" y="232"/>
                    <a:pt x="6113" y="169"/>
                  </a:cubicBezTo>
                  <a:cubicBezTo>
                    <a:pt x="6007" y="148"/>
                    <a:pt x="5122" y="1"/>
                    <a:pt x="5122" y="43"/>
                  </a:cubicBezTo>
                  <a:cubicBezTo>
                    <a:pt x="4974" y="485"/>
                    <a:pt x="4700" y="1202"/>
                    <a:pt x="4300" y="1476"/>
                  </a:cubicBezTo>
                  <a:cubicBezTo>
                    <a:pt x="3900" y="1729"/>
                    <a:pt x="3288" y="1813"/>
                    <a:pt x="2825" y="1897"/>
                  </a:cubicBezTo>
                  <a:cubicBezTo>
                    <a:pt x="2087" y="2024"/>
                    <a:pt x="1349" y="2150"/>
                    <a:pt x="612" y="2213"/>
                  </a:cubicBezTo>
                  <a:cubicBezTo>
                    <a:pt x="843" y="2298"/>
                    <a:pt x="527" y="4448"/>
                    <a:pt x="0" y="6302"/>
                  </a:cubicBezTo>
                  <a:lnTo>
                    <a:pt x="43" y="6302"/>
                  </a:lnTo>
                  <a:cubicBezTo>
                    <a:pt x="907" y="4827"/>
                    <a:pt x="2677" y="3331"/>
                    <a:pt x="3984" y="2740"/>
                  </a:cubicBezTo>
                  <a:cubicBezTo>
                    <a:pt x="6555" y="2361"/>
                    <a:pt x="7883" y="3752"/>
                    <a:pt x="8873" y="6197"/>
                  </a:cubicBezTo>
                  <a:cubicBezTo>
                    <a:pt x="8979" y="6471"/>
                    <a:pt x="9569" y="9443"/>
                    <a:pt x="9464" y="9421"/>
                  </a:cubicBezTo>
                  <a:cubicBezTo>
                    <a:pt x="10665" y="9548"/>
                    <a:pt x="11698" y="7314"/>
                    <a:pt x="11698" y="7314"/>
                  </a:cubicBezTo>
                  <a:cubicBezTo>
                    <a:pt x="11698" y="7314"/>
                    <a:pt x="10496" y="3794"/>
                    <a:pt x="10496" y="37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9"/>
            <p:cNvSpPr/>
            <p:nvPr/>
          </p:nvSpPr>
          <p:spPr>
            <a:xfrm>
              <a:off x="2877900" y="2064750"/>
              <a:ext cx="16875" cy="171800"/>
            </a:xfrm>
            <a:custGeom>
              <a:avLst/>
              <a:gdLst/>
              <a:ahLst/>
              <a:cxnLst/>
              <a:rect l="l" t="t" r="r" b="b"/>
              <a:pathLst>
                <a:path w="675" h="6872" extrusionOk="0">
                  <a:moveTo>
                    <a:pt x="338" y="1"/>
                  </a:moveTo>
                  <a:cubicBezTo>
                    <a:pt x="148" y="1"/>
                    <a:pt x="0" y="148"/>
                    <a:pt x="0" y="338"/>
                  </a:cubicBezTo>
                  <a:lnTo>
                    <a:pt x="0" y="6534"/>
                  </a:lnTo>
                  <a:cubicBezTo>
                    <a:pt x="0" y="6724"/>
                    <a:pt x="148" y="6872"/>
                    <a:pt x="338" y="6872"/>
                  </a:cubicBezTo>
                  <a:cubicBezTo>
                    <a:pt x="527" y="6872"/>
                    <a:pt x="675" y="6724"/>
                    <a:pt x="675" y="6534"/>
                  </a:cubicBezTo>
                  <a:lnTo>
                    <a:pt x="675" y="338"/>
                  </a:lnTo>
                  <a:cubicBezTo>
                    <a:pt x="675" y="148"/>
                    <a:pt x="52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9"/>
            <p:cNvSpPr/>
            <p:nvPr/>
          </p:nvSpPr>
          <p:spPr>
            <a:xfrm>
              <a:off x="2850500" y="2065825"/>
              <a:ext cx="16875" cy="170725"/>
            </a:xfrm>
            <a:custGeom>
              <a:avLst/>
              <a:gdLst/>
              <a:ahLst/>
              <a:cxnLst/>
              <a:rect l="l" t="t" r="r" b="b"/>
              <a:pathLst>
                <a:path w="675" h="6829" extrusionOk="0">
                  <a:moveTo>
                    <a:pt x="338" y="0"/>
                  </a:moveTo>
                  <a:cubicBezTo>
                    <a:pt x="148" y="0"/>
                    <a:pt x="0" y="148"/>
                    <a:pt x="0" y="337"/>
                  </a:cubicBezTo>
                  <a:lnTo>
                    <a:pt x="0" y="6491"/>
                  </a:lnTo>
                  <a:cubicBezTo>
                    <a:pt x="0" y="6681"/>
                    <a:pt x="148" y="6829"/>
                    <a:pt x="338" y="6829"/>
                  </a:cubicBezTo>
                  <a:cubicBezTo>
                    <a:pt x="527" y="6829"/>
                    <a:pt x="675" y="6681"/>
                    <a:pt x="675" y="6491"/>
                  </a:cubicBezTo>
                  <a:lnTo>
                    <a:pt x="675" y="337"/>
                  </a:lnTo>
                  <a:cubicBezTo>
                    <a:pt x="675" y="148"/>
                    <a:pt x="527"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9"/>
            <p:cNvSpPr/>
            <p:nvPr/>
          </p:nvSpPr>
          <p:spPr>
            <a:xfrm>
              <a:off x="2879475" y="2531075"/>
              <a:ext cx="192875" cy="218900"/>
            </a:xfrm>
            <a:custGeom>
              <a:avLst/>
              <a:gdLst/>
              <a:ahLst/>
              <a:cxnLst/>
              <a:rect l="l" t="t" r="r" b="b"/>
              <a:pathLst>
                <a:path w="7715" h="8756" extrusionOk="0">
                  <a:moveTo>
                    <a:pt x="1413" y="0"/>
                  </a:moveTo>
                  <a:lnTo>
                    <a:pt x="1" y="1201"/>
                  </a:lnTo>
                  <a:lnTo>
                    <a:pt x="1897" y="4236"/>
                  </a:lnTo>
                  <a:lnTo>
                    <a:pt x="4279" y="7672"/>
                  </a:lnTo>
                  <a:cubicBezTo>
                    <a:pt x="4954" y="8443"/>
                    <a:pt x="5674" y="8755"/>
                    <a:pt x="6004" y="8755"/>
                  </a:cubicBezTo>
                  <a:cubicBezTo>
                    <a:pt x="6178" y="8755"/>
                    <a:pt x="6243" y="8668"/>
                    <a:pt x="6134" y="8515"/>
                  </a:cubicBezTo>
                  <a:cubicBezTo>
                    <a:pt x="6134" y="8515"/>
                    <a:pt x="7419" y="7039"/>
                    <a:pt x="7525" y="6997"/>
                  </a:cubicBezTo>
                  <a:cubicBezTo>
                    <a:pt x="7714" y="6934"/>
                    <a:pt x="6344" y="4974"/>
                    <a:pt x="6344" y="4974"/>
                  </a:cubicBezTo>
                  <a:lnTo>
                    <a:pt x="3584" y="2613"/>
                  </a:lnTo>
                  <a:lnTo>
                    <a:pt x="1413" y="0"/>
                  </a:lnTo>
                  <a:close/>
                </a:path>
              </a:pathLst>
            </a:custGeom>
            <a:solidFill>
              <a:srgbClr val="EDB9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9"/>
            <p:cNvSpPr/>
            <p:nvPr/>
          </p:nvSpPr>
          <p:spPr>
            <a:xfrm>
              <a:off x="3001200" y="2635925"/>
              <a:ext cx="70625" cy="128200"/>
            </a:xfrm>
            <a:custGeom>
              <a:avLst/>
              <a:gdLst/>
              <a:ahLst/>
              <a:cxnLst/>
              <a:rect l="l" t="t" r="r" b="b"/>
              <a:pathLst>
                <a:path w="2825" h="5128" extrusionOk="0">
                  <a:moveTo>
                    <a:pt x="906" y="0"/>
                  </a:moveTo>
                  <a:lnTo>
                    <a:pt x="0" y="4089"/>
                  </a:lnTo>
                  <a:cubicBezTo>
                    <a:pt x="148" y="4300"/>
                    <a:pt x="422" y="4595"/>
                    <a:pt x="822" y="4805"/>
                  </a:cubicBezTo>
                  <a:cubicBezTo>
                    <a:pt x="1282" y="5057"/>
                    <a:pt x="1737" y="5127"/>
                    <a:pt x="2103" y="5127"/>
                  </a:cubicBezTo>
                  <a:cubicBezTo>
                    <a:pt x="2441" y="5127"/>
                    <a:pt x="2703" y="5068"/>
                    <a:pt x="2824" y="5037"/>
                  </a:cubicBezTo>
                  <a:lnTo>
                    <a:pt x="2740" y="232"/>
                  </a:lnTo>
                  <a:lnTo>
                    <a:pt x="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9"/>
            <p:cNvSpPr/>
            <p:nvPr/>
          </p:nvSpPr>
          <p:spPr>
            <a:xfrm>
              <a:off x="3034925" y="2439900"/>
              <a:ext cx="238700" cy="325125"/>
            </a:xfrm>
            <a:custGeom>
              <a:avLst/>
              <a:gdLst/>
              <a:ahLst/>
              <a:cxnLst/>
              <a:rect l="l" t="t" r="r" b="b"/>
              <a:pathLst>
                <a:path w="9548" h="13005" extrusionOk="0">
                  <a:moveTo>
                    <a:pt x="6513" y="1"/>
                  </a:moveTo>
                  <a:lnTo>
                    <a:pt x="6470" y="1"/>
                  </a:lnTo>
                  <a:cubicBezTo>
                    <a:pt x="4321" y="22"/>
                    <a:pt x="3625" y="3225"/>
                    <a:pt x="2571" y="4722"/>
                  </a:cubicBezTo>
                  <a:cubicBezTo>
                    <a:pt x="2150" y="5333"/>
                    <a:pt x="1813" y="6008"/>
                    <a:pt x="1370" y="6598"/>
                  </a:cubicBezTo>
                  <a:cubicBezTo>
                    <a:pt x="864" y="7230"/>
                    <a:pt x="822" y="7820"/>
                    <a:pt x="696" y="8621"/>
                  </a:cubicBezTo>
                  <a:cubicBezTo>
                    <a:pt x="653" y="8895"/>
                    <a:pt x="611" y="9169"/>
                    <a:pt x="569" y="9443"/>
                  </a:cubicBezTo>
                  <a:cubicBezTo>
                    <a:pt x="443" y="10391"/>
                    <a:pt x="148" y="11761"/>
                    <a:pt x="0" y="12710"/>
                  </a:cubicBezTo>
                  <a:cubicBezTo>
                    <a:pt x="548" y="13005"/>
                    <a:pt x="1454" y="12984"/>
                    <a:pt x="2044" y="12794"/>
                  </a:cubicBezTo>
                  <a:cubicBezTo>
                    <a:pt x="2803" y="12562"/>
                    <a:pt x="3435" y="11466"/>
                    <a:pt x="3983" y="10897"/>
                  </a:cubicBezTo>
                  <a:cubicBezTo>
                    <a:pt x="4616" y="10265"/>
                    <a:pt x="5206" y="9590"/>
                    <a:pt x="5838" y="8958"/>
                  </a:cubicBezTo>
                  <a:cubicBezTo>
                    <a:pt x="7356" y="7441"/>
                    <a:pt x="9295" y="5038"/>
                    <a:pt x="9442" y="2804"/>
                  </a:cubicBezTo>
                  <a:cubicBezTo>
                    <a:pt x="9548" y="970"/>
                    <a:pt x="8325" y="22"/>
                    <a:pt x="6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9"/>
            <p:cNvSpPr/>
            <p:nvPr/>
          </p:nvSpPr>
          <p:spPr>
            <a:xfrm>
              <a:off x="2806775" y="2464600"/>
              <a:ext cx="136475" cy="136575"/>
            </a:xfrm>
            <a:custGeom>
              <a:avLst/>
              <a:gdLst/>
              <a:ahLst/>
              <a:cxnLst/>
              <a:rect l="l" t="t" r="r" b="b"/>
              <a:pathLst>
                <a:path w="5459" h="5463" extrusionOk="0">
                  <a:moveTo>
                    <a:pt x="2842" y="0"/>
                  </a:moveTo>
                  <a:cubicBezTo>
                    <a:pt x="2823" y="0"/>
                    <a:pt x="2803" y="1"/>
                    <a:pt x="2782" y="3"/>
                  </a:cubicBezTo>
                  <a:cubicBezTo>
                    <a:pt x="2445" y="25"/>
                    <a:pt x="2340" y="404"/>
                    <a:pt x="2044" y="530"/>
                  </a:cubicBezTo>
                  <a:cubicBezTo>
                    <a:pt x="1936" y="581"/>
                    <a:pt x="1823" y="596"/>
                    <a:pt x="1707" y="596"/>
                  </a:cubicBezTo>
                  <a:cubicBezTo>
                    <a:pt x="1554" y="596"/>
                    <a:pt x="1397" y="570"/>
                    <a:pt x="1244" y="570"/>
                  </a:cubicBezTo>
                  <a:cubicBezTo>
                    <a:pt x="1128" y="570"/>
                    <a:pt x="1014" y="585"/>
                    <a:pt x="906" y="636"/>
                  </a:cubicBezTo>
                  <a:cubicBezTo>
                    <a:pt x="169" y="1015"/>
                    <a:pt x="0" y="2596"/>
                    <a:pt x="464" y="3207"/>
                  </a:cubicBezTo>
                  <a:cubicBezTo>
                    <a:pt x="885" y="3734"/>
                    <a:pt x="1602" y="4008"/>
                    <a:pt x="2192" y="4261"/>
                  </a:cubicBezTo>
                  <a:cubicBezTo>
                    <a:pt x="2866" y="4556"/>
                    <a:pt x="3161" y="5062"/>
                    <a:pt x="3667" y="5462"/>
                  </a:cubicBezTo>
                  <a:cubicBezTo>
                    <a:pt x="3667" y="5462"/>
                    <a:pt x="5269" y="3460"/>
                    <a:pt x="5459" y="3207"/>
                  </a:cubicBezTo>
                  <a:cubicBezTo>
                    <a:pt x="4995" y="2954"/>
                    <a:pt x="4574" y="2596"/>
                    <a:pt x="4194" y="2237"/>
                  </a:cubicBezTo>
                  <a:cubicBezTo>
                    <a:pt x="3899" y="1942"/>
                    <a:pt x="3625" y="1584"/>
                    <a:pt x="3478" y="1184"/>
                  </a:cubicBezTo>
                  <a:cubicBezTo>
                    <a:pt x="3457" y="1078"/>
                    <a:pt x="3393" y="825"/>
                    <a:pt x="3372" y="699"/>
                  </a:cubicBezTo>
                  <a:cubicBezTo>
                    <a:pt x="3332" y="378"/>
                    <a:pt x="3216"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9"/>
            <p:cNvSpPr/>
            <p:nvPr/>
          </p:nvSpPr>
          <p:spPr>
            <a:xfrm>
              <a:off x="3211425" y="2833500"/>
              <a:ext cx="8975" cy="17950"/>
            </a:xfrm>
            <a:custGeom>
              <a:avLst/>
              <a:gdLst/>
              <a:ahLst/>
              <a:cxnLst/>
              <a:rect l="l" t="t" r="r" b="b"/>
              <a:pathLst>
                <a:path w="359" h="718" extrusionOk="0">
                  <a:moveTo>
                    <a:pt x="317" y="1"/>
                  </a:moveTo>
                  <a:cubicBezTo>
                    <a:pt x="317" y="1"/>
                    <a:pt x="253" y="106"/>
                    <a:pt x="169" y="190"/>
                  </a:cubicBezTo>
                  <a:cubicBezTo>
                    <a:pt x="106" y="275"/>
                    <a:pt x="1" y="359"/>
                    <a:pt x="1" y="359"/>
                  </a:cubicBezTo>
                  <a:lnTo>
                    <a:pt x="317" y="717"/>
                  </a:lnTo>
                  <a:cubicBezTo>
                    <a:pt x="317" y="717"/>
                    <a:pt x="359" y="527"/>
                    <a:pt x="359" y="359"/>
                  </a:cubicBezTo>
                  <a:cubicBezTo>
                    <a:pt x="359" y="169"/>
                    <a:pt x="317" y="1"/>
                    <a:pt x="3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9"/>
            <p:cNvSpPr/>
            <p:nvPr/>
          </p:nvSpPr>
          <p:spPr>
            <a:xfrm>
              <a:off x="3219325" y="2822975"/>
              <a:ext cx="10050" cy="28475"/>
            </a:xfrm>
            <a:custGeom>
              <a:avLst/>
              <a:gdLst/>
              <a:ahLst/>
              <a:cxnLst/>
              <a:rect l="l" t="t" r="r" b="b"/>
              <a:pathLst>
                <a:path w="402" h="1139" extrusionOk="0">
                  <a:moveTo>
                    <a:pt x="233" y="0"/>
                  </a:moveTo>
                  <a:cubicBezTo>
                    <a:pt x="233" y="0"/>
                    <a:pt x="190" y="105"/>
                    <a:pt x="127" y="211"/>
                  </a:cubicBezTo>
                  <a:cubicBezTo>
                    <a:pt x="64" y="316"/>
                    <a:pt x="1" y="422"/>
                    <a:pt x="1" y="422"/>
                  </a:cubicBezTo>
                  <a:cubicBezTo>
                    <a:pt x="1" y="422"/>
                    <a:pt x="43" y="590"/>
                    <a:pt x="43" y="780"/>
                  </a:cubicBezTo>
                  <a:cubicBezTo>
                    <a:pt x="43" y="948"/>
                    <a:pt x="1" y="1138"/>
                    <a:pt x="1" y="1138"/>
                  </a:cubicBezTo>
                  <a:cubicBezTo>
                    <a:pt x="1" y="1138"/>
                    <a:pt x="127" y="1033"/>
                    <a:pt x="233" y="927"/>
                  </a:cubicBezTo>
                  <a:cubicBezTo>
                    <a:pt x="317" y="822"/>
                    <a:pt x="401" y="696"/>
                    <a:pt x="401" y="696"/>
                  </a:cubicBezTo>
                  <a:cubicBezTo>
                    <a:pt x="401" y="696"/>
                    <a:pt x="401" y="506"/>
                    <a:pt x="338" y="316"/>
                  </a:cubicBezTo>
                  <a:cubicBezTo>
                    <a:pt x="296" y="148"/>
                    <a:pt x="233" y="0"/>
                    <a:pt x="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9"/>
            <p:cNvSpPr/>
            <p:nvPr/>
          </p:nvSpPr>
          <p:spPr>
            <a:xfrm>
              <a:off x="3225125" y="2822975"/>
              <a:ext cx="11100" cy="17400"/>
            </a:xfrm>
            <a:custGeom>
              <a:avLst/>
              <a:gdLst/>
              <a:ahLst/>
              <a:cxnLst/>
              <a:rect l="l" t="t" r="r" b="b"/>
              <a:pathLst>
                <a:path w="444" h="696" extrusionOk="0">
                  <a:moveTo>
                    <a:pt x="1" y="0"/>
                  </a:moveTo>
                  <a:lnTo>
                    <a:pt x="1" y="0"/>
                  </a:lnTo>
                  <a:cubicBezTo>
                    <a:pt x="1" y="0"/>
                    <a:pt x="64" y="148"/>
                    <a:pt x="106" y="316"/>
                  </a:cubicBezTo>
                  <a:cubicBezTo>
                    <a:pt x="169" y="506"/>
                    <a:pt x="169" y="696"/>
                    <a:pt x="169" y="696"/>
                  </a:cubicBezTo>
                  <a:cubicBezTo>
                    <a:pt x="169" y="696"/>
                    <a:pt x="253" y="569"/>
                    <a:pt x="338" y="443"/>
                  </a:cubicBezTo>
                  <a:cubicBezTo>
                    <a:pt x="401" y="295"/>
                    <a:pt x="443" y="169"/>
                    <a:pt x="443" y="169"/>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9"/>
            <p:cNvSpPr/>
            <p:nvPr/>
          </p:nvSpPr>
          <p:spPr>
            <a:xfrm>
              <a:off x="3224600" y="2810850"/>
              <a:ext cx="11625" cy="15825"/>
            </a:xfrm>
            <a:custGeom>
              <a:avLst/>
              <a:gdLst/>
              <a:ahLst/>
              <a:cxnLst/>
              <a:rect l="l" t="t" r="r" b="b"/>
              <a:pathLst>
                <a:path w="465" h="633" extrusionOk="0">
                  <a:moveTo>
                    <a:pt x="127" y="0"/>
                  </a:moveTo>
                  <a:cubicBezTo>
                    <a:pt x="127" y="0"/>
                    <a:pt x="106" y="127"/>
                    <a:pt x="85" y="253"/>
                  </a:cubicBezTo>
                  <a:cubicBezTo>
                    <a:pt x="43" y="359"/>
                    <a:pt x="0" y="485"/>
                    <a:pt x="0" y="485"/>
                  </a:cubicBezTo>
                  <a:lnTo>
                    <a:pt x="464" y="633"/>
                  </a:lnTo>
                  <a:cubicBezTo>
                    <a:pt x="464" y="633"/>
                    <a:pt x="401" y="464"/>
                    <a:pt x="317" y="295"/>
                  </a:cubicBezTo>
                  <a:cubicBezTo>
                    <a:pt x="232" y="148"/>
                    <a:pt x="127" y="21"/>
                    <a:pt x="127" y="21"/>
                  </a:cubicBezTo>
                  <a:lnTo>
                    <a:pt x="1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9"/>
            <p:cNvSpPr/>
            <p:nvPr/>
          </p:nvSpPr>
          <p:spPr>
            <a:xfrm>
              <a:off x="3227225" y="2799250"/>
              <a:ext cx="12675" cy="27425"/>
            </a:xfrm>
            <a:custGeom>
              <a:avLst/>
              <a:gdLst/>
              <a:ahLst/>
              <a:cxnLst/>
              <a:rect l="l" t="t" r="r" b="b"/>
              <a:pathLst>
                <a:path w="507" h="1097" extrusionOk="0">
                  <a:moveTo>
                    <a:pt x="1" y="1"/>
                  </a:moveTo>
                  <a:cubicBezTo>
                    <a:pt x="1" y="1"/>
                    <a:pt x="22" y="127"/>
                    <a:pt x="22" y="232"/>
                  </a:cubicBezTo>
                  <a:cubicBezTo>
                    <a:pt x="22" y="359"/>
                    <a:pt x="22" y="464"/>
                    <a:pt x="22" y="464"/>
                  </a:cubicBezTo>
                  <a:lnTo>
                    <a:pt x="22" y="485"/>
                  </a:lnTo>
                  <a:cubicBezTo>
                    <a:pt x="22" y="485"/>
                    <a:pt x="127" y="612"/>
                    <a:pt x="212" y="759"/>
                  </a:cubicBezTo>
                  <a:cubicBezTo>
                    <a:pt x="296" y="928"/>
                    <a:pt x="359" y="1097"/>
                    <a:pt x="359" y="1097"/>
                  </a:cubicBezTo>
                  <a:cubicBezTo>
                    <a:pt x="359" y="1097"/>
                    <a:pt x="422" y="970"/>
                    <a:pt x="443" y="823"/>
                  </a:cubicBezTo>
                  <a:cubicBezTo>
                    <a:pt x="486" y="675"/>
                    <a:pt x="507" y="528"/>
                    <a:pt x="507" y="528"/>
                  </a:cubicBezTo>
                  <a:cubicBezTo>
                    <a:pt x="507" y="528"/>
                    <a:pt x="401" y="359"/>
                    <a:pt x="275" y="232"/>
                  </a:cubicBezTo>
                  <a:cubicBezTo>
                    <a:pt x="148" y="85"/>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9"/>
            <p:cNvSpPr/>
            <p:nvPr/>
          </p:nvSpPr>
          <p:spPr>
            <a:xfrm>
              <a:off x="3227225" y="2797150"/>
              <a:ext cx="12675" cy="15300"/>
            </a:xfrm>
            <a:custGeom>
              <a:avLst/>
              <a:gdLst/>
              <a:ahLst/>
              <a:cxnLst/>
              <a:rect l="l" t="t" r="r" b="b"/>
              <a:pathLst>
                <a:path w="507" h="612" extrusionOk="0">
                  <a:moveTo>
                    <a:pt x="486" y="0"/>
                  </a:moveTo>
                  <a:lnTo>
                    <a:pt x="1" y="85"/>
                  </a:lnTo>
                  <a:cubicBezTo>
                    <a:pt x="1" y="85"/>
                    <a:pt x="148" y="190"/>
                    <a:pt x="275" y="316"/>
                  </a:cubicBezTo>
                  <a:cubicBezTo>
                    <a:pt x="401" y="443"/>
                    <a:pt x="507" y="612"/>
                    <a:pt x="507" y="612"/>
                  </a:cubicBezTo>
                  <a:cubicBezTo>
                    <a:pt x="507" y="612"/>
                    <a:pt x="507" y="464"/>
                    <a:pt x="507" y="316"/>
                  </a:cubicBezTo>
                  <a:cubicBezTo>
                    <a:pt x="507" y="148"/>
                    <a:pt x="486" y="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9"/>
            <p:cNvSpPr/>
            <p:nvPr/>
          </p:nvSpPr>
          <p:spPr>
            <a:xfrm>
              <a:off x="3223550" y="2788200"/>
              <a:ext cx="15825" cy="11075"/>
            </a:xfrm>
            <a:custGeom>
              <a:avLst/>
              <a:gdLst/>
              <a:ahLst/>
              <a:cxnLst/>
              <a:rect l="l" t="t" r="r" b="b"/>
              <a:pathLst>
                <a:path w="633" h="443" extrusionOk="0">
                  <a:moveTo>
                    <a:pt x="0" y="0"/>
                  </a:moveTo>
                  <a:cubicBezTo>
                    <a:pt x="0" y="0"/>
                    <a:pt x="64" y="105"/>
                    <a:pt x="85" y="211"/>
                  </a:cubicBezTo>
                  <a:cubicBezTo>
                    <a:pt x="127" y="337"/>
                    <a:pt x="148" y="443"/>
                    <a:pt x="148" y="443"/>
                  </a:cubicBezTo>
                  <a:lnTo>
                    <a:pt x="633" y="358"/>
                  </a:lnTo>
                  <a:cubicBezTo>
                    <a:pt x="633" y="358"/>
                    <a:pt x="485" y="232"/>
                    <a:pt x="338" y="148"/>
                  </a:cubicBezTo>
                  <a:cubicBezTo>
                    <a:pt x="169" y="42"/>
                    <a:pt x="21" y="0"/>
                    <a:pt x="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9"/>
            <p:cNvSpPr/>
            <p:nvPr/>
          </p:nvSpPr>
          <p:spPr>
            <a:xfrm>
              <a:off x="3217750" y="2777650"/>
              <a:ext cx="21625" cy="19525"/>
            </a:xfrm>
            <a:custGeom>
              <a:avLst/>
              <a:gdLst/>
              <a:ahLst/>
              <a:cxnLst/>
              <a:rect l="l" t="t" r="r" b="b"/>
              <a:pathLst>
                <a:path w="865" h="781" extrusionOk="0">
                  <a:moveTo>
                    <a:pt x="0" y="1"/>
                  </a:moveTo>
                  <a:cubicBezTo>
                    <a:pt x="0" y="1"/>
                    <a:pt x="64" y="106"/>
                    <a:pt x="127" y="211"/>
                  </a:cubicBezTo>
                  <a:cubicBezTo>
                    <a:pt x="190" y="296"/>
                    <a:pt x="253" y="422"/>
                    <a:pt x="253" y="422"/>
                  </a:cubicBezTo>
                  <a:cubicBezTo>
                    <a:pt x="253" y="422"/>
                    <a:pt x="401" y="464"/>
                    <a:pt x="570" y="570"/>
                  </a:cubicBezTo>
                  <a:cubicBezTo>
                    <a:pt x="717" y="654"/>
                    <a:pt x="865" y="780"/>
                    <a:pt x="865" y="780"/>
                  </a:cubicBezTo>
                  <a:cubicBezTo>
                    <a:pt x="865" y="780"/>
                    <a:pt x="822" y="633"/>
                    <a:pt x="801" y="485"/>
                  </a:cubicBezTo>
                  <a:cubicBezTo>
                    <a:pt x="738" y="338"/>
                    <a:pt x="675" y="211"/>
                    <a:pt x="675" y="211"/>
                  </a:cubicBezTo>
                  <a:cubicBezTo>
                    <a:pt x="675" y="211"/>
                    <a:pt x="506" y="127"/>
                    <a:pt x="338" y="64"/>
                  </a:cubicBezTo>
                  <a:cubicBezTo>
                    <a:pt x="169" y="22"/>
                    <a:pt x="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9"/>
            <p:cNvSpPr/>
            <p:nvPr/>
          </p:nvSpPr>
          <p:spPr>
            <a:xfrm>
              <a:off x="3217750" y="2770275"/>
              <a:ext cx="16875" cy="12675"/>
            </a:xfrm>
            <a:custGeom>
              <a:avLst/>
              <a:gdLst/>
              <a:ahLst/>
              <a:cxnLst/>
              <a:rect l="l" t="t" r="r" b="b"/>
              <a:pathLst>
                <a:path w="675" h="507" extrusionOk="0">
                  <a:moveTo>
                    <a:pt x="380" y="0"/>
                  </a:moveTo>
                  <a:lnTo>
                    <a:pt x="0" y="296"/>
                  </a:lnTo>
                  <a:cubicBezTo>
                    <a:pt x="0" y="296"/>
                    <a:pt x="169" y="317"/>
                    <a:pt x="338" y="380"/>
                  </a:cubicBezTo>
                  <a:cubicBezTo>
                    <a:pt x="506" y="422"/>
                    <a:pt x="675" y="506"/>
                    <a:pt x="675" y="506"/>
                  </a:cubicBezTo>
                  <a:cubicBezTo>
                    <a:pt x="675" y="506"/>
                    <a:pt x="612" y="380"/>
                    <a:pt x="548" y="253"/>
                  </a:cubicBezTo>
                  <a:cubicBezTo>
                    <a:pt x="464" y="127"/>
                    <a:pt x="380" y="0"/>
                    <a:pt x="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9"/>
            <p:cNvSpPr/>
            <p:nvPr/>
          </p:nvSpPr>
          <p:spPr>
            <a:xfrm>
              <a:off x="3208800" y="2769075"/>
              <a:ext cx="17925" cy="8600"/>
            </a:xfrm>
            <a:custGeom>
              <a:avLst/>
              <a:gdLst/>
              <a:ahLst/>
              <a:cxnLst/>
              <a:rect l="l" t="t" r="r" b="b"/>
              <a:pathLst>
                <a:path w="717" h="344" extrusionOk="0">
                  <a:moveTo>
                    <a:pt x="248" y="0"/>
                  </a:moveTo>
                  <a:cubicBezTo>
                    <a:pt x="108" y="0"/>
                    <a:pt x="0" y="27"/>
                    <a:pt x="0" y="27"/>
                  </a:cubicBezTo>
                  <a:cubicBezTo>
                    <a:pt x="0" y="27"/>
                    <a:pt x="106" y="91"/>
                    <a:pt x="190" y="175"/>
                  </a:cubicBezTo>
                  <a:cubicBezTo>
                    <a:pt x="274" y="259"/>
                    <a:pt x="337" y="344"/>
                    <a:pt x="337" y="344"/>
                  </a:cubicBezTo>
                  <a:lnTo>
                    <a:pt x="717" y="48"/>
                  </a:lnTo>
                  <a:cubicBezTo>
                    <a:pt x="717" y="48"/>
                    <a:pt x="527" y="6"/>
                    <a:pt x="358" y="6"/>
                  </a:cubicBezTo>
                  <a:cubicBezTo>
                    <a:pt x="321" y="2"/>
                    <a:pt x="283" y="0"/>
                    <a:pt x="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9"/>
            <p:cNvSpPr/>
            <p:nvPr/>
          </p:nvSpPr>
          <p:spPr>
            <a:xfrm>
              <a:off x="3198775" y="2759725"/>
              <a:ext cx="27950" cy="10575"/>
            </a:xfrm>
            <a:custGeom>
              <a:avLst/>
              <a:gdLst/>
              <a:ahLst/>
              <a:cxnLst/>
              <a:rect l="l" t="t" r="r" b="b"/>
              <a:pathLst>
                <a:path w="1118" h="423" extrusionOk="0">
                  <a:moveTo>
                    <a:pt x="696" y="1"/>
                  </a:moveTo>
                  <a:cubicBezTo>
                    <a:pt x="696" y="1"/>
                    <a:pt x="507" y="22"/>
                    <a:pt x="317" y="43"/>
                  </a:cubicBezTo>
                  <a:cubicBezTo>
                    <a:pt x="148" y="85"/>
                    <a:pt x="1" y="148"/>
                    <a:pt x="1" y="148"/>
                  </a:cubicBezTo>
                  <a:cubicBezTo>
                    <a:pt x="1" y="148"/>
                    <a:pt x="106" y="212"/>
                    <a:pt x="211" y="254"/>
                  </a:cubicBezTo>
                  <a:cubicBezTo>
                    <a:pt x="317" y="317"/>
                    <a:pt x="401" y="401"/>
                    <a:pt x="401" y="401"/>
                  </a:cubicBezTo>
                  <a:cubicBezTo>
                    <a:pt x="401" y="401"/>
                    <a:pt x="509" y="374"/>
                    <a:pt x="649" y="374"/>
                  </a:cubicBezTo>
                  <a:cubicBezTo>
                    <a:pt x="684" y="374"/>
                    <a:pt x="722" y="376"/>
                    <a:pt x="759" y="380"/>
                  </a:cubicBezTo>
                  <a:cubicBezTo>
                    <a:pt x="928" y="380"/>
                    <a:pt x="1118" y="422"/>
                    <a:pt x="1118" y="422"/>
                  </a:cubicBezTo>
                  <a:cubicBezTo>
                    <a:pt x="1118" y="422"/>
                    <a:pt x="1033" y="317"/>
                    <a:pt x="928" y="212"/>
                  </a:cubicBezTo>
                  <a:cubicBezTo>
                    <a:pt x="823" y="106"/>
                    <a:pt x="696" y="1"/>
                    <a:pt x="6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9"/>
            <p:cNvSpPr/>
            <p:nvPr/>
          </p:nvSpPr>
          <p:spPr>
            <a:xfrm>
              <a:off x="3198775" y="2752350"/>
              <a:ext cx="17425" cy="11100"/>
            </a:xfrm>
            <a:custGeom>
              <a:avLst/>
              <a:gdLst/>
              <a:ahLst/>
              <a:cxnLst/>
              <a:rect l="l" t="t" r="r" b="b"/>
              <a:pathLst>
                <a:path w="697" h="444" extrusionOk="0">
                  <a:moveTo>
                    <a:pt x="169" y="1"/>
                  </a:moveTo>
                  <a:lnTo>
                    <a:pt x="1" y="443"/>
                  </a:lnTo>
                  <a:cubicBezTo>
                    <a:pt x="1" y="443"/>
                    <a:pt x="148" y="380"/>
                    <a:pt x="317" y="338"/>
                  </a:cubicBezTo>
                  <a:cubicBezTo>
                    <a:pt x="507" y="296"/>
                    <a:pt x="696" y="296"/>
                    <a:pt x="696" y="296"/>
                  </a:cubicBezTo>
                  <a:cubicBezTo>
                    <a:pt x="696" y="296"/>
                    <a:pt x="570" y="212"/>
                    <a:pt x="443" y="127"/>
                  </a:cubicBezTo>
                  <a:cubicBezTo>
                    <a:pt x="317" y="64"/>
                    <a:pt x="169"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9"/>
            <p:cNvSpPr/>
            <p:nvPr/>
          </p:nvSpPr>
          <p:spPr>
            <a:xfrm>
              <a:off x="3076550" y="3009475"/>
              <a:ext cx="252400" cy="162850"/>
            </a:xfrm>
            <a:custGeom>
              <a:avLst/>
              <a:gdLst/>
              <a:ahLst/>
              <a:cxnLst/>
              <a:rect l="l" t="t" r="r" b="b"/>
              <a:pathLst>
                <a:path w="10096" h="6514" extrusionOk="0">
                  <a:moveTo>
                    <a:pt x="0" y="1"/>
                  </a:moveTo>
                  <a:lnTo>
                    <a:pt x="42" y="275"/>
                  </a:lnTo>
                  <a:lnTo>
                    <a:pt x="253" y="1834"/>
                  </a:lnTo>
                  <a:lnTo>
                    <a:pt x="717" y="5249"/>
                  </a:lnTo>
                  <a:cubicBezTo>
                    <a:pt x="717" y="5944"/>
                    <a:pt x="2656" y="6513"/>
                    <a:pt x="5037" y="6513"/>
                  </a:cubicBezTo>
                  <a:cubicBezTo>
                    <a:pt x="7440" y="6513"/>
                    <a:pt x="9379" y="5944"/>
                    <a:pt x="9379" y="5249"/>
                  </a:cubicBezTo>
                  <a:lnTo>
                    <a:pt x="9822" y="2003"/>
                  </a:lnTo>
                  <a:lnTo>
                    <a:pt x="10011" y="486"/>
                  </a:lnTo>
                  <a:lnTo>
                    <a:pt x="10053" y="275"/>
                  </a:lnTo>
                  <a:lnTo>
                    <a:pt x="100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9"/>
            <p:cNvSpPr/>
            <p:nvPr/>
          </p:nvSpPr>
          <p:spPr>
            <a:xfrm>
              <a:off x="3070225" y="2972075"/>
              <a:ext cx="265050" cy="66950"/>
            </a:xfrm>
            <a:custGeom>
              <a:avLst/>
              <a:gdLst/>
              <a:ahLst/>
              <a:cxnLst/>
              <a:rect l="l" t="t" r="r" b="b"/>
              <a:pathLst>
                <a:path w="10602" h="2678" extrusionOk="0">
                  <a:moveTo>
                    <a:pt x="0" y="1"/>
                  </a:moveTo>
                  <a:lnTo>
                    <a:pt x="0" y="1160"/>
                  </a:lnTo>
                  <a:cubicBezTo>
                    <a:pt x="0" y="1307"/>
                    <a:pt x="84" y="1434"/>
                    <a:pt x="253" y="1560"/>
                  </a:cubicBezTo>
                  <a:lnTo>
                    <a:pt x="295" y="1834"/>
                  </a:lnTo>
                  <a:cubicBezTo>
                    <a:pt x="1012" y="2319"/>
                    <a:pt x="2972" y="2677"/>
                    <a:pt x="5290" y="2677"/>
                  </a:cubicBezTo>
                  <a:cubicBezTo>
                    <a:pt x="7609" y="2677"/>
                    <a:pt x="9590" y="2319"/>
                    <a:pt x="10306" y="1834"/>
                  </a:cubicBezTo>
                  <a:lnTo>
                    <a:pt x="10349" y="1560"/>
                  </a:lnTo>
                  <a:cubicBezTo>
                    <a:pt x="10517" y="1434"/>
                    <a:pt x="10601" y="1307"/>
                    <a:pt x="10601" y="1160"/>
                  </a:cubicBezTo>
                  <a:lnTo>
                    <a:pt x="10601" y="1"/>
                  </a:ln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9"/>
            <p:cNvSpPr/>
            <p:nvPr/>
          </p:nvSpPr>
          <p:spPr>
            <a:xfrm>
              <a:off x="3070225" y="2965750"/>
              <a:ext cx="265050" cy="66950"/>
            </a:xfrm>
            <a:custGeom>
              <a:avLst/>
              <a:gdLst/>
              <a:ahLst/>
              <a:cxnLst/>
              <a:rect l="l" t="t" r="r" b="b"/>
              <a:pathLst>
                <a:path w="10602" h="2678" extrusionOk="0">
                  <a:moveTo>
                    <a:pt x="0" y="1"/>
                  </a:moveTo>
                  <a:lnTo>
                    <a:pt x="0" y="1413"/>
                  </a:lnTo>
                  <a:cubicBezTo>
                    <a:pt x="0" y="1539"/>
                    <a:pt x="84" y="1687"/>
                    <a:pt x="253" y="1813"/>
                  </a:cubicBezTo>
                  <a:cubicBezTo>
                    <a:pt x="949" y="2319"/>
                    <a:pt x="2951" y="2677"/>
                    <a:pt x="5290" y="2677"/>
                  </a:cubicBezTo>
                  <a:cubicBezTo>
                    <a:pt x="7651" y="2677"/>
                    <a:pt x="9653" y="2319"/>
                    <a:pt x="10349" y="1813"/>
                  </a:cubicBezTo>
                  <a:cubicBezTo>
                    <a:pt x="10517" y="1687"/>
                    <a:pt x="10601" y="1539"/>
                    <a:pt x="10601" y="1413"/>
                  </a:cubicBezTo>
                  <a:lnTo>
                    <a:pt x="106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9"/>
            <p:cNvSpPr/>
            <p:nvPr/>
          </p:nvSpPr>
          <p:spPr>
            <a:xfrm>
              <a:off x="3070225" y="2934150"/>
              <a:ext cx="265050" cy="63250"/>
            </a:xfrm>
            <a:custGeom>
              <a:avLst/>
              <a:gdLst/>
              <a:ahLst/>
              <a:cxnLst/>
              <a:rect l="l" t="t" r="r" b="b"/>
              <a:pathLst>
                <a:path w="10602" h="2530" extrusionOk="0">
                  <a:moveTo>
                    <a:pt x="5290" y="0"/>
                  </a:moveTo>
                  <a:cubicBezTo>
                    <a:pt x="2382" y="0"/>
                    <a:pt x="0" y="569"/>
                    <a:pt x="0" y="1265"/>
                  </a:cubicBezTo>
                  <a:cubicBezTo>
                    <a:pt x="0" y="1307"/>
                    <a:pt x="0" y="1349"/>
                    <a:pt x="21" y="1391"/>
                  </a:cubicBezTo>
                  <a:cubicBezTo>
                    <a:pt x="84" y="1539"/>
                    <a:pt x="232" y="1665"/>
                    <a:pt x="464" y="1791"/>
                  </a:cubicBezTo>
                  <a:cubicBezTo>
                    <a:pt x="1307" y="2234"/>
                    <a:pt x="3140" y="2529"/>
                    <a:pt x="5290" y="2529"/>
                  </a:cubicBezTo>
                  <a:cubicBezTo>
                    <a:pt x="7440" y="2529"/>
                    <a:pt x="9295" y="2234"/>
                    <a:pt x="10117" y="1791"/>
                  </a:cubicBezTo>
                  <a:cubicBezTo>
                    <a:pt x="10370" y="1665"/>
                    <a:pt x="10517" y="1539"/>
                    <a:pt x="10580" y="1391"/>
                  </a:cubicBezTo>
                  <a:cubicBezTo>
                    <a:pt x="10580" y="1349"/>
                    <a:pt x="10601" y="1307"/>
                    <a:pt x="10601" y="1265"/>
                  </a:cubicBezTo>
                  <a:cubicBezTo>
                    <a:pt x="10601" y="569"/>
                    <a:pt x="8220" y="0"/>
                    <a:pt x="5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9"/>
            <p:cNvSpPr/>
            <p:nvPr/>
          </p:nvSpPr>
          <p:spPr>
            <a:xfrm>
              <a:off x="3070750" y="2939925"/>
              <a:ext cx="264000" cy="57475"/>
            </a:xfrm>
            <a:custGeom>
              <a:avLst/>
              <a:gdLst/>
              <a:ahLst/>
              <a:cxnLst/>
              <a:rect l="l" t="t" r="r" b="b"/>
              <a:pathLst>
                <a:path w="10560" h="2299" extrusionOk="0">
                  <a:moveTo>
                    <a:pt x="5269" y="1"/>
                  </a:moveTo>
                  <a:cubicBezTo>
                    <a:pt x="2508" y="1"/>
                    <a:pt x="253" y="507"/>
                    <a:pt x="0" y="1160"/>
                  </a:cubicBezTo>
                  <a:cubicBezTo>
                    <a:pt x="63" y="1308"/>
                    <a:pt x="211" y="1434"/>
                    <a:pt x="443" y="1560"/>
                  </a:cubicBezTo>
                  <a:cubicBezTo>
                    <a:pt x="1286" y="2003"/>
                    <a:pt x="3119" y="2298"/>
                    <a:pt x="5269" y="2298"/>
                  </a:cubicBezTo>
                  <a:cubicBezTo>
                    <a:pt x="7419" y="2298"/>
                    <a:pt x="9274" y="2003"/>
                    <a:pt x="10096" y="1560"/>
                  </a:cubicBezTo>
                  <a:cubicBezTo>
                    <a:pt x="10349" y="1434"/>
                    <a:pt x="10496" y="1308"/>
                    <a:pt x="10559" y="1160"/>
                  </a:cubicBezTo>
                  <a:cubicBezTo>
                    <a:pt x="10306" y="507"/>
                    <a:pt x="8030" y="1"/>
                    <a:pt x="5269"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9"/>
            <p:cNvSpPr/>
            <p:nvPr/>
          </p:nvSpPr>
          <p:spPr>
            <a:xfrm>
              <a:off x="3084975" y="2960475"/>
              <a:ext cx="235025" cy="110250"/>
            </a:xfrm>
            <a:custGeom>
              <a:avLst/>
              <a:gdLst/>
              <a:ahLst/>
              <a:cxnLst/>
              <a:rect l="l" t="t" r="r" b="b"/>
              <a:pathLst>
                <a:path w="9401" h="4410" extrusionOk="0">
                  <a:moveTo>
                    <a:pt x="4700" y="1"/>
                  </a:moveTo>
                  <a:cubicBezTo>
                    <a:pt x="2529" y="1"/>
                    <a:pt x="675" y="338"/>
                    <a:pt x="0" y="802"/>
                  </a:cubicBezTo>
                  <a:cubicBezTo>
                    <a:pt x="822" y="1181"/>
                    <a:pt x="2403" y="1434"/>
                    <a:pt x="4258" y="1476"/>
                  </a:cubicBezTo>
                  <a:cubicBezTo>
                    <a:pt x="4511" y="1582"/>
                    <a:pt x="4532" y="1792"/>
                    <a:pt x="4532" y="2045"/>
                  </a:cubicBezTo>
                  <a:cubicBezTo>
                    <a:pt x="4532" y="2129"/>
                    <a:pt x="4532" y="2235"/>
                    <a:pt x="4511" y="2361"/>
                  </a:cubicBezTo>
                  <a:lnTo>
                    <a:pt x="4511" y="2382"/>
                  </a:lnTo>
                  <a:cubicBezTo>
                    <a:pt x="4490" y="2690"/>
                    <a:pt x="4589" y="3396"/>
                    <a:pt x="4866" y="3396"/>
                  </a:cubicBezTo>
                  <a:cubicBezTo>
                    <a:pt x="4874" y="3396"/>
                    <a:pt x="4882" y="3395"/>
                    <a:pt x="4890" y="3394"/>
                  </a:cubicBezTo>
                  <a:cubicBezTo>
                    <a:pt x="5080" y="3394"/>
                    <a:pt x="5101" y="3078"/>
                    <a:pt x="5080" y="2783"/>
                  </a:cubicBezTo>
                  <a:lnTo>
                    <a:pt x="5080" y="2762"/>
                  </a:lnTo>
                  <a:lnTo>
                    <a:pt x="5080" y="2551"/>
                  </a:lnTo>
                  <a:cubicBezTo>
                    <a:pt x="5089" y="2464"/>
                    <a:pt x="5130" y="2426"/>
                    <a:pt x="5175" y="2426"/>
                  </a:cubicBezTo>
                  <a:cubicBezTo>
                    <a:pt x="5228" y="2426"/>
                    <a:pt x="5289" y="2480"/>
                    <a:pt x="5311" y="2572"/>
                  </a:cubicBezTo>
                  <a:cubicBezTo>
                    <a:pt x="5375" y="2804"/>
                    <a:pt x="5396" y="3015"/>
                    <a:pt x="5417" y="3204"/>
                  </a:cubicBezTo>
                  <a:cubicBezTo>
                    <a:pt x="5417" y="3457"/>
                    <a:pt x="5396" y="3668"/>
                    <a:pt x="5375" y="3837"/>
                  </a:cubicBezTo>
                  <a:cubicBezTo>
                    <a:pt x="5375" y="4047"/>
                    <a:pt x="5396" y="4216"/>
                    <a:pt x="5564" y="4342"/>
                  </a:cubicBezTo>
                  <a:cubicBezTo>
                    <a:pt x="5624" y="4387"/>
                    <a:pt x="5699" y="4410"/>
                    <a:pt x="5777" y="4410"/>
                  </a:cubicBezTo>
                  <a:cubicBezTo>
                    <a:pt x="6033" y="4410"/>
                    <a:pt x="6329" y="4173"/>
                    <a:pt x="6281" y="3689"/>
                  </a:cubicBezTo>
                  <a:cubicBezTo>
                    <a:pt x="6281" y="3647"/>
                    <a:pt x="6260" y="3605"/>
                    <a:pt x="6260" y="3563"/>
                  </a:cubicBezTo>
                  <a:cubicBezTo>
                    <a:pt x="6239" y="3415"/>
                    <a:pt x="6176" y="3247"/>
                    <a:pt x="6197" y="3078"/>
                  </a:cubicBezTo>
                  <a:cubicBezTo>
                    <a:pt x="6214" y="2954"/>
                    <a:pt x="6335" y="2831"/>
                    <a:pt x="6461" y="2831"/>
                  </a:cubicBezTo>
                  <a:cubicBezTo>
                    <a:pt x="6485" y="2831"/>
                    <a:pt x="6510" y="2836"/>
                    <a:pt x="6534" y="2846"/>
                  </a:cubicBezTo>
                  <a:cubicBezTo>
                    <a:pt x="6681" y="3057"/>
                    <a:pt x="6534" y="3394"/>
                    <a:pt x="6724" y="3563"/>
                  </a:cubicBezTo>
                  <a:cubicBezTo>
                    <a:pt x="6764" y="3597"/>
                    <a:pt x="6814" y="3613"/>
                    <a:pt x="6868" y="3613"/>
                  </a:cubicBezTo>
                  <a:cubicBezTo>
                    <a:pt x="7008" y="3613"/>
                    <a:pt x="7168" y="3505"/>
                    <a:pt x="7229" y="3352"/>
                  </a:cubicBezTo>
                  <a:cubicBezTo>
                    <a:pt x="7272" y="3225"/>
                    <a:pt x="7272" y="3078"/>
                    <a:pt x="7272" y="2930"/>
                  </a:cubicBezTo>
                  <a:lnTo>
                    <a:pt x="7272" y="2741"/>
                  </a:lnTo>
                  <a:lnTo>
                    <a:pt x="7272" y="2699"/>
                  </a:lnTo>
                  <a:cubicBezTo>
                    <a:pt x="7293" y="2530"/>
                    <a:pt x="7377" y="2361"/>
                    <a:pt x="7524" y="2361"/>
                  </a:cubicBezTo>
                  <a:cubicBezTo>
                    <a:pt x="7756" y="2382"/>
                    <a:pt x="7735" y="2804"/>
                    <a:pt x="7946" y="2888"/>
                  </a:cubicBezTo>
                  <a:cubicBezTo>
                    <a:pt x="7977" y="2904"/>
                    <a:pt x="8008" y="2911"/>
                    <a:pt x="8039" y="2911"/>
                  </a:cubicBezTo>
                  <a:cubicBezTo>
                    <a:pt x="8173" y="2911"/>
                    <a:pt x="8291" y="2777"/>
                    <a:pt x="8325" y="2656"/>
                  </a:cubicBezTo>
                  <a:cubicBezTo>
                    <a:pt x="8367" y="2488"/>
                    <a:pt x="8346" y="2319"/>
                    <a:pt x="8410" y="2151"/>
                  </a:cubicBezTo>
                  <a:cubicBezTo>
                    <a:pt x="8459" y="2019"/>
                    <a:pt x="8585" y="1913"/>
                    <a:pt x="8699" y="1913"/>
                  </a:cubicBezTo>
                  <a:cubicBezTo>
                    <a:pt x="8731" y="1913"/>
                    <a:pt x="8761" y="1921"/>
                    <a:pt x="8789" y="1940"/>
                  </a:cubicBezTo>
                  <a:cubicBezTo>
                    <a:pt x="8881" y="2001"/>
                    <a:pt x="8996" y="2219"/>
                    <a:pt x="9100" y="2219"/>
                  </a:cubicBezTo>
                  <a:cubicBezTo>
                    <a:pt x="9139" y="2219"/>
                    <a:pt x="9176" y="2189"/>
                    <a:pt x="9211" y="2108"/>
                  </a:cubicBezTo>
                  <a:cubicBezTo>
                    <a:pt x="9295" y="1898"/>
                    <a:pt x="9337" y="1666"/>
                    <a:pt x="9337" y="1455"/>
                  </a:cubicBezTo>
                  <a:lnTo>
                    <a:pt x="9316" y="1455"/>
                  </a:lnTo>
                  <a:cubicBezTo>
                    <a:pt x="9316" y="1350"/>
                    <a:pt x="9316" y="1265"/>
                    <a:pt x="9295" y="1181"/>
                  </a:cubicBezTo>
                  <a:cubicBezTo>
                    <a:pt x="9274" y="1118"/>
                    <a:pt x="9253" y="1076"/>
                    <a:pt x="9232" y="1034"/>
                  </a:cubicBezTo>
                  <a:cubicBezTo>
                    <a:pt x="9253" y="1034"/>
                    <a:pt x="9274" y="1034"/>
                    <a:pt x="9295" y="1012"/>
                  </a:cubicBezTo>
                  <a:cubicBezTo>
                    <a:pt x="9274" y="949"/>
                    <a:pt x="9253" y="907"/>
                    <a:pt x="9232" y="865"/>
                  </a:cubicBezTo>
                  <a:cubicBezTo>
                    <a:pt x="9295" y="844"/>
                    <a:pt x="9358" y="823"/>
                    <a:pt x="9400" y="802"/>
                  </a:cubicBezTo>
                  <a:cubicBezTo>
                    <a:pt x="8747" y="338"/>
                    <a:pt x="6892" y="1"/>
                    <a:pt x="4700" y="1"/>
                  </a:cubicBezTo>
                  <a:close/>
                </a:path>
              </a:pathLst>
            </a:custGeom>
            <a:solidFill>
              <a:srgbClr val="C3D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9"/>
            <p:cNvSpPr/>
            <p:nvPr/>
          </p:nvSpPr>
          <p:spPr>
            <a:xfrm>
              <a:off x="3081800" y="2955750"/>
              <a:ext cx="241350" cy="110675"/>
            </a:xfrm>
            <a:custGeom>
              <a:avLst/>
              <a:gdLst/>
              <a:ahLst/>
              <a:cxnLst/>
              <a:rect l="l" t="t" r="r" b="b"/>
              <a:pathLst>
                <a:path w="9654" h="4427" extrusionOk="0">
                  <a:moveTo>
                    <a:pt x="4827" y="0"/>
                  </a:moveTo>
                  <a:cubicBezTo>
                    <a:pt x="2467" y="0"/>
                    <a:pt x="507" y="401"/>
                    <a:pt x="1" y="927"/>
                  </a:cubicBezTo>
                  <a:cubicBezTo>
                    <a:pt x="43" y="949"/>
                    <a:pt x="85" y="970"/>
                    <a:pt x="127" y="991"/>
                  </a:cubicBezTo>
                  <a:cubicBezTo>
                    <a:pt x="949" y="1370"/>
                    <a:pt x="2530" y="1623"/>
                    <a:pt x="4385" y="1665"/>
                  </a:cubicBezTo>
                  <a:cubicBezTo>
                    <a:pt x="4638" y="1771"/>
                    <a:pt x="4659" y="1981"/>
                    <a:pt x="4638" y="2234"/>
                  </a:cubicBezTo>
                  <a:cubicBezTo>
                    <a:pt x="4638" y="2276"/>
                    <a:pt x="4638" y="2318"/>
                    <a:pt x="4638" y="2361"/>
                  </a:cubicBezTo>
                  <a:cubicBezTo>
                    <a:pt x="4638" y="2424"/>
                    <a:pt x="4638" y="2487"/>
                    <a:pt x="4638" y="2550"/>
                  </a:cubicBezTo>
                  <a:cubicBezTo>
                    <a:pt x="4658" y="2902"/>
                    <a:pt x="4740" y="3415"/>
                    <a:pt x="5001" y="3415"/>
                  </a:cubicBezTo>
                  <a:cubicBezTo>
                    <a:pt x="5006" y="3415"/>
                    <a:pt x="5012" y="3415"/>
                    <a:pt x="5017" y="3414"/>
                  </a:cubicBezTo>
                  <a:cubicBezTo>
                    <a:pt x="5164" y="3393"/>
                    <a:pt x="5207" y="3204"/>
                    <a:pt x="5207" y="2972"/>
                  </a:cubicBezTo>
                  <a:lnTo>
                    <a:pt x="5207" y="2951"/>
                  </a:lnTo>
                  <a:lnTo>
                    <a:pt x="5207" y="2740"/>
                  </a:lnTo>
                  <a:lnTo>
                    <a:pt x="5207" y="2719"/>
                  </a:lnTo>
                  <a:lnTo>
                    <a:pt x="5207" y="2571"/>
                  </a:lnTo>
                  <a:cubicBezTo>
                    <a:pt x="5207" y="2477"/>
                    <a:pt x="5240" y="2438"/>
                    <a:pt x="5283" y="2438"/>
                  </a:cubicBezTo>
                  <a:cubicBezTo>
                    <a:pt x="5336" y="2438"/>
                    <a:pt x="5403" y="2499"/>
                    <a:pt x="5438" y="2592"/>
                  </a:cubicBezTo>
                  <a:cubicBezTo>
                    <a:pt x="5523" y="2888"/>
                    <a:pt x="5544" y="3162"/>
                    <a:pt x="5523" y="3393"/>
                  </a:cubicBezTo>
                  <a:cubicBezTo>
                    <a:pt x="5523" y="3646"/>
                    <a:pt x="5502" y="3857"/>
                    <a:pt x="5502" y="4026"/>
                  </a:cubicBezTo>
                  <a:cubicBezTo>
                    <a:pt x="5523" y="4152"/>
                    <a:pt x="5565" y="4257"/>
                    <a:pt x="5670" y="4363"/>
                  </a:cubicBezTo>
                  <a:cubicBezTo>
                    <a:pt x="5729" y="4405"/>
                    <a:pt x="5802" y="4426"/>
                    <a:pt x="5879" y="4426"/>
                  </a:cubicBezTo>
                  <a:cubicBezTo>
                    <a:pt x="6109" y="4426"/>
                    <a:pt x="6376" y="4241"/>
                    <a:pt x="6408" y="3878"/>
                  </a:cubicBezTo>
                  <a:cubicBezTo>
                    <a:pt x="6408" y="3794"/>
                    <a:pt x="6408" y="3688"/>
                    <a:pt x="6387" y="3583"/>
                  </a:cubicBezTo>
                  <a:cubicBezTo>
                    <a:pt x="6366" y="3478"/>
                    <a:pt x="6324" y="3372"/>
                    <a:pt x="6324" y="3267"/>
                  </a:cubicBezTo>
                  <a:cubicBezTo>
                    <a:pt x="6303" y="3204"/>
                    <a:pt x="6303" y="3162"/>
                    <a:pt x="6324" y="3098"/>
                  </a:cubicBezTo>
                  <a:cubicBezTo>
                    <a:pt x="6341" y="2957"/>
                    <a:pt x="6463" y="2830"/>
                    <a:pt x="6588" y="2830"/>
                  </a:cubicBezTo>
                  <a:cubicBezTo>
                    <a:pt x="6613" y="2830"/>
                    <a:pt x="6637" y="2835"/>
                    <a:pt x="6661" y="2845"/>
                  </a:cubicBezTo>
                  <a:cubicBezTo>
                    <a:pt x="6808" y="3056"/>
                    <a:pt x="6640" y="3393"/>
                    <a:pt x="6829" y="3562"/>
                  </a:cubicBezTo>
                  <a:cubicBezTo>
                    <a:pt x="6877" y="3604"/>
                    <a:pt x="6934" y="3622"/>
                    <a:pt x="6992" y="3622"/>
                  </a:cubicBezTo>
                  <a:cubicBezTo>
                    <a:pt x="7137" y="3622"/>
                    <a:pt x="7290" y="3508"/>
                    <a:pt x="7335" y="3372"/>
                  </a:cubicBezTo>
                  <a:cubicBezTo>
                    <a:pt x="7377" y="3288"/>
                    <a:pt x="7399" y="3204"/>
                    <a:pt x="7399" y="3098"/>
                  </a:cubicBezTo>
                  <a:cubicBezTo>
                    <a:pt x="7399" y="3035"/>
                    <a:pt x="7399" y="2951"/>
                    <a:pt x="7399" y="2888"/>
                  </a:cubicBezTo>
                  <a:lnTo>
                    <a:pt x="7399" y="2740"/>
                  </a:lnTo>
                  <a:cubicBezTo>
                    <a:pt x="7399" y="2579"/>
                    <a:pt x="7475" y="2380"/>
                    <a:pt x="7628" y="2380"/>
                  </a:cubicBezTo>
                  <a:cubicBezTo>
                    <a:pt x="7636" y="2380"/>
                    <a:pt x="7644" y="2381"/>
                    <a:pt x="7651" y="2382"/>
                  </a:cubicBezTo>
                  <a:cubicBezTo>
                    <a:pt x="7883" y="2403"/>
                    <a:pt x="7862" y="2824"/>
                    <a:pt x="8073" y="2909"/>
                  </a:cubicBezTo>
                  <a:cubicBezTo>
                    <a:pt x="8097" y="2919"/>
                    <a:pt x="8121" y="2924"/>
                    <a:pt x="8146" y="2924"/>
                  </a:cubicBezTo>
                  <a:cubicBezTo>
                    <a:pt x="8272" y="2924"/>
                    <a:pt x="8399" y="2797"/>
                    <a:pt x="8452" y="2656"/>
                  </a:cubicBezTo>
                  <a:cubicBezTo>
                    <a:pt x="8494" y="2508"/>
                    <a:pt x="8473" y="2318"/>
                    <a:pt x="8537" y="2171"/>
                  </a:cubicBezTo>
                  <a:cubicBezTo>
                    <a:pt x="8586" y="2039"/>
                    <a:pt x="8712" y="1933"/>
                    <a:pt x="8826" y="1933"/>
                  </a:cubicBezTo>
                  <a:cubicBezTo>
                    <a:pt x="8858" y="1933"/>
                    <a:pt x="8888" y="1942"/>
                    <a:pt x="8916" y="1960"/>
                  </a:cubicBezTo>
                  <a:cubicBezTo>
                    <a:pt x="9008" y="2022"/>
                    <a:pt x="9123" y="2239"/>
                    <a:pt x="9227" y="2239"/>
                  </a:cubicBezTo>
                  <a:cubicBezTo>
                    <a:pt x="9266" y="2239"/>
                    <a:pt x="9303" y="2209"/>
                    <a:pt x="9338" y="2129"/>
                  </a:cubicBezTo>
                  <a:cubicBezTo>
                    <a:pt x="9401" y="1960"/>
                    <a:pt x="9443" y="1792"/>
                    <a:pt x="9443" y="1644"/>
                  </a:cubicBezTo>
                  <a:cubicBezTo>
                    <a:pt x="9464" y="1497"/>
                    <a:pt x="9443" y="1349"/>
                    <a:pt x="9422" y="1201"/>
                  </a:cubicBezTo>
                  <a:cubicBezTo>
                    <a:pt x="9401" y="1138"/>
                    <a:pt x="9380" y="1096"/>
                    <a:pt x="9359" y="1054"/>
                  </a:cubicBezTo>
                  <a:cubicBezTo>
                    <a:pt x="9422" y="1033"/>
                    <a:pt x="9485" y="1012"/>
                    <a:pt x="9527" y="991"/>
                  </a:cubicBezTo>
                  <a:cubicBezTo>
                    <a:pt x="9569" y="970"/>
                    <a:pt x="9612" y="949"/>
                    <a:pt x="9654" y="927"/>
                  </a:cubicBezTo>
                  <a:cubicBezTo>
                    <a:pt x="9148" y="401"/>
                    <a:pt x="7188" y="0"/>
                    <a:pt x="48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9"/>
            <p:cNvSpPr/>
            <p:nvPr/>
          </p:nvSpPr>
          <p:spPr>
            <a:xfrm>
              <a:off x="3209850" y="2961000"/>
              <a:ext cx="95400" cy="32175"/>
            </a:xfrm>
            <a:custGeom>
              <a:avLst/>
              <a:gdLst/>
              <a:ahLst/>
              <a:cxnLst/>
              <a:rect l="l" t="t" r="r" b="b"/>
              <a:pathLst>
                <a:path w="3816" h="1287" extrusionOk="0">
                  <a:moveTo>
                    <a:pt x="717" y="1"/>
                  </a:moveTo>
                  <a:cubicBezTo>
                    <a:pt x="464" y="1"/>
                    <a:pt x="232" y="1"/>
                    <a:pt x="0" y="22"/>
                  </a:cubicBezTo>
                  <a:cubicBezTo>
                    <a:pt x="1370" y="85"/>
                    <a:pt x="2403" y="338"/>
                    <a:pt x="2403" y="633"/>
                  </a:cubicBezTo>
                  <a:cubicBezTo>
                    <a:pt x="2403" y="949"/>
                    <a:pt x="1370" y="1202"/>
                    <a:pt x="0" y="1265"/>
                  </a:cubicBezTo>
                  <a:cubicBezTo>
                    <a:pt x="232" y="1265"/>
                    <a:pt x="464" y="1287"/>
                    <a:pt x="717" y="1287"/>
                  </a:cubicBezTo>
                  <a:cubicBezTo>
                    <a:pt x="2424" y="1287"/>
                    <a:pt x="3815" y="991"/>
                    <a:pt x="3815" y="633"/>
                  </a:cubicBezTo>
                  <a:cubicBezTo>
                    <a:pt x="3815" y="296"/>
                    <a:pt x="2424" y="1"/>
                    <a:pt x="717"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9"/>
            <p:cNvSpPr/>
            <p:nvPr/>
          </p:nvSpPr>
          <p:spPr>
            <a:xfrm>
              <a:off x="3064950" y="2824850"/>
              <a:ext cx="280325" cy="144100"/>
            </a:xfrm>
            <a:custGeom>
              <a:avLst/>
              <a:gdLst/>
              <a:ahLst/>
              <a:cxnLst/>
              <a:rect l="l" t="t" r="r" b="b"/>
              <a:pathLst>
                <a:path w="11213" h="5764" extrusionOk="0">
                  <a:moveTo>
                    <a:pt x="5562" y="0"/>
                  </a:moveTo>
                  <a:cubicBezTo>
                    <a:pt x="2833" y="0"/>
                    <a:pt x="267" y="2049"/>
                    <a:pt x="43" y="5194"/>
                  </a:cubicBezTo>
                  <a:cubicBezTo>
                    <a:pt x="43" y="5342"/>
                    <a:pt x="0" y="5510"/>
                    <a:pt x="190" y="5531"/>
                  </a:cubicBezTo>
                  <a:cubicBezTo>
                    <a:pt x="380" y="5531"/>
                    <a:pt x="317" y="5384"/>
                    <a:pt x="443" y="4730"/>
                  </a:cubicBezTo>
                  <a:cubicBezTo>
                    <a:pt x="1024" y="1846"/>
                    <a:pt x="3296" y="409"/>
                    <a:pt x="5561" y="409"/>
                  </a:cubicBezTo>
                  <a:cubicBezTo>
                    <a:pt x="7568" y="409"/>
                    <a:pt x="9569" y="1535"/>
                    <a:pt x="10391" y="3782"/>
                  </a:cubicBezTo>
                  <a:cubicBezTo>
                    <a:pt x="10960" y="5426"/>
                    <a:pt x="10728" y="5552"/>
                    <a:pt x="10791" y="5763"/>
                  </a:cubicBezTo>
                  <a:cubicBezTo>
                    <a:pt x="11213" y="5742"/>
                    <a:pt x="11129" y="2770"/>
                    <a:pt x="8831" y="1084"/>
                  </a:cubicBezTo>
                  <a:cubicBezTo>
                    <a:pt x="7813" y="340"/>
                    <a:pt x="6674" y="0"/>
                    <a:pt x="5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9"/>
            <p:cNvSpPr/>
            <p:nvPr/>
          </p:nvSpPr>
          <p:spPr>
            <a:xfrm>
              <a:off x="2603375" y="2513225"/>
              <a:ext cx="84325" cy="65375"/>
            </a:xfrm>
            <a:custGeom>
              <a:avLst/>
              <a:gdLst/>
              <a:ahLst/>
              <a:cxnLst/>
              <a:rect l="l" t="t" r="r" b="b"/>
              <a:pathLst>
                <a:path w="3373" h="2615" extrusionOk="0">
                  <a:moveTo>
                    <a:pt x="1868" y="1"/>
                  </a:moveTo>
                  <a:cubicBezTo>
                    <a:pt x="1720" y="1"/>
                    <a:pt x="1396" y="82"/>
                    <a:pt x="1328" y="82"/>
                  </a:cubicBezTo>
                  <a:cubicBezTo>
                    <a:pt x="991" y="124"/>
                    <a:pt x="612" y="61"/>
                    <a:pt x="359" y="314"/>
                  </a:cubicBezTo>
                  <a:cubicBezTo>
                    <a:pt x="148" y="524"/>
                    <a:pt x="1" y="883"/>
                    <a:pt x="106" y="1199"/>
                  </a:cubicBezTo>
                  <a:cubicBezTo>
                    <a:pt x="211" y="1515"/>
                    <a:pt x="591" y="1789"/>
                    <a:pt x="802" y="2042"/>
                  </a:cubicBezTo>
                  <a:cubicBezTo>
                    <a:pt x="1021" y="2281"/>
                    <a:pt x="1334" y="2614"/>
                    <a:pt x="1688" y="2614"/>
                  </a:cubicBezTo>
                  <a:cubicBezTo>
                    <a:pt x="1709" y="2614"/>
                    <a:pt x="1729" y="2613"/>
                    <a:pt x="1750" y="2611"/>
                  </a:cubicBezTo>
                  <a:cubicBezTo>
                    <a:pt x="2129" y="2569"/>
                    <a:pt x="2551" y="2295"/>
                    <a:pt x="2825" y="2042"/>
                  </a:cubicBezTo>
                  <a:cubicBezTo>
                    <a:pt x="2888" y="1979"/>
                    <a:pt x="3373" y="1241"/>
                    <a:pt x="3331" y="1199"/>
                  </a:cubicBezTo>
                  <a:cubicBezTo>
                    <a:pt x="3331" y="1199"/>
                    <a:pt x="1961" y="19"/>
                    <a:pt x="1961" y="19"/>
                  </a:cubicBezTo>
                  <a:lnTo>
                    <a:pt x="1940" y="19"/>
                  </a:lnTo>
                  <a:cubicBezTo>
                    <a:pt x="1931" y="6"/>
                    <a:pt x="1905" y="1"/>
                    <a:pt x="1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9"/>
            <p:cNvSpPr/>
            <p:nvPr/>
          </p:nvSpPr>
          <p:spPr>
            <a:xfrm>
              <a:off x="2604950" y="2498225"/>
              <a:ext cx="152300" cy="142450"/>
            </a:xfrm>
            <a:custGeom>
              <a:avLst/>
              <a:gdLst/>
              <a:ahLst/>
              <a:cxnLst/>
              <a:rect l="l" t="t" r="r" b="b"/>
              <a:pathLst>
                <a:path w="6092" h="5698" extrusionOk="0">
                  <a:moveTo>
                    <a:pt x="1708" y="1"/>
                  </a:moveTo>
                  <a:cubicBezTo>
                    <a:pt x="1658" y="1"/>
                    <a:pt x="1609" y="3"/>
                    <a:pt x="1561" y="7"/>
                  </a:cubicBezTo>
                  <a:cubicBezTo>
                    <a:pt x="1034" y="71"/>
                    <a:pt x="338" y="450"/>
                    <a:pt x="1" y="829"/>
                  </a:cubicBezTo>
                  <a:cubicBezTo>
                    <a:pt x="87" y="1031"/>
                    <a:pt x="219" y="1100"/>
                    <a:pt x="378" y="1100"/>
                  </a:cubicBezTo>
                  <a:cubicBezTo>
                    <a:pt x="728" y="1100"/>
                    <a:pt x="1206" y="761"/>
                    <a:pt x="1604" y="761"/>
                  </a:cubicBezTo>
                  <a:cubicBezTo>
                    <a:pt x="1685" y="761"/>
                    <a:pt x="1762" y="775"/>
                    <a:pt x="1835" y="808"/>
                  </a:cubicBezTo>
                  <a:cubicBezTo>
                    <a:pt x="2193" y="956"/>
                    <a:pt x="2635" y="1567"/>
                    <a:pt x="2762" y="1925"/>
                  </a:cubicBezTo>
                  <a:cubicBezTo>
                    <a:pt x="2846" y="2157"/>
                    <a:pt x="2657" y="2262"/>
                    <a:pt x="2467" y="2283"/>
                  </a:cubicBezTo>
                  <a:lnTo>
                    <a:pt x="2425" y="2283"/>
                  </a:lnTo>
                  <a:cubicBezTo>
                    <a:pt x="2593" y="2874"/>
                    <a:pt x="2678" y="3548"/>
                    <a:pt x="2699" y="4180"/>
                  </a:cubicBezTo>
                  <a:cubicBezTo>
                    <a:pt x="2909" y="4286"/>
                    <a:pt x="3099" y="4391"/>
                    <a:pt x="3310" y="4496"/>
                  </a:cubicBezTo>
                  <a:cubicBezTo>
                    <a:pt x="3942" y="4813"/>
                    <a:pt x="4701" y="5318"/>
                    <a:pt x="5291" y="5698"/>
                  </a:cubicBezTo>
                  <a:cubicBezTo>
                    <a:pt x="5565" y="4855"/>
                    <a:pt x="5691" y="4286"/>
                    <a:pt x="6092" y="3379"/>
                  </a:cubicBezTo>
                  <a:cubicBezTo>
                    <a:pt x="4174" y="2473"/>
                    <a:pt x="4364" y="1145"/>
                    <a:pt x="2994" y="366"/>
                  </a:cubicBezTo>
                  <a:cubicBezTo>
                    <a:pt x="2635" y="158"/>
                    <a:pt x="2141" y="1"/>
                    <a:pt x="17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9"/>
            <p:cNvSpPr/>
            <p:nvPr/>
          </p:nvSpPr>
          <p:spPr>
            <a:xfrm>
              <a:off x="2588625" y="2524225"/>
              <a:ext cx="25850" cy="26875"/>
            </a:xfrm>
            <a:custGeom>
              <a:avLst/>
              <a:gdLst/>
              <a:ahLst/>
              <a:cxnLst/>
              <a:rect l="l" t="t" r="r" b="b"/>
              <a:pathLst>
                <a:path w="1034" h="1075" extrusionOk="0">
                  <a:moveTo>
                    <a:pt x="865" y="0"/>
                  </a:moveTo>
                  <a:lnTo>
                    <a:pt x="1" y="190"/>
                  </a:lnTo>
                  <a:lnTo>
                    <a:pt x="148" y="1075"/>
                  </a:lnTo>
                  <a:lnTo>
                    <a:pt x="1033" y="970"/>
                  </a:lnTo>
                  <a:lnTo>
                    <a:pt x="8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9"/>
            <p:cNvSpPr/>
            <p:nvPr/>
          </p:nvSpPr>
          <p:spPr>
            <a:xfrm>
              <a:off x="2610225" y="2509200"/>
              <a:ext cx="89600" cy="39275"/>
            </a:xfrm>
            <a:custGeom>
              <a:avLst/>
              <a:gdLst/>
              <a:ahLst/>
              <a:cxnLst/>
              <a:rect l="l" t="t" r="r" b="b"/>
              <a:pathLst>
                <a:path w="3584" h="1571" extrusionOk="0">
                  <a:moveTo>
                    <a:pt x="2753" y="423"/>
                  </a:moveTo>
                  <a:cubicBezTo>
                    <a:pt x="2888" y="423"/>
                    <a:pt x="2997" y="515"/>
                    <a:pt x="3015" y="622"/>
                  </a:cubicBezTo>
                  <a:cubicBezTo>
                    <a:pt x="3036" y="749"/>
                    <a:pt x="2909" y="875"/>
                    <a:pt x="2762" y="917"/>
                  </a:cubicBezTo>
                  <a:cubicBezTo>
                    <a:pt x="2744" y="919"/>
                    <a:pt x="2727" y="920"/>
                    <a:pt x="2711" y="920"/>
                  </a:cubicBezTo>
                  <a:cubicBezTo>
                    <a:pt x="2564" y="920"/>
                    <a:pt x="2443" y="839"/>
                    <a:pt x="2424" y="706"/>
                  </a:cubicBezTo>
                  <a:cubicBezTo>
                    <a:pt x="2403" y="580"/>
                    <a:pt x="2509" y="453"/>
                    <a:pt x="2677" y="432"/>
                  </a:cubicBezTo>
                  <a:cubicBezTo>
                    <a:pt x="2703" y="426"/>
                    <a:pt x="2728" y="423"/>
                    <a:pt x="2753" y="423"/>
                  </a:cubicBezTo>
                  <a:close/>
                  <a:moveTo>
                    <a:pt x="2931" y="0"/>
                  </a:moveTo>
                  <a:cubicBezTo>
                    <a:pt x="2852" y="0"/>
                    <a:pt x="2767" y="11"/>
                    <a:pt x="2677" y="32"/>
                  </a:cubicBezTo>
                  <a:lnTo>
                    <a:pt x="1" y="601"/>
                  </a:lnTo>
                  <a:lnTo>
                    <a:pt x="169" y="1571"/>
                  </a:lnTo>
                  <a:lnTo>
                    <a:pt x="2867" y="1275"/>
                  </a:lnTo>
                  <a:cubicBezTo>
                    <a:pt x="3331" y="1233"/>
                    <a:pt x="3584" y="980"/>
                    <a:pt x="3520" y="685"/>
                  </a:cubicBezTo>
                  <a:lnTo>
                    <a:pt x="3478" y="390"/>
                  </a:lnTo>
                  <a:cubicBezTo>
                    <a:pt x="3445" y="155"/>
                    <a:pt x="3237" y="0"/>
                    <a:pt x="29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9"/>
            <p:cNvSpPr/>
            <p:nvPr/>
          </p:nvSpPr>
          <p:spPr>
            <a:xfrm>
              <a:off x="2477975" y="2499975"/>
              <a:ext cx="107000" cy="103300"/>
            </a:xfrm>
            <a:custGeom>
              <a:avLst/>
              <a:gdLst/>
              <a:ahLst/>
              <a:cxnLst/>
              <a:rect l="l" t="t" r="r" b="b"/>
              <a:pathLst>
                <a:path w="4280" h="4132" extrusionOk="0">
                  <a:moveTo>
                    <a:pt x="3752" y="1"/>
                  </a:moveTo>
                  <a:lnTo>
                    <a:pt x="527" y="232"/>
                  </a:lnTo>
                  <a:lnTo>
                    <a:pt x="211" y="253"/>
                  </a:lnTo>
                  <a:cubicBezTo>
                    <a:pt x="190" y="296"/>
                    <a:pt x="169" y="338"/>
                    <a:pt x="148" y="380"/>
                  </a:cubicBezTo>
                  <a:cubicBezTo>
                    <a:pt x="85" y="485"/>
                    <a:pt x="64" y="591"/>
                    <a:pt x="1" y="675"/>
                  </a:cubicBezTo>
                  <a:lnTo>
                    <a:pt x="527" y="3942"/>
                  </a:lnTo>
                  <a:lnTo>
                    <a:pt x="527" y="3963"/>
                  </a:lnTo>
                  <a:cubicBezTo>
                    <a:pt x="570" y="3984"/>
                    <a:pt x="591" y="4026"/>
                    <a:pt x="633" y="4068"/>
                  </a:cubicBezTo>
                  <a:cubicBezTo>
                    <a:pt x="654" y="4089"/>
                    <a:pt x="696" y="4110"/>
                    <a:pt x="717" y="4131"/>
                  </a:cubicBezTo>
                  <a:lnTo>
                    <a:pt x="1328" y="3984"/>
                  </a:lnTo>
                  <a:lnTo>
                    <a:pt x="1940" y="3836"/>
                  </a:lnTo>
                  <a:lnTo>
                    <a:pt x="2171" y="3794"/>
                  </a:lnTo>
                  <a:lnTo>
                    <a:pt x="4279" y="3267"/>
                  </a:lnTo>
                  <a:lnTo>
                    <a:pt x="37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9"/>
            <p:cNvSpPr/>
            <p:nvPr/>
          </p:nvSpPr>
          <p:spPr>
            <a:xfrm>
              <a:off x="2495375" y="2581125"/>
              <a:ext cx="64300" cy="18975"/>
            </a:xfrm>
            <a:custGeom>
              <a:avLst/>
              <a:gdLst/>
              <a:ahLst/>
              <a:cxnLst/>
              <a:rect l="l" t="t" r="r" b="b"/>
              <a:pathLst>
                <a:path w="2572" h="759" extrusionOk="0">
                  <a:moveTo>
                    <a:pt x="2571" y="0"/>
                  </a:moveTo>
                  <a:lnTo>
                    <a:pt x="0" y="443"/>
                  </a:lnTo>
                  <a:cubicBezTo>
                    <a:pt x="21" y="548"/>
                    <a:pt x="42" y="654"/>
                    <a:pt x="21" y="759"/>
                  </a:cubicBezTo>
                  <a:lnTo>
                    <a:pt x="2571" y="0"/>
                  </a:lnTo>
                  <a:close/>
                </a:path>
              </a:pathLst>
            </a:custGeom>
            <a:solidFill>
              <a:srgbClr val="C79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9"/>
            <p:cNvSpPr/>
            <p:nvPr/>
          </p:nvSpPr>
          <p:spPr>
            <a:xfrm>
              <a:off x="2486925" y="2565300"/>
              <a:ext cx="51675" cy="12675"/>
            </a:xfrm>
            <a:custGeom>
              <a:avLst/>
              <a:gdLst/>
              <a:ahLst/>
              <a:cxnLst/>
              <a:rect l="l" t="t" r="r" b="b"/>
              <a:pathLst>
                <a:path w="2067" h="507" extrusionOk="0">
                  <a:moveTo>
                    <a:pt x="2066" y="1"/>
                  </a:moveTo>
                  <a:lnTo>
                    <a:pt x="1" y="275"/>
                  </a:lnTo>
                  <a:lnTo>
                    <a:pt x="43" y="507"/>
                  </a:lnTo>
                  <a:lnTo>
                    <a:pt x="2066" y="1"/>
                  </a:lnTo>
                  <a:close/>
                </a:path>
              </a:pathLst>
            </a:custGeom>
            <a:solidFill>
              <a:srgbClr val="C79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9"/>
            <p:cNvSpPr/>
            <p:nvPr/>
          </p:nvSpPr>
          <p:spPr>
            <a:xfrm>
              <a:off x="2484300" y="2547400"/>
              <a:ext cx="67475" cy="14775"/>
            </a:xfrm>
            <a:custGeom>
              <a:avLst/>
              <a:gdLst/>
              <a:ahLst/>
              <a:cxnLst/>
              <a:rect l="l" t="t" r="r" b="b"/>
              <a:pathLst>
                <a:path w="2699" h="591" extrusionOk="0">
                  <a:moveTo>
                    <a:pt x="2698" y="0"/>
                  </a:moveTo>
                  <a:lnTo>
                    <a:pt x="0" y="274"/>
                  </a:lnTo>
                  <a:lnTo>
                    <a:pt x="43" y="590"/>
                  </a:lnTo>
                  <a:lnTo>
                    <a:pt x="2698" y="0"/>
                  </a:lnTo>
                  <a:close/>
                </a:path>
              </a:pathLst>
            </a:custGeom>
            <a:solidFill>
              <a:srgbClr val="C79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9"/>
            <p:cNvSpPr/>
            <p:nvPr/>
          </p:nvSpPr>
          <p:spPr>
            <a:xfrm>
              <a:off x="2480600" y="2528950"/>
              <a:ext cx="56425" cy="10050"/>
            </a:xfrm>
            <a:custGeom>
              <a:avLst/>
              <a:gdLst/>
              <a:ahLst/>
              <a:cxnLst/>
              <a:rect l="l" t="t" r="r" b="b"/>
              <a:pathLst>
                <a:path w="2257" h="402" extrusionOk="0">
                  <a:moveTo>
                    <a:pt x="2256" y="1"/>
                  </a:moveTo>
                  <a:lnTo>
                    <a:pt x="1" y="127"/>
                  </a:lnTo>
                  <a:lnTo>
                    <a:pt x="43" y="401"/>
                  </a:lnTo>
                  <a:lnTo>
                    <a:pt x="2256" y="1"/>
                  </a:lnTo>
                  <a:close/>
                </a:path>
              </a:pathLst>
            </a:custGeom>
            <a:solidFill>
              <a:srgbClr val="C79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9"/>
            <p:cNvSpPr/>
            <p:nvPr/>
          </p:nvSpPr>
          <p:spPr>
            <a:xfrm>
              <a:off x="2477450" y="2507350"/>
              <a:ext cx="66950" cy="9500"/>
            </a:xfrm>
            <a:custGeom>
              <a:avLst/>
              <a:gdLst/>
              <a:ahLst/>
              <a:cxnLst/>
              <a:rect l="l" t="t" r="r" b="b"/>
              <a:pathLst>
                <a:path w="2678" h="380" extrusionOk="0">
                  <a:moveTo>
                    <a:pt x="2677" y="1"/>
                  </a:moveTo>
                  <a:lnTo>
                    <a:pt x="85" y="64"/>
                  </a:lnTo>
                  <a:cubicBezTo>
                    <a:pt x="85" y="106"/>
                    <a:pt x="64" y="148"/>
                    <a:pt x="43" y="169"/>
                  </a:cubicBezTo>
                  <a:cubicBezTo>
                    <a:pt x="43" y="211"/>
                    <a:pt x="22" y="232"/>
                    <a:pt x="1" y="275"/>
                  </a:cubicBezTo>
                  <a:lnTo>
                    <a:pt x="22" y="380"/>
                  </a:lnTo>
                  <a:lnTo>
                    <a:pt x="2677" y="1"/>
                  </a:lnTo>
                  <a:close/>
                </a:path>
              </a:pathLst>
            </a:custGeom>
            <a:solidFill>
              <a:srgbClr val="C79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9"/>
            <p:cNvSpPr/>
            <p:nvPr/>
          </p:nvSpPr>
          <p:spPr>
            <a:xfrm>
              <a:off x="2480075" y="2505775"/>
              <a:ext cx="61150" cy="96975"/>
            </a:xfrm>
            <a:custGeom>
              <a:avLst/>
              <a:gdLst/>
              <a:ahLst/>
              <a:cxnLst/>
              <a:rect l="l" t="t" r="r" b="b"/>
              <a:pathLst>
                <a:path w="2446" h="3879" extrusionOk="0">
                  <a:moveTo>
                    <a:pt x="570" y="0"/>
                  </a:moveTo>
                  <a:lnTo>
                    <a:pt x="1" y="43"/>
                  </a:lnTo>
                  <a:lnTo>
                    <a:pt x="1" y="127"/>
                  </a:lnTo>
                  <a:lnTo>
                    <a:pt x="591" y="3710"/>
                  </a:lnTo>
                  <a:lnTo>
                    <a:pt x="591" y="3731"/>
                  </a:lnTo>
                  <a:cubicBezTo>
                    <a:pt x="612" y="3752"/>
                    <a:pt x="654" y="3773"/>
                    <a:pt x="675" y="3794"/>
                  </a:cubicBezTo>
                  <a:lnTo>
                    <a:pt x="739" y="3878"/>
                  </a:lnTo>
                  <a:lnTo>
                    <a:pt x="1244" y="3752"/>
                  </a:lnTo>
                  <a:lnTo>
                    <a:pt x="1856" y="3604"/>
                  </a:lnTo>
                  <a:lnTo>
                    <a:pt x="2087" y="3562"/>
                  </a:lnTo>
                  <a:cubicBezTo>
                    <a:pt x="2108" y="3541"/>
                    <a:pt x="2108" y="3520"/>
                    <a:pt x="2130" y="3520"/>
                  </a:cubicBezTo>
                  <a:cubicBezTo>
                    <a:pt x="2446" y="3267"/>
                    <a:pt x="1919" y="3183"/>
                    <a:pt x="1287" y="3014"/>
                  </a:cubicBezTo>
                  <a:cubicBezTo>
                    <a:pt x="1223" y="2993"/>
                    <a:pt x="1181" y="2972"/>
                    <a:pt x="1160" y="2930"/>
                  </a:cubicBezTo>
                  <a:cubicBezTo>
                    <a:pt x="1097" y="2719"/>
                    <a:pt x="2214" y="2466"/>
                    <a:pt x="2193" y="2150"/>
                  </a:cubicBezTo>
                  <a:cubicBezTo>
                    <a:pt x="2172" y="1981"/>
                    <a:pt x="1771" y="1897"/>
                    <a:pt x="1603" y="1855"/>
                  </a:cubicBezTo>
                  <a:cubicBezTo>
                    <a:pt x="1476" y="1834"/>
                    <a:pt x="1118" y="1834"/>
                    <a:pt x="1055" y="1686"/>
                  </a:cubicBezTo>
                  <a:cubicBezTo>
                    <a:pt x="991" y="1518"/>
                    <a:pt x="1139" y="1455"/>
                    <a:pt x="1223" y="1370"/>
                  </a:cubicBezTo>
                  <a:cubicBezTo>
                    <a:pt x="1308" y="1265"/>
                    <a:pt x="1329" y="1138"/>
                    <a:pt x="1265" y="1033"/>
                  </a:cubicBezTo>
                  <a:cubicBezTo>
                    <a:pt x="1139" y="864"/>
                    <a:pt x="865" y="949"/>
                    <a:pt x="675" y="843"/>
                  </a:cubicBezTo>
                  <a:cubicBezTo>
                    <a:pt x="633" y="822"/>
                    <a:pt x="591" y="780"/>
                    <a:pt x="591" y="738"/>
                  </a:cubicBezTo>
                  <a:cubicBezTo>
                    <a:pt x="570" y="590"/>
                    <a:pt x="781" y="548"/>
                    <a:pt x="886" y="443"/>
                  </a:cubicBezTo>
                  <a:cubicBezTo>
                    <a:pt x="1076" y="274"/>
                    <a:pt x="991" y="148"/>
                    <a:pt x="760" y="85"/>
                  </a:cubicBezTo>
                  <a:cubicBezTo>
                    <a:pt x="739" y="85"/>
                    <a:pt x="654" y="43"/>
                    <a:pt x="570" y="0"/>
                  </a:cubicBezTo>
                  <a:close/>
                </a:path>
              </a:pathLst>
            </a:custGeom>
            <a:solidFill>
              <a:srgbClr val="B792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9"/>
            <p:cNvSpPr/>
            <p:nvPr/>
          </p:nvSpPr>
          <p:spPr>
            <a:xfrm>
              <a:off x="2476925" y="2505775"/>
              <a:ext cx="61150" cy="97250"/>
            </a:xfrm>
            <a:custGeom>
              <a:avLst/>
              <a:gdLst/>
              <a:ahLst/>
              <a:cxnLst/>
              <a:rect l="l" t="t" r="r" b="b"/>
              <a:pathLst>
                <a:path w="2446" h="3890" extrusionOk="0">
                  <a:moveTo>
                    <a:pt x="569" y="0"/>
                  </a:moveTo>
                  <a:lnTo>
                    <a:pt x="190" y="21"/>
                  </a:lnTo>
                  <a:cubicBezTo>
                    <a:pt x="85" y="43"/>
                    <a:pt x="0" y="127"/>
                    <a:pt x="22" y="232"/>
                  </a:cubicBezTo>
                  <a:lnTo>
                    <a:pt x="569" y="3710"/>
                  </a:lnTo>
                  <a:lnTo>
                    <a:pt x="569" y="3731"/>
                  </a:lnTo>
                  <a:cubicBezTo>
                    <a:pt x="587" y="3817"/>
                    <a:pt x="661" y="3889"/>
                    <a:pt x="745" y="3889"/>
                  </a:cubicBezTo>
                  <a:cubicBezTo>
                    <a:pt x="763" y="3889"/>
                    <a:pt x="782" y="3886"/>
                    <a:pt x="801" y="3878"/>
                  </a:cubicBezTo>
                  <a:lnTo>
                    <a:pt x="1370" y="3752"/>
                  </a:lnTo>
                  <a:lnTo>
                    <a:pt x="1982" y="3604"/>
                  </a:lnTo>
                  <a:cubicBezTo>
                    <a:pt x="2024" y="3562"/>
                    <a:pt x="2066" y="3541"/>
                    <a:pt x="2129" y="3499"/>
                  </a:cubicBezTo>
                  <a:cubicBezTo>
                    <a:pt x="2445" y="3246"/>
                    <a:pt x="1897" y="3162"/>
                    <a:pt x="1265" y="2993"/>
                  </a:cubicBezTo>
                  <a:cubicBezTo>
                    <a:pt x="1223" y="2972"/>
                    <a:pt x="1181" y="2972"/>
                    <a:pt x="1160" y="2930"/>
                  </a:cubicBezTo>
                  <a:cubicBezTo>
                    <a:pt x="1096" y="2698"/>
                    <a:pt x="2213" y="2445"/>
                    <a:pt x="2171" y="2150"/>
                  </a:cubicBezTo>
                  <a:cubicBezTo>
                    <a:pt x="2171" y="1981"/>
                    <a:pt x="1771" y="1876"/>
                    <a:pt x="1602" y="1855"/>
                  </a:cubicBezTo>
                  <a:cubicBezTo>
                    <a:pt x="1455" y="1813"/>
                    <a:pt x="1117" y="1813"/>
                    <a:pt x="1054" y="1665"/>
                  </a:cubicBezTo>
                  <a:cubicBezTo>
                    <a:pt x="970" y="1518"/>
                    <a:pt x="1139" y="1455"/>
                    <a:pt x="1223" y="1349"/>
                  </a:cubicBezTo>
                  <a:cubicBezTo>
                    <a:pt x="1286" y="1265"/>
                    <a:pt x="1328" y="1117"/>
                    <a:pt x="1244" y="1012"/>
                  </a:cubicBezTo>
                  <a:cubicBezTo>
                    <a:pt x="1139" y="843"/>
                    <a:pt x="843" y="949"/>
                    <a:pt x="675" y="843"/>
                  </a:cubicBezTo>
                  <a:cubicBezTo>
                    <a:pt x="633" y="822"/>
                    <a:pt x="591" y="780"/>
                    <a:pt x="569" y="717"/>
                  </a:cubicBezTo>
                  <a:cubicBezTo>
                    <a:pt x="569" y="569"/>
                    <a:pt x="780" y="548"/>
                    <a:pt x="865" y="443"/>
                  </a:cubicBezTo>
                  <a:cubicBezTo>
                    <a:pt x="1054" y="274"/>
                    <a:pt x="991" y="127"/>
                    <a:pt x="759" y="85"/>
                  </a:cubicBezTo>
                  <a:cubicBezTo>
                    <a:pt x="738" y="64"/>
                    <a:pt x="654" y="43"/>
                    <a:pt x="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9"/>
            <p:cNvSpPr/>
            <p:nvPr/>
          </p:nvSpPr>
          <p:spPr>
            <a:xfrm>
              <a:off x="2567550" y="2498925"/>
              <a:ext cx="31125" cy="83800"/>
            </a:xfrm>
            <a:custGeom>
              <a:avLst/>
              <a:gdLst/>
              <a:ahLst/>
              <a:cxnLst/>
              <a:rect l="l" t="t" r="r" b="b"/>
              <a:pathLst>
                <a:path w="1245" h="3352" extrusionOk="0">
                  <a:moveTo>
                    <a:pt x="261" y="0"/>
                  </a:moveTo>
                  <a:cubicBezTo>
                    <a:pt x="179" y="0"/>
                    <a:pt x="91" y="7"/>
                    <a:pt x="1" y="21"/>
                  </a:cubicBezTo>
                  <a:lnTo>
                    <a:pt x="527" y="3351"/>
                  </a:lnTo>
                  <a:cubicBezTo>
                    <a:pt x="949" y="3288"/>
                    <a:pt x="1244" y="3099"/>
                    <a:pt x="1223" y="2930"/>
                  </a:cubicBezTo>
                  <a:lnTo>
                    <a:pt x="780" y="211"/>
                  </a:lnTo>
                  <a:cubicBezTo>
                    <a:pt x="764" y="80"/>
                    <a:pt x="545" y="0"/>
                    <a:pt x="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9"/>
            <p:cNvSpPr/>
            <p:nvPr/>
          </p:nvSpPr>
          <p:spPr>
            <a:xfrm>
              <a:off x="2613400" y="2538925"/>
              <a:ext cx="59025" cy="63825"/>
            </a:xfrm>
            <a:custGeom>
              <a:avLst/>
              <a:gdLst/>
              <a:ahLst/>
              <a:cxnLst/>
              <a:rect l="l" t="t" r="r" b="b"/>
              <a:pathLst>
                <a:path w="2361" h="2553" extrusionOk="0">
                  <a:moveTo>
                    <a:pt x="606" y="0"/>
                  </a:moveTo>
                  <a:cubicBezTo>
                    <a:pt x="593" y="0"/>
                    <a:pt x="581" y="1"/>
                    <a:pt x="569" y="2"/>
                  </a:cubicBezTo>
                  <a:cubicBezTo>
                    <a:pt x="0" y="65"/>
                    <a:pt x="401" y="592"/>
                    <a:pt x="611" y="824"/>
                  </a:cubicBezTo>
                  <a:cubicBezTo>
                    <a:pt x="1012" y="1246"/>
                    <a:pt x="1391" y="1541"/>
                    <a:pt x="1749" y="2047"/>
                  </a:cubicBezTo>
                  <a:cubicBezTo>
                    <a:pt x="1918" y="2278"/>
                    <a:pt x="2129" y="2426"/>
                    <a:pt x="2361" y="2552"/>
                  </a:cubicBezTo>
                  <a:cubicBezTo>
                    <a:pt x="2319" y="1920"/>
                    <a:pt x="2255" y="1267"/>
                    <a:pt x="2087" y="655"/>
                  </a:cubicBezTo>
                  <a:lnTo>
                    <a:pt x="1897" y="655"/>
                  </a:lnTo>
                  <a:cubicBezTo>
                    <a:pt x="1530" y="574"/>
                    <a:pt x="967" y="0"/>
                    <a:pt x="6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9"/>
            <p:cNvSpPr/>
            <p:nvPr/>
          </p:nvSpPr>
          <p:spPr>
            <a:xfrm>
              <a:off x="3205100" y="2780275"/>
              <a:ext cx="10575" cy="20050"/>
            </a:xfrm>
            <a:custGeom>
              <a:avLst/>
              <a:gdLst/>
              <a:ahLst/>
              <a:cxnLst/>
              <a:rect l="l" t="t" r="r" b="b"/>
              <a:pathLst>
                <a:path w="423" h="802" extrusionOk="0">
                  <a:moveTo>
                    <a:pt x="127" y="1"/>
                  </a:moveTo>
                  <a:cubicBezTo>
                    <a:pt x="127" y="1"/>
                    <a:pt x="64" y="212"/>
                    <a:pt x="43" y="422"/>
                  </a:cubicBezTo>
                  <a:cubicBezTo>
                    <a:pt x="1" y="612"/>
                    <a:pt x="22" y="802"/>
                    <a:pt x="22" y="802"/>
                  </a:cubicBezTo>
                  <a:cubicBezTo>
                    <a:pt x="22" y="802"/>
                    <a:pt x="106" y="675"/>
                    <a:pt x="211" y="591"/>
                  </a:cubicBezTo>
                  <a:cubicBezTo>
                    <a:pt x="296" y="486"/>
                    <a:pt x="422" y="401"/>
                    <a:pt x="422" y="401"/>
                  </a:cubicBezTo>
                  <a:lnTo>
                    <a:pt x="1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9"/>
            <p:cNvSpPr/>
            <p:nvPr/>
          </p:nvSpPr>
          <p:spPr>
            <a:xfrm>
              <a:off x="3195625" y="2780275"/>
              <a:ext cx="12675" cy="32175"/>
            </a:xfrm>
            <a:custGeom>
              <a:avLst/>
              <a:gdLst/>
              <a:ahLst/>
              <a:cxnLst/>
              <a:rect l="l" t="t" r="r" b="b"/>
              <a:pathLst>
                <a:path w="507" h="1287" extrusionOk="0">
                  <a:moveTo>
                    <a:pt x="506" y="1"/>
                  </a:moveTo>
                  <a:cubicBezTo>
                    <a:pt x="506" y="1"/>
                    <a:pt x="359" y="106"/>
                    <a:pt x="232" y="233"/>
                  </a:cubicBezTo>
                  <a:cubicBezTo>
                    <a:pt x="106" y="359"/>
                    <a:pt x="0" y="507"/>
                    <a:pt x="0" y="507"/>
                  </a:cubicBezTo>
                  <a:cubicBezTo>
                    <a:pt x="0" y="507"/>
                    <a:pt x="0" y="739"/>
                    <a:pt x="42" y="928"/>
                  </a:cubicBezTo>
                  <a:cubicBezTo>
                    <a:pt x="63" y="1118"/>
                    <a:pt x="148" y="1287"/>
                    <a:pt x="148" y="1287"/>
                  </a:cubicBezTo>
                  <a:cubicBezTo>
                    <a:pt x="148" y="1287"/>
                    <a:pt x="190" y="1160"/>
                    <a:pt x="253" y="1034"/>
                  </a:cubicBezTo>
                  <a:cubicBezTo>
                    <a:pt x="316" y="907"/>
                    <a:pt x="401" y="802"/>
                    <a:pt x="401" y="802"/>
                  </a:cubicBezTo>
                  <a:cubicBezTo>
                    <a:pt x="401" y="802"/>
                    <a:pt x="380" y="612"/>
                    <a:pt x="422" y="422"/>
                  </a:cubicBezTo>
                  <a:cubicBezTo>
                    <a:pt x="443" y="212"/>
                    <a:pt x="506"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9"/>
            <p:cNvSpPr/>
            <p:nvPr/>
          </p:nvSpPr>
          <p:spPr>
            <a:xfrm>
              <a:off x="3187725" y="2792925"/>
              <a:ext cx="11600" cy="19525"/>
            </a:xfrm>
            <a:custGeom>
              <a:avLst/>
              <a:gdLst/>
              <a:ahLst/>
              <a:cxnLst/>
              <a:rect l="l" t="t" r="r" b="b"/>
              <a:pathLst>
                <a:path w="464" h="781" extrusionOk="0">
                  <a:moveTo>
                    <a:pt x="316" y="1"/>
                  </a:moveTo>
                  <a:cubicBezTo>
                    <a:pt x="316" y="1"/>
                    <a:pt x="211" y="148"/>
                    <a:pt x="127" y="317"/>
                  </a:cubicBezTo>
                  <a:cubicBezTo>
                    <a:pt x="63" y="464"/>
                    <a:pt x="0" y="633"/>
                    <a:pt x="0" y="633"/>
                  </a:cubicBezTo>
                  <a:lnTo>
                    <a:pt x="464" y="781"/>
                  </a:lnTo>
                  <a:cubicBezTo>
                    <a:pt x="464" y="781"/>
                    <a:pt x="379" y="612"/>
                    <a:pt x="358" y="422"/>
                  </a:cubicBezTo>
                  <a:cubicBezTo>
                    <a:pt x="316" y="211"/>
                    <a:pt x="316" y="1"/>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9"/>
            <p:cNvSpPr/>
            <p:nvPr/>
          </p:nvSpPr>
          <p:spPr>
            <a:xfrm>
              <a:off x="3187725" y="2808725"/>
              <a:ext cx="11600" cy="17950"/>
            </a:xfrm>
            <a:custGeom>
              <a:avLst/>
              <a:gdLst/>
              <a:ahLst/>
              <a:cxnLst/>
              <a:rect l="l" t="t" r="r" b="b"/>
              <a:pathLst>
                <a:path w="464" h="718" extrusionOk="0">
                  <a:moveTo>
                    <a:pt x="0" y="1"/>
                  </a:moveTo>
                  <a:cubicBezTo>
                    <a:pt x="0" y="1"/>
                    <a:pt x="21" y="64"/>
                    <a:pt x="42" y="127"/>
                  </a:cubicBezTo>
                  <a:cubicBezTo>
                    <a:pt x="63" y="212"/>
                    <a:pt x="105" y="296"/>
                    <a:pt x="148" y="401"/>
                  </a:cubicBezTo>
                  <a:cubicBezTo>
                    <a:pt x="211" y="486"/>
                    <a:pt x="253" y="570"/>
                    <a:pt x="295" y="612"/>
                  </a:cubicBezTo>
                  <a:cubicBezTo>
                    <a:pt x="337" y="675"/>
                    <a:pt x="379" y="718"/>
                    <a:pt x="379" y="718"/>
                  </a:cubicBezTo>
                  <a:cubicBezTo>
                    <a:pt x="379" y="718"/>
                    <a:pt x="379" y="570"/>
                    <a:pt x="401" y="423"/>
                  </a:cubicBezTo>
                  <a:cubicBezTo>
                    <a:pt x="422" y="296"/>
                    <a:pt x="464" y="170"/>
                    <a:pt x="464" y="170"/>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9"/>
            <p:cNvSpPr/>
            <p:nvPr/>
          </p:nvSpPr>
          <p:spPr>
            <a:xfrm>
              <a:off x="3185075" y="2808725"/>
              <a:ext cx="14250" cy="31650"/>
            </a:xfrm>
            <a:custGeom>
              <a:avLst/>
              <a:gdLst/>
              <a:ahLst/>
              <a:cxnLst/>
              <a:rect l="l" t="t" r="r" b="b"/>
              <a:pathLst>
                <a:path w="570" h="1266" extrusionOk="0">
                  <a:moveTo>
                    <a:pt x="106" y="1"/>
                  </a:moveTo>
                  <a:cubicBezTo>
                    <a:pt x="106" y="1"/>
                    <a:pt x="43" y="170"/>
                    <a:pt x="22" y="359"/>
                  </a:cubicBezTo>
                  <a:cubicBezTo>
                    <a:pt x="1" y="528"/>
                    <a:pt x="1" y="718"/>
                    <a:pt x="1" y="718"/>
                  </a:cubicBezTo>
                  <a:cubicBezTo>
                    <a:pt x="1" y="718"/>
                    <a:pt x="127" y="907"/>
                    <a:pt x="275" y="1034"/>
                  </a:cubicBezTo>
                  <a:cubicBezTo>
                    <a:pt x="422" y="1160"/>
                    <a:pt x="570" y="1266"/>
                    <a:pt x="570" y="1266"/>
                  </a:cubicBezTo>
                  <a:cubicBezTo>
                    <a:pt x="570" y="1266"/>
                    <a:pt x="528" y="1118"/>
                    <a:pt x="507" y="992"/>
                  </a:cubicBezTo>
                  <a:cubicBezTo>
                    <a:pt x="485" y="844"/>
                    <a:pt x="485" y="718"/>
                    <a:pt x="485" y="718"/>
                  </a:cubicBezTo>
                  <a:cubicBezTo>
                    <a:pt x="485" y="718"/>
                    <a:pt x="443" y="675"/>
                    <a:pt x="401" y="612"/>
                  </a:cubicBezTo>
                  <a:cubicBezTo>
                    <a:pt x="359" y="570"/>
                    <a:pt x="317" y="486"/>
                    <a:pt x="254" y="401"/>
                  </a:cubicBezTo>
                  <a:cubicBezTo>
                    <a:pt x="211" y="296"/>
                    <a:pt x="169" y="212"/>
                    <a:pt x="148" y="127"/>
                  </a:cubicBezTo>
                  <a:cubicBezTo>
                    <a:pt x="127" y="64"/>
                    <a:pt x="106" y="1"/>
                    <a:pt x="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9"/>
            <p:cNvSpPr/>
            <p:nvPr/>
          </p:nvSpPr>
          <p:spPr>
            <a:xfrm>
              <a:off x="3185075" y="2826650"/>
              <a:ext cx="14775" cy="17425"/>
            </a:xfrm>
            <a:custGeom>
              <a:avLst/>
              <a:gdLst/>
              <a:ahLst/>
              <a:cxnLst/>
              <a:rect l="l" t="t" r="r" b="b"/>
              <a:pathLst>
                <a:path w="591" h="697" extrusionOk="0">
                  <a:moveTo>
                    <a:pt x="1" y="1"/>
                  </a:moveTo>
                  <a:cubicBezTo>
                    <a:pt x="1" y="1"/>
                    <a:pt x="1" y="169"/>
                    <a:pt x="22" y="359"/>
                  </a:cubicBezTo>
                  <a:cubicBezTo>
                    <a:pt x="64" y="527"/>
                    <a:pt x="127" y="696"/>
                    <a:pt x="127" y="696"/>
                  </a:cubicBezTo>
                  <a:lnTo>
                    <a:pt x="591" y="549"/>
                  </a:lnTo>
                  <a:lnTo>
                    <a:pt x="570" y="549"/>
                  </a:lnTo>
                  <a:cubicBezTo>
                    <a:pt x="570" y="549"/>
                    <a:pt x="422" y="443"/>
                    <a:pt x="275" y="317"/>
                  </a:cubicBezTo>
                  <a:cubicBezTo>
                    <a:pt x="127" y="169"/>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9"/>
            <p:cNvSpPr/>
            <p:nvPr/>
          </p:nvSpPr>
          <p:spPr>
            <a:xfrm>
              <a:off x="3188250" y="2839825"/>
              <a:ext cx="17925" cy="12675"/>
            </a:xfrm>
            <a:custGeom>
              <a:avLst/>
              <a:gdLst/>
              <a:ahLst/>
              <a:cxnLst/>
              <a:rect l="l" t="t" r="r" b="b"/>
              <a:pathLst>
                <a:path w="717" h="507" extrusionOk="0">
                  <a:moveTo>
                    <a:pt x="464" y="0"/>
                  </a:moveTo>
                  <a:lnTo>
                    <a:pt x="0" y="169"/>
                  </a:lnTo>
                  <a:cubicBezTo>
                    <a:pt x="0" y="169"/>
                    <a:pt x="169" y="296"/>
                    <a:pt x="358" y="380"/>
                  </a:cubicBezTo>
                  <a:cubicBezTo>
                    <a:pt x="548" y="464"/>
                    <a:pt x="717" y="506"/>
                    <a:pt x="717" y="506"/>
                  </a:cubicBezTo>
                  <a:cubicBezTo>
                    <a:pt x="717" y="506"/>
                    <a:pt x="632" y="401"/>
                    <a:pt x="569" y="274"/>
                  </a:cubicBezTo>
                  <a:cubicBezTo>
                    <a:pt x="506" y="148"/>
                    <a:pt x="464" y="0"/>
                    <a:pt x="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9"/>
            <p:cNvSpPr/>
            <p:nvPr/>
          </p:nvSpPr>
          <p:spPr>
            <a:xfrm>
              <a:off x="3188250" y="2844050"/>
              <a:ext cx="27950" cy="18450"/>
            </a:xfrm>
            <a:custGeom>
              <a:avLst/>
              <a:gdLst/>
              <a:ahLst/>
              <a:cxnLst/>
              <a:rect l="l" t="t" r="r" b="b"/>
              <a:pathLst>
                <a:path w="1118" h="738" extrusionOk="0">
                  <a:moveTo>
                    <a:pt x="0" y="0"/>
                  </a:moveTo>
                  <a:cubicBezTo>
                    <a:pt x="0" y="0"/>
                    <a:pt x="63" y="169"/>
                    <a:pt x="148" y="337"/>
                  </a:cubicBezTo>
                  <a:cubicBezTo>
                    <a:pt x="232" y="485"/>
                    <a:pt x="337" y="632"/>
                    <a:pt x="337" y="632"/>
                  </a:cubicBezTo>
                  <a:cubicBezTo>
                    <a:pt x="337" y="632"/>
                    <a:pt x="380" y="653"/>
                    <a:pt x="464" y="674"/>
                  </a:cubicBezTo>
                  <a:cubicBezTo>
                    <a:pt x="548" y="696"/>
                    <a:pt x="632" y="717"/>
                    <a:pt x="738" y="717"/>
                  </a:cubicBezTo>
                  <a:cubicBezTo>
                    <a:pt x="843" y="738"/>
                    <a:pt x="928" y="738"/>
                    <a:pt x="1012" y="738"/>
                  </a:cubicBezTo>
                  <a:cubicBezTo>
                    <a:pt x="1075" y="717"/>
                    <a:pt x="1117" y="717"/>
                    <a:pt x="1117" y="717"/>
                  </a:cubicBezTo>
                  <a:cubicBezTo>
                    <a:pt x="1117" y="717"/>
                    <a:pt x="1012" y="653"/>
                    <a:pt x="906" y="548"/>
                  </a:cubicBezTo>
                  <a:cubicBezTo>
                    <a:pt x="801" y="443"/>
                    <a:pt x="717" y="337"/>
                    <a:pt x="717" y="337"/>
                  </a:cubicBezTo>
                  <a:cubicBezTo>
                    <a:pt x="717" y="337"/>
                    <a:pt x="548" y="295"/>
                    <a:pt x="358" y="211"/>
                  </a:cubicBezTo>
                  <a:cubicBezTo>
                    <a:pt x="169" y="127"/>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9"/>
            <p:cNvSpPr/>
            <p:nvPr/>
          </p:nvSpPr>
          <p:spPr>
            <a:xfrm>
              <a:off x="3196675" y="2859850"/>
              <a:ext cx="19525" cy="12150"/>
            </a:xfrm>
            <a:custGeom>
              <a:avLst/>
              <a:gdLst/>
              <a:ahLst/>
              <a:cxnLst/>
              <a:rect l="l" t="t" r="r" b="b"/>
              <a:pathLst>
                <a:path w="781" h="486" extrusionOk="0">
                  <a:moveTo>
                    <a:pt x="0" y="0"/>
                  </a:moveTo>
                  <a:cubicBezTo>
                    <a:pt x="0" y="0"/>
                    <a:pt x="106" y="127"/>
                    <a:pt x="232" y="253"/>
                  </a:cubicBezTo>
                  <a:cubicBezTo>
                    <a:pt x="359" y="380"/>
                    <a:pt x="506" y="485"/>
                    <a:pt x="506" y="485"/>
                  </a:cubicBezTo>
                  <a:lnTo>
                    <a:pt x="780" y="85"/>
                  </a:lnTo>
                  <a:lnTo>
                    <a:pt x="780" y="85"/>
                  </a:lnTo>
                  <a:cubicBezTo>
                    <a:pt x="780" y="85"/>
                    <a:pt x="738" y="85"/>
                    <a:pt x="675" y="106"/>
                  </a:cubicBezTo>
                  <a:cubicBezTo>
                    <a:pt x="591" y="106"/>
                    <a:pt x="506" y="106"/>
                    <a:pt x="401" y="85"/>
                  </a:cubicBezTo>
                  <a:cubicBezTo>
                    <a:pt x="295" y="85"/>
                    <a:pt x="190" y="64"/>
                    <a:pt x="127" y="42"/>
                  </a:cubicBezTo>
                  <a:cubicBezTo>
                    <a:pt x="43" y="21"/>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9"/>
            <p:cNvSpPr/>
            <p:nvPr/>
          </p:nvSpPr>
          <p:spPr>
            <a:xfrm>
              <a:off x="3213525" y="2851950"/>
              <a:ext cx="12675" cy="16875"/>
            </a:xfrm>
            <a:custGeom>
              <a:avLst/>
              <a:gdLst/>
              <a:ahLst/>
              <a:cxnLst/>
              <a:rect l="l" t="t" r="r" b="b"/>
              <a:pathLst>
                <a:path w="507" h="675" extrusionOk="0">
                  <a:moveTo>
                    <a:pt x="507" y="0"/>
                  </a:moveTo>
                  <a:lnTo>
                    <a:pt x="22" y="42"/>
                  </a:lnTo>
                  <a:cubicBezTo>
                    <a:pt x="22" y="42"/>
                    <a:pt x="43" y="42"/>
                    <a:pt x="85" y="85"/>
                  </a:cubicBezTo>
                  <a:cubicBezTo>
                    <a:pt x="127" y="127"/>
                    <a:pt x="169" y="190"/>
                    <a:pt x="169" y="295"/>
                  </a:cubicBezTo>
                  <a:cubicBezTo>
                    <a:pt x="169" y="380"/>
                    <a:pt x="127" y="485"/>
                    <a:pt x="85" y="548"/>
                  </a:cubicBezTo>
                  <a:cubicBezTo>
                    <a:pt x="43" y="632"/>
                    <a:pt x="1" y="675"/>
                    <a:pt x="1" y="675"/>
                  </a:cubicBezTo>
                  <a:cubicBezTo>
                    <a:pt x="1" y="675"/>
                    <a:pt x="212" y="611"/>
                    <a:pt x="359" y="443"/>
                  </a:cubicBezTo>
                  <a:cubicBezTo>
                    <a:pt x="422" y="358"/>
                    <a:pt x="486" y="253"/>
                    <a:pt x="486" y="169"/>
                  </a:cubicBezTo>
                  <a:cubicBezTo>
                    <a:pt x="507" y="106"/>
                    <a:pt x="507" y="85"/>
                    <a:pt x="507" y="42"/>
                  </a:cubicBezTo>
                  <a:lnTo>
                    <a:pt x="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9"/>
            <p:cNvSpPr/>
            <p:nvPr/>
          </p:nvSpPr>
          <p:spPr>
            <a:xfrm>
              <a:off x="3195100" y="2853000"/>
              <a:ext cx="22675" cy="16750"/>
            </a:xfrm>
            <a:custGeom>
              <a:avLst/>
              <a:gdLst/>
              <a:ahLst/>
              <a:cxnLst/>
              <a:rect l="l" t="t" r="r" b="b"/>
              <a:pathLst>
                <a:path w="907" h="670" extrusionOk="0">
                  <a:moveTo>
                    <a:pt x="759" y="0"/>
                  </a:moveTo>
                  <a:cubicBezTo>
                    <a:pt x="759" y="0"/>
                    <a:pt x="759" y="43"/>
                    <a:pt x="717" y="85"/>
                  </a:cubicBezTo>
                  <a:cubicBezTo>
                    <a:pt x="696" y="106"/>
                    <a:pt x="675" y="148"/>
                    <a:pt x="632" y="148"/>
                  </a:cubicBezTo>
                  <a:cubicBezTo>
                    <a:pt x="611" y="169"/>
                    <a:pt x="590" y="169"/>
                    <a:pt x="590" y="169"/>
                  </a:cubicBezTo>
                  <a:cubicBezTo>
                    <a:pt x="590" y="169"/>
                    <a:pt x="590" y="211"/>
                    <a:pt x="548" y="253"/>
                  </a:cubicBezTo>
                  <a:cubicBezTo>
                    <a:pt x="527" y="295"/>
                    <a:pt x="464" y="359"/>
                    <a:pt x="380" y="401"/>
                  </a:cubicBezTo>
                  <a:cubicBezTo>
                    <a:pt x="295" y="443"/>
                    <a:pt x="190" y="464"/>
                    <a:pt x="127" y="485"/>
                  </a:cubicBezTo>
                  <a:lnTo>
                    <a:pt x="0" y="485"/>
                  </a:lnTo>
                  <a:cubicBezTo>
                    <a:pt x="0" y="485"/>
                    <a:pt x="21" y="527"/>
                    <a:pt x="84" y="548"/>
                  </a:cubicBezTo>
                  <a:cubicBezTo>
                    <a:pt x="148" y="590"/>
                    <a:pt x="232" y="633"/>
                    <a:pt x="337" y="654"/>
                  </a:cubicBezTo>
                  <a:cubicBezTo>
                    <a:pt x="380" y="664"/>
                    <a:pt x="432" y="670"/>
                    <a:pt x="482" y="670"/>
                  </a:cubicBezTo>
                  <a:cubicBezTo>
                    <a:pt x="532" y="670"/>
                    <a:pt x="580" y="664"/>
                    <a:pt x="611" y="654"/>
                  </a:cubicBezTo>
                  <a:cubicBezTo>
                    <a:pt x="696" y="654"/>
                    <a:pt x="738" y="633"/>
                    <a:pt x="738" y="633"/>
                  </a:cubicBezTo>
                  <a:cubicBezTo>
                    <a:pt x="738" y="633"/>
                    <a:pt x="780" y="590"/>
                    <a:pt x="822" y="506"/>
                  </a:cubicBezTo>
                  <a:cubicBezTo>
                    <a:pt x="864" y="443"/>
                    <a:pt x="906" y="338"/>
                    <a:pt x="906" y="253"/>
                  </a:cubicBezTo>
                  <a:cubicBezTo>
                    <a:pt x="906" y="148"/>
                    <a:pt x="864" y="85"/>
                    <a:pt x="822" y="43"/>
                  </a:cubicBezTo>
                  <a:cubicBezTo>
                    <a:pt x="780" y="0"/>
                    <a:pt x="759"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9"/>
            <p:cNvSpPr/>
            <p:nvPr/>
          </p:nvSpPr>
          <p:spPr>
            <a:xfrm>
              <a:off x="3195100" y="2855100"/>
              <a:ext cx="14775" cy="10050"/>
            </a:xfrm>
            <a:custGeom>
              <a:avLst/>
              <a:gdLst/>
              <a:ahLst/>
              <a:cxnLst/>
              <a:rect l="l" t="t" r="r" b="b"/>
              <a:pathLst>
                <a:path w="591" h="402" extrusionOk="0">
                  <a:moveTo>
                    <a:pt x="274" y="1"/>
                  </a:moveTo>
                  <a:lnTo>
                    <a:pt x="0" y="401"/>
                  </a:lnTo>
                  <a:lnTo>
                    <a:pt x="127" y="401"/>
                  </a:lnTo>
                  <a:cubicBezTo>
                    <a:pt x="211" y="380"/>
                    <a:pt x="295" y="359"/>
                    <a:pt x="380" y="317"/>
                  </a:cubicBezTo>
                  <a:cubicBezTo>
                    <a:pt x="464" y="275"/>
                    <a:pt x="527" y="211"/>
                    <a:pt x="569" y="169"/>
                  </a:cubicBezTo>
                  <a:cubicBezTo>
                    <a:pt x="590" y="127"/>
                    <a:pt x="590" y="85"/>
                    <a:pt x="590" y="85"/>
                  </a:cubicBezTo>
                  <a:lnTo>
                    <a:pt x="590" y="85"/>
                  </a:lnTo>
                  <a:cubicBezTo>
                    <a:pt x="590" y="85"/>
                    <a:pt x="569" y="85"/>
                    <a:pt x="548" y="106"/>
                  </a:cubicBezTo>
                  <a:cubicBezTo>
                    <a:pt x="527" y="106"/>
                    <a:pt x="485" y="106"/>
                    <a:pt x="443" y="85"/>
                  </a:cubicBezTo>
                  <a:cubicBezTo>
                    <a:pt x="358" y="64"/>
                    <a:pt x="274"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9"/>
            <p:cNvSpPr/>
            <p:nvPr/>
          </p:nvSpPr>
          <p:spPr>
            <a:xfrm>
              <a:off x="3183500" y="2853525"/>
              <a:ext cx="17950" cy="11625"/>
            </a:xfrm>
            <a:custGeom>
              <a:avLst/>
              <a:gdLst/>
              <a:ahLst/>
              <a:cxnLst/>
              <a:rect l="l" t="t" r="r" b="b"/>
              <a:pathLst>
                <a:path w="718" h="465" extrusionOk="0">
                  <a:moveTo>
                    <a:pt x="1" y="0"/>
                  </a:moveTo>
                  <a:cubicBezTo>
                    <a:pt x="1" y="0"/>
                    <a:pt x="22" y="22"/>
                    <a:pt x="64" y="85"/>
                  </a:cubicBezTo>
                  <a:cubicBezTo>
                    <a:pt x="85" y="127"/>
                    <a:pt x="148" y="190"/>
                    <a:pt x="190" y="253"/>
                  </a:cubicBezTo>
                  <a:cubicBezTo>
                    <a:pt x="253" y="295"/>
                    <a:pt x="317" y="359"/>
                    <a:pt x="359" y="401"/>
                  </a:cubicBezTo>
                  <a:cubicBezTo>
                    <a:pt x="422" y="443"/>
                    <a:pt x="443" y="464"/>
                    <a:pt x="443" y="464"/>
                  </a:cubicBezTo>
                  <a:lnTo>
                    <a:pt x="717" y="64"/>
                  </a:lnTo>
                  <a:lnTo>
                    <a:pt x="717" y="64"/>
                  </a:lnTo>
                  <a:cubicBezTo>
                    <a:pt x="717" y="64"/>
                    <a:pt x="696" y="85"/>
                    <a:pt x="633" y="85"/>
                  </a:cubicBezTo>
                  <a:lnTo>
                    <a:pt x="380" y="85"/>
                  </a:lnTo>
                  <a:cubicBezTo>
                    <a:pt x="190" y="43"/>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9"/>
            <p:cNvSpPr/>
            <p:nvPr/>
          </p:nvSpPr>
          <p:spPr>
            <a:xfrm>
              <a:off x="3175600" y="2839825"/>
              <a:ext cx="25850" cy="15825"/>
            </a:xfrm>
            <a:custGeom>
              <a:avLst/>
              <a:gdLst/>
              <a:ahLst/>
              <a:cxnLst/>
              <a:rect l="l" t="t" r="r" b="b"/>
              <a:pathLst>
                <a:path w="1034" h="633" extrusionOk="0">
                  <a:moveTo>
                    <a:pt x="0" y="0"/>
                  </a:moveTo>
                  <a:cubicBezTo>
                    <a:pt x="0" y="0"/>
                    <a:pt x="64" y="148"/>
                    <a:pt x="148" y="274"/>
                  </a:cubicBezTo>
                  <a:cubicBezTo>
                    <a:pt x="232" y="422"/>
                    <a:pt x="317" y="548"/>
                    <a:pt x="317" y="548"/>
                  </a:cubicBezTo>
                  <a:cubicBezTo>
                    <a:pt x="317" y="548"/>
                    <a:pt x="506" y="591"/>
                    <a:pt x="696" y="633"/>
                  </a:cubicBezTo>
                  <a:lnTo>
                    <a:pt x="949" y="633"/>
                  </a:lnTo>
                  <a:cubicBezTo>
                    <a:pt x="1012" y="633"/>
                    <a:pt x="1033" y="612"/>
                    <a:pt x="1033" y="612"/>
                  </a:cubicBezTo>
                  <a:cubicBezTo>
                    <a:pt x="1033" y="612"/>
                    <a:pt x="949" y="548"/>
                    <a:pt x="864" y="464"/>
                  </a:cubicBezTo>
                  <a:cubicBezTo>
                    <a:pt x="822" y="422"/>
                    <a:pt x="780" y="359"/>
                    <a:pt x="759" y="338"/>
                  </a:cubicBezTo>
                  <a:cubicBezTo>
                    <a:pt x="717" y="296"/>
                    <a:pt x="717" y="253"/>
                    <a:pt x="717" y="253"/>
                  </a:cubicBezTo>
                  <a:cubicBezTo>
                    <a:pt x="717" y="253"/>
                    <a:pt x="527" y="232"/>
                    <a:pt x="359" y="169"/>
                  </a:cubicBezTo>
                  <a:cubicBezTo>
                    <a:pt x="190" y="106"/>
                    <a:pt x="21" y="0"/>
                    <a:pt x="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9"/>
            <p:cNvSpPr/>
            <p:nvPr/>
          </p:nvSpPr>
          <p:spPr>
            <a:xfrm>
              <a:off x="3176125" y="2835075"/>
              <a:ext cx="17400" cy="11100"/>
            </a:xfrm>
            <a:custGeom>
              <a:avLst/>
              <a:gdLst/>
              <a:ahLst/>
              <a:cxnLst/>
              <a:rect l="l" t="t" r="r" b="b"/>
              <a:pathLst>
                <a:path w="696" h="444" extrusionOk="0">
                  <a:moveTo>
                    <a:pt x="443" y="1"/>
                  </a:moveTo>
                  <a:lnTo>
                    <a:pt x="0" y="190"/>
                  </a:lnTo>
                  <a:cubicBezTo>
                    <a:pt x="0" y="190"/>
                    <a:pt x="169" y="296"/>
                    <a:pt x="338" y="359"/>
                  </a:cubicBezTo>
                  <a:cubicBezTo>
                    <a:pt x="527" y="422"/>
                    <a:pt x="696" y="443"/>
                    <a:pt x="696" y="443"/>
                  </a:cubicBezTo>
                  <a:cubicBezTo>
                    <a:pt x="696" y="443"/>
                    <a:pt x="612" y="338"/>
                    <a:pt x="548" y="233"/>
                  </a:cubicBezTo>
                  <a:cubicBezTo>
                    <a:pt x="485" y="127"/>
                    <a:pt x="443" y="1"/>
                    <a:pt x="4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9"/>
            <p:cNvSpPr/>
            <p:nvPr/>
          </p:nvSpPr>
          <p:spPr>
            <a:xfrm>
              <a:off x="3171375" y="2825075"/>
              <a:ext cx="15850" cy="14775"/>
            </a:xfrm>
            <a:custGeom>
              <a:avLst/>
              <a:gdLst/>
              <a:ahLst/>
              <a:cxnLst/>
              <a:rect l="l" t="t" r="r" b="b"/>
              <a:pathLst>
                <a:path w="634" h="591" extrusionOk="0">
                  <a:moveTo>
                    <a:pt x="1" y="0"/>
                  </a:moveTo>
                  <a:cubicBezTo>
                    <a:pt x="1" y="0"/>
                    <a:pt x="22" y="148"/>
                    <a:pt x="64" y="295"/>
                  </a:cubicBezTo>
                  <a:cubicBezTo>
                    <a:pt x="127" y="443"/>
                    <a:pt x="190" y="590"/>
                    <a:pt x="190" y="590"/>
                  </a:cubicBezTo>
                  <a:lnTo>
                    <a:pt x="633" y="401"/>
                  </a:lnTo>
                  <a:cubicBezTo>
                    <a:pt x="633" y="401"/>
                    <a:pt x="464" y="338"/>
                    <a:pt x="296" y="232"/>
                  </a:cubicBezTo>
                  <a:cubicBezTo>
                    <a:pt x="148" y="127"/>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9"/>
            <p:cNvSpPr/>
            <p:nvPr/>
          </p:nvSpPr>
          <p:spPr>
            <a:xfrm>
              <a:off x="3169800" y="2809800"/>
              <a:ext cx="17425" cy="25300"/>
            </a:xfrm>
            <a:custGeom>
              <a:avLst/>
              <a:gdLst/>
              <a:ahLst/>
              <a:cxnLst/>
              <a:rect l="l" t="t" r="r" b="b"/>
              <a:pathLst>
                <a:path w="697" h="1012" extrusionOk="0">
                  <a:moveTo>
                    <a:pt x="1" y="0"/>
                  </a:moveTo>
                  <a:cubicBezTo>
                    <a:pt x="1" y="0"/>
                    <a:pt x="1" y="148"/>
                    <a:pt x="1" y="295"/>
                  </a:cubicBezTo>
                  <a:cubicBezTo>
                    <a:pt x="22" y="464"/>
                    <a:pt x="64" y="611"/>
                    <a:pt x="64" y="611"/>
                  </a:cubicBezTo>
                  <a:cubicBezTo>
                    <a:pt x="64" y="611"/>
                    <a:pt x="211" y="738"/>
                    <a:pt x="359" y="843"/>
                  </a:cubicBezTo>
                  <a:cubicBezTo>
                    <a:pt x="527" y="949"/>
                    <a:pt x="696" y="1012"/>
                    <a:pt x="696" y="1012"/>
                  </a:cubicBezTo>
                  <a:cubicBezTo>
                    <a:pt x="696" y="1012"/>
                    <a:pt x="633" y="885"/>
                    <a:pt x="591" y="759"/>
                  </a:cubicBezTo>
                  <a:cubicBezTo>
                    <a:pt x="549" y="653"/>
                    <a:pt x="527" y="506"/>
                    <a:pt x="527" y="506"/>
                  </a:cubicBezTo>
                  <a:cubicBezTo>
                    <a:pt x="527" y="506"/>
                    <a:pt x="380" y="422"/>
                    <a:pt x="253" y="274"/>
                  </a:cubicBezTo>
                  <a:cubicBezTo>
                    <a:pt x="127" y="148"/>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9"/>
            <p:cNvSpPr/>
            <p:nvPr/>
          </p:nvSpPr>
          <p:spPr>
            <a:xfrm>
              <a:off x="3169800" y="2809275"/>
              <a:ext cx="13200" cy="13175"/>
            </a:xfrm>
            <a:custGeom>
              <a:avLst/>
              <a:gdLst/>
              <a:ahLst/>
              <a:cxnLst/>
              <a:rect l="l" t="t" r="r" b="b"/>
              <a:pathLst>
                <a:path w="528" h="527" extrusionOk="0">
                  <a:moveTo>
                    <a:pt x="1" y="0"/>
                  </a:moveTo>
                  <a:lnTo>
                    <a:pt x="1" y="21"/>
                  </a:lnTo>
                  <a:cubicBezTo>
                    <a:pt x="1" y="21"/>
                    <a:pt x="127" y="169"/>
                    <a:pt x="253" y="295"/>
                  </a:cubicBezTo>
                  <a:cubicBezTo>
                    <a:pt x="380" y="422"/>
                    <a:pt x="527" y="527"/>
                    <a:pt x="527" y="527"/>
                  </a:cubicBezTo>
                  <a:cubicBezTo>
                    <a:pt x="527" y="527"/>
                    <a:pt x="506" y="401"/>
                    <a:pt x="485" y="274"/>
                  </a:cubicBezTo>
                  <a:cubicBezTo>
                    <a:pt x="485" y="148"/>
                    <a:pt x="485" y="21"/>
                    <a:pt x="485" y="21"/>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9"/>
            <p:cNvSpPr/>
            <p:nvPr/>
          </p:nvSpPr>
          <p:spPr>
            <a:xfrm>
              <a:off x="3169800" y="2793975"/>
              <a:ext cx="12150" cy="15850"/>
            </a:xfrm>
            <a:custGeom>
              <a:avLst/>
              <a:gdLst/>
              <a:ahLst/>
              <a:cxnLst/>
              <a:rect l="l" t="t" r="r" b="b"/>
              <a:pathLst>
                <a:path w="486" h="634" extrusionOk="0">
                  <a:moveTo>
                    <a:pt x="85" y="1"/>
                  </a:moveTo>
                  <a:cubicBezTo>
                    <a:pt x="85" y="1"/>
                    <a:pt x="43" y="148"/>
                    <a:pt x="22" y="317"/>
                  </a:cubicBezTo>
                  <a:cubicBezTo>
                    <a:pt x="1" y="465"/>
                    <a:pt x="1" y="612"/>
                    <a:pt x="1" y="612"/>
                  </a:cubicBezTo>
                  <a:lnTo>
                    <a:pt x="485" y="633"/>
                  </a:lnTo>
                  <a:cubicBezTo>
                    <a:pt x="485" y="633"/>
                    <a:pt x="359" y="507"/>
                    <a:pt x="253" y="338"/>
                  </a:cubicBezTo>
                  <a:cubicBezTo>
                    <a:pt x="148" y="191"/>
                    <a:pt x="85" y="1"/>
                    <a:pt x="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9"/>
            <p:cNvSpPr/>
            <p:nvPr/>
          </p:nvSpPr>
          <p:spPr>
            <a:xfrm>
              <a:off x="3171900" y="2779225"/>
              <a:ext cx="11625" cy="30600"/>
            </a:xfrm>
            <a:custGeom>
              <a:avLst/>
              <a:gdLst/>
              <a:ahLst/>
              <a:cxnLst/>
              <a:rect l="l" t="t" r="r" b="b"/>
              <a:pathLst>
                <a:path w="465" h="1224" extrusionOk="0">
                  <a:moveTo>
                    <a:pt x="191" y="1"/>
                  </a:moveTo>
                  <a:cubicBezTo>
                    <a:pt x="191" y="1"/>
                    <a:pt x="127" y="148"/>
                    <a:pt x="85" y="296"/>
                  </a:cubicBezTo>
                  <a:cubicBezTo>
                    <a:pt x="22" y="443"/>
                    <a:pt x="1" y="591"/>
                    <a:pt x="1" y="591"/>
                  </a:cubicBezTo>
                  <a:cubicBezTo>
                    <a:pt x="1" y="591"/>
                    <a:pt x="64" y="781"/>
                    <a:pt x="169" y="928"/>
                  </a:cubicBezTo>
                  <a:cubicBezTo>
                    <a:pt x="275" y="1097"/>
                    <a:pt x="401" y="1223"/>
                    <a:pt x="401" y="1223"/>
                  </a:cubicBezTo>
                  <a:cubicBezTo>
                    <a:pt x="401" y="1223"/>
                    <a:pt x="401" y="1097"/>
                    <a:pt x="422" y="949"/>
                  </a:cubicBezTo>
                  <a:cubicBezTo>
                    <a:pt x="422" y="823"/>
                    <a:pt x="465" y="696"/>
                    <a:pt x="465" y="696"/>
                  </a:cubicBezTo>
                  <a:cubicBezTo>
                    <a:pt x="465" y="696"/>
                    <a:pt x="380" y="549"/>
                    <a:pt x="296" y="380"/>
                  </a:cubicBezTo>
                  <a:cubicBezTo>
                    <a:pt x="233" y="190"/>
                    <a:pt x="191"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9"/>
            <p:cNvSpPr/>
            <p:nvPr/>
          </p:nvSpPr>
          <p:spPr>
            <a:xfrm>
              <a:off x="3176650" y="2779225"/>
              <a:ext cx="11100" cy="17425"/>
            </a:xfrm>
            <a:custGeom>
              <a:avLst/>
              <a:gdLst/>
              <a:ahLst/>
              <a:cxnLst/>
              <a:rect l="l" t="t" r="r" b="b"/>
              <a:pathLst>
                <a:path w="444" h="697" extrusionOk="0">
                  <a:moveTo>
                    <a:pt x="1" y="1"/>
                  </a:moveTo>
                  <a:cubicBezTo>
                    <a:pt x="1" y="1"/>
                    <a:pt x="43" y="190"/>
                    <a:pt x="106" y="380"/>
                  </a:cubicBezTo>
                  <a:cubicBezTo>
                    <a:pt x="190" y="549"/>
                    <a:pt x="275" y="696"/>
                    <a:pt x="275" y="696"/>
                  </a:cubicBezTo>
                  <a:cubicBezTo>
                    <a:pt x="275" y="696"/>
                    <a:pt x="296" y="570"/>
                    <a:pt x="338" y="443"/>
                  </a:cubicBezTo>
                  <a:cubicBezTo>
                    <a:pt x="380" y="317"/>
                    <a:pt x="443" y="211"/>
                    <a:pt x="443" y="211"/>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9"/>
            <p:cNvSpPr/>
            <p:nvPr/>
          </p:nvSpPr>
          <p:spPr>
            <a:xfrm>
              <a:off x="3176650" y="2766050"/>
              <a:ext cx="11100" cy="18475"/>
            </a:xfrm>
            <a:custGeom>
              <a:avLst/>
              <a:gdLst/>
              <a:ahLst/>
              <a:cxnLst/>
              <a:rect l="l" t="t" r="r" b="b"/>
              <a:pathLst>
                <a:path w="444" h="739" extrusionOk="0">
                  <a:moveTo>
                    <a:pt x="317" y="1"/>
                  </a:moveTo>
                  <a:cubicBezTo>
                    <a:pt x="317" y="1"/>
                    <a:pt x="211" y="127"/>
                    <a:pt x="148" y="254"/>
                  </a:cubicBezTo>
                  <a:cubicBezTo>
                    <a:pt x="64" y="380"/>
                    <a:pt x="1" y="528"/>
                    <a:pt x="1" y="528"/>
                  </a:cubicBezTo>
                  <a:lnTo>
                    <a:pt x="443" y="738"/>
                  </a:lnTo>
                  <a:cubicBezTo>
                    <a:pt x="443" y="738"/>
                    <a:pt x="380" y="570"/>
                    <a:pt x="359" y="380"/>
                  </a:cubicBezTo>
                  <a:cubicBezTo>
                    <a:pt x="317" y="191"/>
                    <a:pt x="317" y="1"/>
                    <a:pt x="3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9"/>
            <p:cNvSpPr/>
            <p:nvPr/>
          </p:nvSpPr>
          <p:spPr>
            <a:xfrm>
              <a:off x="3184550" y="2754475"/>
              <a:ext cx="10575" cy="30050"/>
            </a:xfrm>
            <a:custGeom>
              <a:avLst/>
              <a:gdLst/>
              <a:ahLst/>
              <a:cxnLst/>
              <a:rect l="l" t="t" r="r" b="b"/>
              <a:pathLst>
                <a:path w="423" h="1202" extrusionOk="0">
                  <a:moveTo>
                    <a:pt x="422" y="0"/>
                  </a:moveTo>
                  <a:cubicBezTo>
                    <a:pt x="422" y="0"/>
                    <a:pt x="296" y="106"/>
                    <a:pt x="190" y="232"/>
                  </a:cubicBezTo>
                  <a:cubicBezTo>
                    <a:pt x="85" y="337"/>
                    <a:pt x="1" y="464"/>
                    <a:pt x="1" y="464"/>
                  </a:cubicBezTo>
                  <a:cubicBezTo>
                    <a:pt x="1" y="464"/>
                    <a:pt x="1" y="654"/>
                    <a:pt x="43" y="843"/>
                  </a:cubicBezTo>
                  <a:cubicBezTo>
                    <a:pt x="64" y="1033"/>
                    <a:pt x="127" y="1201"/>
                    <a:pt x="127" y="1201"/>
                  </a:cubicBezTo>
                  <a:cubicBezTo>
                    <a:pt x="127" y="1201"/>
                    <a:pt x="169" y="1075"/>
                    <a:pt x="232" y="970"/>
                  </a:cubicBezTo>
                  <a:cubicBezTo>
                    <a:pt x="317" y="843"/>
                    <a:pt x="380" y="759"/>
                    <a:pt x="380" y="759"/>
                  </a:cubicBezTo>
                  <a:cubicBezTo>
                    <a:pt x="380" y="759"/>
                    <a:pt x="359" y="569"/>
                    <a:pt x="380" y="380"/>
                  </a:cubicBezTo>
                  <a:cubicBezTo>
                    <a:pt x="380" y="211"/>
                    <a:pt x="422" y="0"/>
                    <a:pt x="4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9"/>
            <p:cNvSpPr/>
            <p:nvPr/>
          </p:nvSpPr>
          <p:spPr>
            <a:xfrm>
              <a:off x="3193500" y="2754475"/>
              <a:ext cx="9525" cy="18975"/>
            </a:xfrm>
            <a:custGeom>
              <a:avLst/>
              <a:gdLst/>
              <a:ahLst/>
              <a:cxnLst/>
              <a:rect l="l" t="t" r="r" b="b"/>
              <a:pathLst>
                <a:path w="381" h="759" extrusionOk="0">
                  <a:moveTo>
                    <a:pt x="64" y="0"/>
                  </a:moveTo>
                  <a:cubicBezTo>
                    <a:pt x="64" y="0"/>
                    <a:pt x="22" y="190"/>
                    <a:pt x="22" y="380"/>
                  </a:cubicBezTo>
                  <a:cubicBezTo>
                    <a:pt x="1" y="569"/>
                    <a:pt x="22" y="759"/>
                    <a:pt x="22" y="759"/>
                  </a:cubicBezTo>
                  <a:cubicBezTo>
                    <a:pt x="22" y="759"/>
                    <a:pt x="106" y="632"/>
                    <a:pt x="191" y="548"/>
                  </a:cubicBezTo>
                  <a:cubicBezTo>
                    <a:pt x="296" y="443"/>
                    <a:pt x="380" y="358"/>
                    <a:pt x="380" y="358"/>
                  </a:cubicBez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9"/>
            <p:cNvSpPr/>
            <p:nvPr/>
          </p:nvSpPr>
          <p:spPr>
            <a:xfrm>
              <a:off x="3014900" y="2113750"/>
              <a:ext cx="214475" cy="148100"/>
            </a:xfrm>
            <a:custGeom>
              <a:avLst/>
              <a:gdLst/>
              <a:ahLst/>
              <a:cxnLst/>
              <a:rect l="l" t="t" r="r" b="b"/>
              <a:pathLst>
                <a:path w="8579" h="5924" extrusionOk="0">
                  <a:moveTo>
                    <a:pt x="8536" y="5460"/>
                  </a:moveTo>
                  <a:cubicBezTo>
                    <a:pt x="6049" y="5923"/>
                    <a:pt x="42" y="4195"/>
                    <a:pt x="42" y="4195"/>
                  </a:cubicBezTo>
                  <a:cubicBezTo>
                    <a:pt x="0" y="3816"/>
                    <a:pt x="84" y="3394"/>
                    <a:pt x="295" y="2994"/>
                  </a:cubicBezTo>
                  <a:cubicBezTo>
                    <a:pt x="675" y="2235"/>
                    <a:pt x="1518" y="1497"/>
                    <a:pt x="2972" y="991"/>
                  </a:cubicBezTo>
                  <a:cubicBezTo>
                    <a:pt x="6934" y="1"/>
                    <a:pt x="8325" y="2804"/>
                    <a:pt x="8536" y="4617"/>
                  </a:cubicBezTo>
                  <a:cubicBezTo>
                    <a:pt x="8578" y="4933"/>
                    <a:pt x="8557" y="5228"/>
                    <a:pt x="8536" y="54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9"/>
            <p:cNvSpPr/>
            <p:nvPr/>
          </p:nvSpPr>
          <p:spPr>
            <a:xfrm>
              <a:off x="3014900" y="2188575"/>
              <a:ext cx="214475" cy="63650"/>
            </a:xfrm>
            <a:custGeom>
              <a:avLst/>
              <a:gdLst/>
              <a:ahLst/>
              <a:cxnLst/>
              <a:rect l="l" t="t" r="r" b="b"/>
              <a:pathLst>
                <a:path w="8579" h="2546" extrusionOk="0">
                  <a:moveTo>
                    <a:pt x="295" y="1"/>
                  </a:moveTo>
                  <a:cubicBezTo>
                    <a:pt x="84" y="401"/>
                    <a:pt x="0" y="823"/>
                    <a:pt x="42" y="1202"/>
                  </a:cubicBezTo>
                  <a:cubicBezTo>
                    <a:pt x="42" y="1202"/>
                    <a:pt x="4712" y="2546"/>
                    <a:pt x="7522" y="2546"/>
                  </a:cubicBezTo>
                  <a:cubicBezTo>
                    <a:pt x="7898" y="2546"/>
                    <a:pt x="8242" y="2521"/>
                    <a:pt x="8536" y="2467"/>
                  </a:cubicBezTo>
                  <a:lnTo>
                    <a:pt x="8536" y="2488"/>
                  </a:lnTo>
                  <a:cubicBezTo>
                    <a:pt x="8557" y="2256"/>
                    <a:pt x="8578" y="1940"/>
                    <a:pt x="8536" y="1624"/>
                  </a:cubicBezTo>
                  <a:cubicBezTo>
                    <a:pt x="8498" y="1624"/>
                    <a:pt x="8459" y="1625"/>
                    <a:pt x="8420" y="1625"/>
                  </a:cubicBezTo>
                  <a:cubicBezTo>
                    <a:pt x="6059" y="1625"/>
                    <a:pt x="1954" y="395"/>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a:extLst>
              <a:ext uri="{FF2B5EF4-FFF2-40B4-BE49-F238E27FC236}">
                <a16:creationId xmlns:a16="http://schemas.microsoft.com/office/drawing/2014/main" id="{B8CD9C9B-7490-4B10-926A-953EF59F7DFC}"/>
              </a:ext>
            </a:extLst>
          </p:cNvPr>
          <p:cNvSpPr/>
          <p:nvPr/>
        </p:nvSpPr>
        <p:spPr>
          <a:xfrm>
            <a:off x="779946" y="1389154"/>
            <a:ext cx="5810522" cy="3046988"/>
          </a:xfrm>
          <a:prstGeom prst="rect">
            <a:avLst/>
          </a:prstGeom>
        </p:spPr>
        <p:txBody>
          <a:bodyPr wrap="square">
            <a:spAutoFit/>
          </a:bodyPr>
          <a:lstStyle/>
          <a:p>
            <a:pPr marL="228600" indent="-228600" fontAlgn="base">
              <a:buFont typeface="+mj-lt"/>
              <a:buAutoNum type="arabicPeriod"/>
            </a:pPr>
            <a:r>
              <a:rPr lang="en-US" sz="1200" dirty="0">
                <a:solidFill>
                  <a:srgbClr val="283944"/>
                </a:solidFill>
                <a:latin typeface="Nanum Gothic" panose="020B0604020202020204" charset="-127"/>
                <a:ea typeface="Nanum Gothic" panose="020B0604020202020204" charset="-127"/>
              </a:rPr>
              <a:t>BLS, </a:t>
            </a:r>
            <a:r>
              <a:rPr lang="en-US" sz="1200" dirty="0">
                <a:solidFill>
                  <a:srgbClr val="283944"/>
                </a:solidFill>
                <a:latin typeface="Nanum Gothic" panose="020B0604020202020204" charset="-127"/>
                <a:ea typeface="Nanum Gothic" panose="020B0604020202020204" charset="-127"/>
                <a:hlinkClick r:id="rId3">
                  <a:extLst>
                    <a:ext uri="{A12FA001-AC4F-418D-AE19-62706E023703}">
                      <ahyp:hlinkClr xmlns:ahyp="http://schemas.microsoft.com/office/drawing/2018/hyperlinkcolor" val="tx"/>
                    </a:ext>
                  </a:extLst>
                </a:hlinkClick>
              </a:rPr>
              <a:t>Fatal occupational injuries by industry and event or exposure, all United States, 2020</a:t>
            </a:r>
            <a:r>
              <a:rPr lang="en-US" sz="1200" dirty="0">
                <a:solidFill>
                  <a:srgbClr val="283944"/>
                </a:solidFill>
                <a:latin typeface="Nanum Gothic" panose="020B0604020202020204" charset="-127"/>
                <a:ea typeface="Nanum Gothic" panose="020B0604020202020204" charset="-127"/>
              </a:rPr>
              <a:t>, 2021</a:t>
            </a:r>
          </a:p>
          <a:p>
            <a:pPr marL="228600" indent="-228600" fontAlgn="base">
              <a:buFont typeface="+mj-lt"/>
              <a:buAutoNum type="arabicPeriod"/>
            </a:pPr>
            <a:r>
              <a:rPr lang="en-US" sz="1200" dirty="0">
                <a:solidFill>
                  <a:srgbClr val="283944"/>
                </a:solidFill>
                <a:latin typeface="Nanum Gothic" panose="020B0604020202020204" charset="-127"/>
                <a:ea typeface="Nanum Gothic" panose="020B0604020202020204" charset="-127"/>
              </a:rPr>
              <a:t>BLS, </a:t>
            </a:r>
            <a:r>
              <a:rPr lang="en-US" sz="1200" dirty="0">
                <a:solidFill>
                  <a:srgbClr val="283944"/>
                </a:solidFill>
                <a:latin typeface="Nanum Gothic" panose="020B0604020202020204" charset="-127"/>
                <a:ea typeface="Nanum Gothic" panose="020B0604020202020204" charset="-127"/>
                <a:hlinkClick r:id="rId4">
                  <a:extLst>
                    <a:ext uri="{A12FA001-AC4F-418D-AE19-62706E023703}">
                      <ahyp:hlinkClr xmlns:ahyp="http://schemas.microsoft.com/office/drawing/2018/hyperlinkcolor" val="tx"/>
                    </a:ext>
                  </a:extLst>
                </a:hlinkClick>
              </a:rPr>
              <a:t>Incidence rates of nonfatal occupational injuries and illnesses by industry and case types, 2021</a:t>
            </a:r>
            <a:r>
              <a:rPr lang="en-US" sz="1200" dirty="0">
                <a:solidFill>
                  <a:srgbClr val="283944"/>
                </a:solidFill>
                <a:latin typeface="Nanum Gothic" panose="020B0604020202020204" charset="-127"/>
                <a:ea typeface="Nanum Gothic" panose="020B0604020202020204" charset="-127"/>
              </a:rPr>
              <a:t>, 2021</a:t>
            </a:r>
          </a:p>
          <a:p>
            <a:pPr marL="228600" indent="-228600" fontAlgn="base">
              <a:buFont typeface="+mj-lt"/>
              <a:buAutoNum type="arabicPeriod"/>
            </a:pPr>
            <a:r>
              <a:rPr lang="en-US" sz="1200" dirty="0">
                <a:solidFill>
                  <a:srgbClr val="283944"/>
                </a:solidFill>
                <a:latin typeface="Nanum Gothic" panose="020B0604020202020204" charset="-127"/>
                <a:ea typeface="Nanum Gothic" panose="020B0604020202020204" charset="-127"/>
              </a:rPr>
              <a:t>Liberty Mutual Insurance, </a:t>
            </a:r>
            <a:r>
              <a:rPr lang="en-US" sz="1200" dirty="0">
                <a:solidFill>
                  <a:srgbClr val="283944"/>
                </a:solidFill>
                <a:latin typeface="Nanum Gothic" panose="020B0604020202020204" charset="-127"/>
                <a:ea typeface="Nanum Gothic" panose="020B0604020202020204" charset="-127"/>
                <a:hlinkClick r:id="rId5">
                  <a:extLst>
                    <a:ext uri="{A12FA001-AC4F-418D-AE19-62706E023703}">
                      <ahyp:hlinkClr xmlns:ahyp="http://schemas.microsoft.com/office/drawing/2018/hyperlinkcolor" val="tx"/>
                    </a:ext>
                  </a:extLst>
                </a:hlinkClick>
              </a:rPr>
              <a:t>Workplace Safety Index 2020: Construction</a:t>
            </a:r>
            <a:r>
              <a:rPr lang="en-US" sz="1200" dirty="0">
                <a:solidFill>
                  <a:srgbClr val="283944"/>
                </a:solidFill>
                <a:latin typeface="Nanum Gothic" panose="020B0604020202020204" charset="-127"/>
                <a:ea typeface="Nanum Gothic" panose="020B0604020202020204" charset="-127"/>
              </a:rPr>
              <a:t>, 2020</a:t>
            </a:r>
          </a:p>
          <a:p>
            <a:pPr marL="228600" indent="-228600" fontAlgn="base">
              <a:buFont typeface="+mj-lt"/>
              <a:buAutoNum type="arabicPeriod"/>
            </a:pPr>
            <a:r>
              <a:rPr lang="en-US" sz="1200" dirty="0" err="1">
                <a:solidFill>
                  <a:srgbClr val="283944"/>
                </a:solidFill>
                <a:latin typeface="Nanum Gothic" panose="020B0604020202020204" charset="-127"/>
                <a:ea typeface="Nanum Gothic" panose="020B0604020202020204" charset="-127"/>
              </a:rPr>
              <a:t>MDNow</a:t>
            </a:r>
            <a:r>
              <a:rPr lang="en-US" sz="1200" dirty="0">
                <a:solidFill>
                  <a:srgbClr val="283944"/>
                </a:solidFill>
                <a:latin typeface="Nanum Gothic" panose="020B0604020202020204" charset="-127"/>
                <a:ea typeface="Nanum Gothic" panose="020B0604020202020204" charset="-127"/>
              </a:rPr>
              <a:t> Urgent Care, </a:t>
            </a:r>
            <a:r>
              <a:rPr lang="en-US" sz="1200" dirty="0">
                <a:solidFill>
                  <a:srgbClr val="283944"/>
                </a:solidFill>
                <a:latin typeface="Nanum Gothic" panose="020B0604020202020204" charset="-127"/>
                <a:ea typeface="Nanum Gothic" panose="020B0604020202020204" charset="-127"/>
                <a:hlinkClick r:id="rId6">
                  <a:extLst>
                    <a:ext uri="{A12FA001-AC4F-418D-AE19-62706E023703}">
                      <ahyp:hlinkClr xmlns:ahyp="http://schemas.microsoft.com/office/drawing/2018/hyperlinkcolor" val="tx"/>
                    </a:ext>
                  </a:extLst>
                </a:hlinkClick>
              </a:rPr>
              <a:t>OSHA Warns That Manufacturing Employees Suffer the Most Work-Related Injuries</a:t>
            </a:r>
            <a:endParaRPr lang="en-US" sz="1200" dirty="0">
              <a:solidFill>
                <a:srgbClr val="283944"/>
              </a:solidFill>
              <a:latin typeface="Nanum Gothic" panose="020B0604020202020204" charset="-127"/>
              <a:ea typeface="Nanum Gothic" panose="020B0604020202020204" charset="-127"/>
            </a:endParaRPr>
          </a:p>
          <a:p>
            <a:pPr marL="228600" indent="-228600" fontAlgn="base">
              <a:buFont typeface="+mj-lt"/>
              <a:buAutoNum type="arabicPeriod"/>
            </a:pPr>
            <a:r>
              <a:rPr lang="en-US" sz="1200" dirty="0">
                <a:solidFill>
                  <a:srgbClr val="283944"/>
                </a:solidFill>
                <a:latin typeface="Nanum Gothic" panose="020B0604020202020204" charset="-127"/>
                <a:ea typeface="Nanum Gothic" panose="020B0604020202020204" charset="-127"/>
              </a:rPr>
              <a:t>OSHA, </a:t>
            </a:r>
            <a:r>
              <a:rPr lang="en-US" sz="1200" dirty="0">
                <a:solidFill>
                  <a:srgbClr val="283944"/>
                </a:solidFill>
                <a:latin typeface="Nanum Gothic" panose="020B0604020202020204" charset="-127"/>
                <a:ea typeface="Nanum Gothic" panose="020B0604020202020204" charset="-127"/>
                <a:hlinkClick r:id="rId7">
                  <a:extLst>
                    <a:ext uri="{A12FA001-AC4F-418D-AE19-62706E023703}">
                      <ahyp:hlinkClr xmlns:ahyp="http://schemas.microsoft.com/office/drawing/2018/hyperlinkcolor" val="tx"/>
                    </a:ext>
                  </a:extLst>
                </a:hlinkClick>
              </a:rPr>
              <a:t>Commonly Used Statistics </a:t>
            </a:r>
            <a:endParaRPr lang="en-US" sz="1200" dirty="0">
              <a:solidFill>
                <a:srgbClr val="283944"/>
              </a:solidFill>
              <a:latin typeface="Nanum Gothic" panose="020B0604020202020204" charset="-127"/>
              <a:ea typeface="Nanum Gothic" panose="020B0604020202020204" charset="-127"/>
            </a:endParaRPr>
          </a:p>
          <a:p>
            <a:pPr marL="228600" indent="-228600" fontAlgn="base">
              <a:buFont typeface="+mj-lt"/>
              <a:buAutoNum type="arabicPeriod"/>
            </a:pPr>
            <a:r>
              <a:rPr lang="en-US" sz="1200" dirty="0">
                <a:solidFill>
                  <a:srgbClr val="283944"/>
                </a:solidFill>
                <a:latin typeface="Nanum Gothic" panose="020B0604020202020204" charset="-127"/>
                <a:ea typeface="Nanum Gothic" panose="020B0604020202020204" charset="-127"/>
              </a:rPr>
              <a:t>OSHA, </a:t>
            </a:r>
            <a:r>
              <a:rPr lang="en-US" sz="1200" dirty="0">
                <a:solidFill>
                  <a:srgbClr val="283944"/>
                </a:solidFill>
                <a:latin typeface="Nanum Gothic" panose="020B0604020202020204" charset="-127"/>
                <a:ea typeface="Nanum Gothic" panose="020B0604020202020204" charset="-127"/>
                <a:hlinkClick r:id="rId8">
                  <a:extLst>
                    <a:ext uri="{A12FA001-AC4F-418D-AE19-62706E023703}">
                      <ahyp:hlinkClr xmlns:ahyp="http://schemas.microsoft.com/office/drawing/2018/hyperlinkcolor" val="tx"/>
                    </a:ext>
                  </a:extLst>
                </a:hlinkClick>
              </a:rPr>
              <a:t>Construction Focus Four Training</a:t>
            </a:r>
            <a:endParaRPr lang="en-US" sz="1200" dirty="0">
              <a:solidFill>
                <a:srgbClr val="283944"/>
              </a:solidFill>
              <a:latin typeface="Nanum Gothic" panose="020B0604020202020204" charset="-127"/>
              <a:ea typeface="Nanum Gothic" panose="020B0604020202020204" charset="-127"/>
            </a:endParaRPr>
          </a:p>
          <a:p>
            <a:pPr marL="228600" indent="-228600" fontAlgn="base">
              <a:buFont typeface="+mj-lt"/>
              <a:buAutoNum type="arabicPeriod"/>
            </a:pPr>
            <a:r>
              <a:rPr lang="en-US" sz="1200" dirty="0">
                <a:solidFill>
                  <a:srgbClr val="283944"/>
                </a:solidFill>
                <a:latin typeface="Nanum Gothic" panose="020B0604020202020204" charset="-127"/>
                <a:ea typeface="Nanum Gothic" panose="020B0604020202020204" charset="-127"/>
              </a:rPr>
              <a:t>OSHA, </a:t>
            </a:r>
            <a:r>
              <a:rPr lang="en-US" sz="1200" dirty="0">
                <a:solidFill>
                  <a:srgbClr val="283944"/>
                </a:solidFill>
                <a:latin typeface="Nanum Gothic" panose="020B0604020202020204" charset="-127"/>
                <a:ea typeface="Nanum Gothic" panose="020B0604020202020204" charset="-127"/>
                <a:hlinkClick r:id="rId9">
                  <a:extLst>
                    <a:ext uri="{A12FA001-AC4F-418D-AE19-62706E023703}">
                      <ahyp:hlinkClr xmlns:ahyp="http://schemas.microsoft.com/office/drawing/2018/hyperlinkcolor" val="tx"/>
                    </a:ext>
                  </a:extLst>
                </a:hlinkClick>
              </a:rPr>
              <a:t>Construction Focus Four: Fall Hazards</a:t>
            </a:r>
            <a:r>
              <a:rPr lang="en-US" sz="1200" dirty="0">
                <a:solidFill>
                  <a:srgbClr val="283944"/>
                </a:solidFill>
                <a:latin typeface="Nanum Gothic" panose="020B0604020202020204" charset="-127"/>
                <a:ea typeface="Nanum Gothic" panose="020B0604020202020204" charset="-127"/>
              </a:rPr>
              <a:t>, 2021</a:t>
            </a:r>
          </a:p>
          <a:p>
            <a:pPr marL="228600" indent="-228600" fontAlgn="base">
              <a:buFont typeface="+mj-lt"/>
              <a:buAutoNum type="arabicPeriod"/>
            </a:pPr>
            <a:r>
              <a:rPr lang="en-US" sz="1200" dirty="0">
                <a:solidFill>
                  <a:srgbClr val="283944"/>
                </a:solidFill>
                <a:latin typeface="Nanum Gothic" panose="020B0604020202020204" charset="-127"/>
                <a:ea typeface="Nanum Gothic" panose="020B0604020202020204" charset="-127"/>
              </a:rPr>
              <a:t>OSHA, </a:t>
            </a:r>
            <a:r>
              <a:rPr lang="en-US" sz="1200" dirty="0">
                <a:solidFill>
                  <a:srgbClr val="283944"/>
                </a:solidFill>
                <a:latin typeface="Nanum Gothic" panose="020B0604020202020204" charset="-127"/>
                <a:ea typeface="Nanum Gothic" panose="020B0604020202020204" charset="-127"/>
                <a:hlinkClick r:id="rId10">
                  <a:extLst>
                    <a:ext uri="{A12FA001-AC4F-418D-AE19-62706E023703}">
                      <ahyp:hlinkClr xmlns:ahyp="http://schemas.microsoft.com/office/drawing/2018/hyperlinkcolor" val="tx"/>
                    </a:ext>
                  </a:extLst>
                </a:hlinkClick>
              </a:rPr>
              <a:t>OSHA's Fall Prevention Campaign</a:t>
            </a:r>
            <a:endParaRPr lang="en-US" sz="1200" dirty="0">
              <a:solidFill>
                <a:srgbClr val="283944"/>
              </a:solidFill>
              <a:latin typeface="Nanum Gothic" panose="020B0604020202020204" charset="-127"/>
              <a:ea typeface="Nanum Gothic" panose="020B0604020202020204" charset="-127"/>
            </a:endParaRPr>
          </a:p>
          <a:p>
            <a:pPr marL="228600" indent="-228600" fontAlgn="base">
              <a:buFont typeface="+mj-lt"/>
              <a:buAutoNum type="arabicPeriod"/>
            </a:pPr>
            <a:r>
              <a:rPr lang="en-US" sz="1200" dirty="0">
                <a:solidFill>
                  <a:srgbClr val="283944"/>
                </a:solidFill>
                <a:latin typeface="Nanum Gothic" panose="020B0604020202020204" charset="-127"/>
                <a:ea typeface="Nanum Gothic" panose="020B0604020202020204" charset="-127"/>
              </a:rPr>
              <a:t>Some OSHA Standards:</a:t>
            </a:r>
          </a:p>
          <a:p>
            <a:pPr marL="446088" indent="-171450" fontAlgn="base">
              <a:buFont typeface="Calibri" panose="020F0502020204030204" pitchFamily="34" charset="0"/>
              <a:buChar char="‒"/>
            </a:pPr>
            <a:r>
              <a:rPr lang="en-US" sz="1200" dirty="0">
                <a:solidFill>
                  <a:srgbClr val="283944"/>
                </a:solidFill>
                <a:latin typeface="Nanum Gothic" panose="020B0604020202020204" charset="-127"/>
                <a:ea typeface="Nanum Gothic" panose="020B0604020202020204" charset="-127"/>
              </a:rPr>
              <a:t>OSHA, </a:t>
            </a:r>
            <a:r>
              <a:rPr lang="en-US" sz="1200" dirty="0">
                <a:solidFill>
                  <a:srgbClr val="283944"/>
                </a:solidFill>
                <a:latin typeface="Nanum Gothic" panose="020B0604020202020204" charset="-127"/>
                <a:ea typeface="Nanum Gothic" panose="020B0604020202020204" charset="-127"/>
                <a:hlinkClick r:id="rId11">
                  <a:extLst>
                    <a:ext uri="{A12FA001-AC4F-418D-AE19-62706E023703}">
                      <ahyp:hlinkClr xmlns:ahyp="http://schemas.microsoft.com/office/drawing/2018/hyperlinkcolor" val="tx"/>
                    </a:ext>
                  </a:extLst>
                </a:hlinkClick>
              </a:rPr>
              <a:t>Duty to have fall protection</a:t>
            </a:r>
            <a:endParaRPr lang="en-US" sz="1200" dirty="0">
              <a:solidFill>
                <a:srgbClr val="283944"/>
              </a:solidFill>
              <a:latin typeface="Nanum Gothic" panose="020B0604020202020204" charset="-127"/>
              <a:ea typeface="Nanum Gothic" panose="020B0604020202020204" charset="-127"/>
            </a:endParaRPr>
          </a:p>
          <a:p>
            <a:pPr marL="446088" indent="-171450" fontAlgn="base">
              <a:buFont typeface="Calibri" panose="020F0502020204030204" pitchFamily="34" charset="0"/>
              <a:buChar char="‒"/>
            </a:pPr>
            <a:r>
              <a:rPr lang="en-US" sz="1200" dirty="0">
                <a:solidFill>
                  <a:srgbClr val="283944"/>
                </a:solidFill>
                <a:latin typeface="Nanum Gothic" panose="020B0604020202020204" charset="-127"/>
                <a:ea typeface="Nanum Gothic" panose="020B0604020202020204" charset="-127"/>
              </a:rPr>
              <a:t>OSHA, </a:t>
            </a:r>
            <a:r>
              <a:rPr lang="en-US" sz="1200" dirty="0">
                <a:solidFill>
                  <a:srgbClr val="283944"/>
                </a:solidFill>
                <a:latin typeface="Nanum Gothic" panose="020B0604020202020204" charset="-127"/>
                <a:ea typeface="Nanum Gothic" panose="020B0604020202020204" charset="-127"/>
                <a:hlinkClick r:id="rId12">
                  <a:extLst>
                    <a:ext uri="{A12FA001-AC4F-418D-AE19-62706E023703}">
                      <ahyp:hlinkClr xmlns:ahyp="http://schemas.microsoft.com/office/drawing/2018/hyperlinkcolor" val="tx"/>
                    </a:ext>
                  </a:extLst>
                </a:hlinkClick>
              </a:rPr>
              <a:t>Fall Protection Training</a:t>
            </a:r>
            <a:endParaRPr lang="en-US" sz="1200" dirty="0">
              <a:solidFill>
                <a:srgbClr val="283944"/>
              </a:solidFill>
              <a:latin typeface="Nanum Gothic" panose="020B0604020202020204" charset="-127"/>
              <a:ea typeface="Nanum Gothic" panose="020B0604020202020204" charset="-127"/>
            </a:endParaRPr>
          </a:p>
          <a:p>
            <a:pPr marL="446088" indent="-171450" fontAlgn="base">
              <a:buFont typeface="Calibri" panose="020F0502020204030204" pitchFamily="34" charset="0"/>
              <a:buChar char="‒"/>
            </a:pPr>
            <a:r>
              <a:rPr lang="en-US" sz="1200" dirty="0">
                <a:solidFill>
                  <a:srgbClr val="283944"/>
                </a:solidFill>
                <a:latin typeface="Nanum Gothic" panose="020B0604020202020204" charset="-127"/>
                <a:ea typeface="Nanum Gothic" panose="020B0604020202020204" charset="-127"/>
              </a:rPr>
              <a:t>OSHA, </a:t>
            </a:r>
            <a:r>
              <a:rPr lang="en-US" sz="1200" dirty="0">
                <a:solidFill>
                  <a:srgbClr val="283944"/>
                </a:solidFill>
                <a:latin typeface="Nanum Gothic" panose="020B0604020202020204" charset="-127"/>
                <a:ea typeface="Nanum Gothic" panose="020B0604020202020204" charset="-127"/>
                <a:hlinkClick r:id="rId13">
                  <a:extLst>
                    <a:ext uri="{A12FA001-AC4F-418D-AE19-62706E023703}">
                      <ahyp:hlinkClr xmlns:ahyp="http://schemas.microsoft.com/office/drawing/2018/hyperlinkcolor" val="tx"/>
                    </a:ext>
                  </a:extLst>
                </a:hlinkClick>
              </a:rPr>
              <a:t>Ladders</a:t>
            </a:r>
            <a:endParaRPr lang="en-US" sz="1200" dirty="0">
              <a:solidFill>
                <a:srgbClr val="283944"/>
              </a:solidFill>
              <a:latin typeface="Nanum Gothic" panose="020B0604020202020204" charset="-127"/>
              <a:ea typeface="Nanum Gothic" panose="020B0604020202020204" charset="-127"/>
            </a:endParaRPr>
          </a:p>
          <a:p>
            <a:pPr marL="446088" indent="-171450" fontAlgn="base">
              <a:buFont typeface="Calibri" panose="020F0502020204030204" pitchFamily="34" charset="0"/>
              <a:buChar char="‒"/>
            </a:pPr>
            <a:r>
              <a:rPr lang="en-US" sz="1200" dirty="0">
                <a:solidFill>
                  <a:srgbClr val="283944"/>
                </a:solidFill>
                <a:latin typeface="Nanum Gothic" panose="020B0604020202020204" charset="-127"/>
                <a:ea typeface="Nanum Gothic" panose="020B0604020202020204" charset="-127"/>
              </a:rPr>
              <a:t>OSHA, </a:t>
            </a:r>
            <a:r>
              <a:rPr lang="en-US" sz="1200" dirty="0">
                <a:solidFill>
                  <a:srgbClr val="283944"/>
                </a:solidFill>
                <a:latin typeface="Nanum Gothic" panose="020B0604020202020204" charset="-127"/>
                <a:ea typeface="Nanum Gothic" panose="020B0604020202020204" charset="-127"/>
                <a:hlinkClick r:id="rId14">
                  <a:extLst>
                    <a:ext uri="{A12FA001-AC4F-418D-AE19-62706E023703}">
                      <ahyp:hlinkClr xmlns:ahyp="http://schemas.microsoft.com/office/drawing/2018/hyperlinkcolor" val="tx"/>
                    </a:ext>
                  </a:extLst>
                </a:hlinkClick>
              </a:rPr>
              <a:t>General requirements - Scaffolds</a:t>
            </a:r>
            <a:endParaRPr lang="en-US" sz="1200" dirty="0">
              <a:solidFill>
                <a:srgbClr val="283944"/>
              </a:solidFill>
              <a:latin typeface="Nanum Gothic" panose="020B0604020202020204" charset="-127"/>
              <a:ea typeface="Nanum Gothic" panose="020B0604020202020204" charset="-127"/>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95"/>
        <p:cNvGrpSpPr/>
        <p:nvPr/>
      </p:nvGrpSpPr>
      <p:grpSpPr>
        <a:xfrm>
          <a:off x="0" y="0"/>
          <a:ext cx="0" cy="0"/>
          <a:chOff x="0" y="0"/>
          <a:chExt cx="0" cy="0"/>
        </a:xfrm>
      </p:grpSpPr>
      <p:sp>
        <p:nvSpPr>
          <p:cNvPr id="3101" name="Google Shape;3101;p51"/>
          <p:cNvSpPr txBox="1">
            <a:spLocks noGrp="1"/>
          </p:cNvSpPr>
          <p:nvPr>
            <p:ph type="ctrTitle"/>
          </p:nvPr>
        </p:nvSpPr>
        <p:spPr>
          <a:xfrm>
            <a:off x="4572000" y="1900346"/>
            <a:ext cx="3448800" cy="86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THANKS!</a:t>
            </a:r>
            <a:endParaRPr dirty="0"/>
          </a:p>
        </p:txBody>
      </p:sp>
      <p:sp>
        <p:nvSpPr>
          <p:cNvPr id="3102" name="Google Shape;3102;p51"/>
          <p:cNvSpPr txBox="1">
            <a:spLocks noGrp="1"/>
          </p:cNvSpPr>
          <p:nvPr>
            <p:ph type="subTitle" idx="1"/>
          </p:nvPr>
        </p:nvSpPr>
        <p:spPr>
          <a:xfrm>
            <a:off x="4654325" y="2729920"/>
            <a:ext cx="3448800" cy="9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US" dirty="0"/>
              <a:t>For </a:t>
            </a:r>
            <a:r>
              <a:rPr lang="en-US" dirty="0" err="1"/>
              <a:t>futher</a:t>
            </a:r>
            <a:r>
              <a:rPr lang="en-US" dirty="0"/>
              <a:t> inquiries, please contact at:</a:t>
            </a:r>
            <a:endParaRPr dirty="0"/>
          </a:p>
          <a:p>
            <a:pPr marL="0" lvl="0" indent="0" algn="l" rtl="0">
              <a:spcBef>
                <a:spcPts val="0"/>
              </a:spcBef>
              <a:spcAft>
                <a:spcPts val="0"/>
              </a:spcAft>
              <a:buClr>
                <a:schemeClr val="lt1"/>
              </a:buClr>
              <a:buSzPts val="1100"/>
              <a:buFont typeface="Arial"/>
              <a:buNone/>
            </a:pPr>
            <a:r>
              <a:rPr lang="en" dirty="0"/>
              <a:t>y</a:t>
            </a:r>
            <a:r>
              <a:rPr lang="en-ID" dirty="0" err="1"/>
              <a:t>ustikaitsnati</a:t>
            </a:r>
            <a:r>
              <a:rPr lang="en" dirty="0"/>
              <a:t>@</a:t>
            </a:r>
            <a:r>
              <a:rPr lang="en-ID" dirty="0" err="1"/>
              <a:t>gmail</a:t>
            </a:r>
            <a:r>
              <a:rPr lang="en" dirty="0"/>
              <a:t>.com </a:t>
            </a:r>
            <a:endParaRPr dirty="0"/>
          </a:p>
        </p:txBody>
      </p:sp>
      <p:sp>
        <p:nvSpPr>
          <p:cNvPr id="3103" name="Google Shape;3103;p51"/>
          <p:cNvSpPr txBox="1">
            <a:spLocks noGrp="1"/>
          </p:cNvSpPr>
          <p:nvPr>
            <p:ph type="subTitle" idx="2"/>
          </p:nvPr>
        </p:nvSpPr>
        <p:spPr>
          <a:xfrm>
            <a:off x="4654325" y="4238762"/>
            <a:ext cx="3124500" cy="3567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a:t>Please keep this slide for attribution</a:t>
            </a:r>
            <a:endParaRPr/>
          </a:p>
        </p:txBody>
      </p:sp>
      <p:grpSp>
        <p:nvGrpSpPr>
          <p:cNvPr id="3104" name="Google Shape;3104;p51"/>
          <p:cNvGrpSpPr/>
          <p:nvPr/>
        </p:nvGrpSpPr>
        <p:grpSpPr>
          <a:xfrm flipH="1">
            <a:off x="931159" y="868126"/>
            <a:ext cx="874042" cy="534051"/>
            <a:chOff x="1032200" y="787150"/>
            <a:chExt cx="988400" cy="603925"/>
          </a:xfrm>
        </p:grpSpPr>
        <p:sp>
          <p:nvSpPr>
            <p:cNvPr id="3105" name="Google Shape;3105;p51"/>
            <p:cNvSpPr/>
            <p:nvPr/>
          </p:nvSpPr>
          <p:spPr>
            <a:xfrm>
              <a:off x="1032200" y="824325"/>
              <a:ext cx="988400" cy="511900"/>
            </a:xfrm>
            <a:custGeom>
              <a:avLst/>
              <a:gdLst/>
              <a:ahLst/>
              <a:cxnLst/>
              <a:rect l="l" t="t" r="r" b="b"/>
              <a:pathLst>
                <a:path w="39536" h="20476" extrusionOk="0">
                  <a:moveTo>
                    <a:pt x="19768" y="1"/>
                  </a:moveTo>
                  <a:cubicBezTo>
                    <a:pt x="11505" y="1"/>
                    <a:pt x="4802" y="6704"/>
                    <a:pt x="4802" y="14967"/>
                  </a:cubicBezTo>
                  <a:lnTo>
                    <a:pt x="0" y="20475"/>
                  </a:lnTo>
                  <a:lnTo>
                    <a:pt x="39536" y="20475"/>
                  </a:lnTo>
                  <a:lnTo>
                    <a:pt x="34734" y="14967"/>
                  </a:lnTo>
                  <a:cubicBezTo>
                    <a:pt x="34734" y="6704"/>
                    <a:pt x="28031" y="1"/>
                    <a:pt x="19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1"/>
            <p:cNvSpPr/>
            <p:nvPr/>
          </p:nvSpPr>
          <p:spPr>
            <a:xfrm>
              <a:off x="1103475" y="1066250"/>
              <a:ext cx="113375" cy="242550"/>
            </a:xfrm>
            <a:custGeom>
              <a:avLst/>
              <a:gdLst/>
              <a:ahLst/>
              <a:cxnLst/>
              <a:rect l="l" t="t" r="r" b="b"/>
              <a:pathLst>
                <a:path w="4535" h="9702" extrusionOk="0">
                  <a:moveTo>
                    <a:pt x="3316" y="0"/>
                  </a:moveTo>
                  <a:cubicBezTo>
                    <a:pt x="1488" y="0"/>
                    <a:pt x="1" y="1487"/>
                    <a:pt x="1" y="3315"/>
                  </a:cubicBezTo>
                  <a:lnTo>
                    <a:pt x="1" y="9701"/>
                  </a:lnTo>
                  <a:lnTo>
                    <a:pt x="4535" y="9701"/>
                  </a:lnTo>
                  <a:lnTo>
                    <a:pt x="45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1"/>
            <p:cNvSpPr/>
            <p:nvPr/>
          </p:nvSpPr>
          <p:spPr>
            <a:xfrm>
              <a:off x="1836550" y="1066250"/>
              <a:ext cx="113375" cy="242550"/>
            </a:xfrm>
            <a:custGeom>
              <a:avLst/>
              <a:gdLst/>
              <a:ahLst/>
              <a:cxnLst/>
              <a:rect l="l" t="t" r="r" b="b"/>
              <a:pathLst>
                <a:path w="4535" h="9702" extrusionOk="0">
                  <a:moveTo>
                    <a:pt x="1" y="0"/>
                  </a:moveTo>
                  <a:lnTo>
                    <a:pt x="1" y="9701"/>
                  </a:lnTo>
                  <a:lnTo>
                    <a:pt x="4534" y="9701"/>
                  </a:lnTo>
                  <a:lnTo>
                    <a:pt x="4534" y="3315"/>
                  </a:lnTo>
                  <a:cubicBezTo>
                    <a:pt x="4534" y="1487"/>
                    <a:pt x="3047"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1"/>
            <p:cNvSpPr/>
            <p:nvPr/>
          </p:nvSpPr>
          <p:spPr>
            <a:xfrm>
              <a:off x="1439850" y="787150"/>
              <a:ext cx="173100" cy="70100"/>
            </a:xfrm>
            <a:custGeom>
              <a:avLst/>
              <a:gdLst/>
              <a:ahLst/>
              <a:cxnLst/>
              <a:rect l="l" t="t" r="r" b="b"/>
              <a:pathLst>
                <a:path w="6924" h="2804" extrusionOk="0">
                  <a:moveTo>
                    <a:pt x="1585" y="1"/>
                  </a:moveTo>
                  <a:cubicBezTo>
                    <a:pt x="708" y="1"/>
                    <a:pt x="1" y="708"/>
                    <a:pt x="1" y="1585"/>
                  </a:cubicBezTo>
                  <a:lnTo>
                    <a:pt x="1" y="2804"/>
                  </a:lnTo>
                  <a:lnTo>
                    <a:pt x="6923" y="2804"/>
                  </a:lnTo>
                  <a:lnTo>
                    <a:pt x="6923" y="1585"/>
                  </a:lnTo>
                  <a:cubicBezTo>
                    <a:pt x="6923" y="708"/>
                    <a:pt x="6216" y="1"/>
                    <a:pt x="5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1"/>
            <p:cNvSpPr/>
            <p:nvPr/>
          </p:nvSpPr>
          <p:spPr>
            <a:xfrm>
              <a:off x="1267400" y="835900"/>
              <a:ext cx="518000" cy="440600"/>
            </a:xfrm>
            <a:custGeom>
              <a:avLst/>
              <a:gdLst/>
              <a:ahLst/>
              <a:cxnLst/>
              <a:rect l="l" t="t" r="r" b="b"/>
              <a:pathLst>
                <a:path w="20720" h="17624" extrusionOk="0">
                  <a:moveTo>
                    <a:pt x="6899" y="1"/>
                  </a:moveTo>
                  <a:cubicBezTo>
                    <a:pt x="6777" y="1"/>
                    <a:pt x="6704" y="74"/>
                    <a:pt x="6704" y="196"/>
                  </a:cubicBezTo>
                  <a:cubicBezTo>
                    <a:pt x="6704" y="3072"/>
                    <a:pt x="5948" y="6411"/>
                    <a:pt x="4802" y="8702"/>
                  </a:cubicBezTo>
                  <a:cubicBezTo>
                    <a:pt x="4242" y="9824"/>
                    <a:pt x="3413" y="10969"/>
                    <a:pt x="2292" y="12139"/>
                  </a:cubicBezTo>
                  <a:cubicBezTo>
                    <a:pt x="1756" y="12676"/>
                    <a:pt x="1317" y="13285"/>
                    <a:pt x="951" y="13943"/>
                  </a:cubicBezTo>
                  <a:cubicBezTo>
                    <a:pt x="951" y="13967"/>
                    <a:pt x="927" y="13992"/>
                    <a:pt x="927" y="14016"/>
                  </a:cubicBezTo>
                  <a:cubicBezTo>
                    <a:pt x="366" y="15089"/>
                    <a:pt x="74" y="16210"/>
                    <a:pt x="25" y="17404"/>
                  </a:cubicBezTo>
                  <a:cubicBezTo>
                    <a:pt x="1" y="17526"/>
                    <a:pt x="98" y="17624"/>
                    <a:pt x="196" y="17624"/>
                  </a:cubicBezTo>
                  <a:lnTo>
                    <a:pt x="220" y="17624"/>
                  </a:lnTo>
                  <a:cubicBezTo>
                    <a:pt x="318" y="17624"/>
                    <a:pt x="415" y="17526"/>
                    <a:pt x="415" y="17429"/>
                  </a:cubicBezTo>
                  <a:cubicBezTo>
                    <a:pt x="464" y="16283"/>
                    <a:pt x="756" y="15186"/>
                    <a:pt x="1292" y="14162"/>
                  </a:cubicBezTo>
                  <a:cubicBezTo>
                    <a:pt x="1634" y="13529"/>
                    <a:pt x="2072" y="12944"/>
                    <a:pt x="2560" y="12407"/>
                  </a:cubicBezTo>
                  <a:cubicBezTo>
                    <a:pt x="3730" y="11213"/>
                    <a:pt x="4583" y="10043"/>
                    <a:pt x="5168" y="8873"/>
                  </a:cubicBezTo>
                  <a:cubicBezTo>
                    <a:pt x="6338" y="6533"/>
                    <a:pt x="7094" y="3121"/>
                    <a:pt x="7094" y="196"/>
                  </a:cubicBezTo>
                  <a:cubicBezTo>
                    <a:pt x="7094" y="74"/>
                    <a:pt x="6996" y="1"/>
                    <a:pt x="6899" y="1"/>
                  </a:cubicBezTo>
                  <a:close/>
                  <a:moveTo>
                    <a:pt x="13821" y="1"/>
                  </a:moveTo>
                  <a:cubicBezTo>
                    <a:pt x="13699" y="1"/>
                    <a:pt x="13626" y="98"/>
                    <a:pt x="13626" y="196"/>
                  </a:cubicBezTo>
                  <a:cubicBezTo>
                    <a:pt x="13626" y="3121"/>
                    <a:pt x="14382" y="6533"/>
                    <a:pt x="15552" y="8873"/>
                  </a:cubicBezTo>
                  <a:cubicBezTo>
                    <a:pt x="16137" y="10067"/>
                    <a:pt x="16990" y="11213"/>
                    <a:pt x="18135" y="12407"/>
                  </a:cubicBezTo>
                  <a:cubicBezTo>
                    <a:pt x="18647" y="12944"/>
                    <a:pt x="19086" y="13529"/>
                    <a:pt x="19403" y="14162"/>
                  </a:cubicBezTo>
                  <a:lnTo>
                    <a:pt x="19427" y="14162"/>
                  </a:lnTo>
                  <a:cubicBezTo>
                    <a:pt x="19963" y="15186"/>
                    <a:pt x="20256" y="16283"/>
                    <a:pt x="20305" y="17429"/>
                  </a:cubicBezTo>
                  <a:cubicBezTo>
                    <a:pt x="20305" y="17526"/>
                    <a:pt x="20402" y="17624"/>
                    <a:pt x="20500" y="17624"/>
                  </a:cubicBezTo>
                  <a:cubicBezTo>
                    <a:pt x="20622" y="17624"/>
                    <a:pt x="20719" y="17526"/>
                    <a:pt x="20695" y="17404"/>
                  </a:cubicBezTo>
                  <a:cubicBezTo>
                    <a:pt x="20646" y="16210"/>
                    <a:pt x="20329" y="15064"/>
                    <a:pt x="19769" y="13992"/>
                  </a:cubicBezTo>
                  <a:cubicBezTo>
                    <a:pt x="19769" y="13992"/>
                    <a:pt x="19769" y="13967"/>
                    <a:pt x="19769" y="13967"/>
                  </a:cubicBezTo>
                  <a:cubicBezTo>
                    <a:pt x="19403" y="13309"/>
                    <a:pt x="18964" y="12676"/>
                    <a:pt x="18428" y="12139"/>
                  </a:cubicBezTo>
                  <a:cubicBezTo>
                    <a:pt x="17307" y="10969"/>
                    <a:pt x="16478" y="9848"/>
                    <a:pt x="15893" y="8702"/>
                  </a:cubicBezTo>
                  <a:cubicBezTo>
                    <a:pt x="14772" y="6411"/>
                    <a:pt x="14016" y="3072"/>
                    <a:pt x="14016" y="196"/>
                  </a:cubicBezTo>
                  <a:cubicBezTo>
                    <a:pt x="14016" y="74"/>
                    <a:pt x="13943" y="1"/>
                    <a:pt x="13821"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1"/>
            <p:cNvSpPr/>
            <p:nvPr/>
          </p:nvSpPr>
          <p:spPr>
            <a:xfrm>
              <a:off x="1397200" y="846875"/>
              <a:ext cx="10375" cy="76200"/>
            </a:xfrm>
            <a:custGeom>
              <a:avLst/>
              <a:gdLst/>
              <a:ahLst/>
              <a:cxnLst/>
              <a:rect l="l" t="t" r="r" b="b"/>
              <a:pathLst>
                <a:path w="415" h="3048" extrusionOk="0">
                  <a:moveTo>
                    <a:pt x="220" y="0"/>
                  </a:moveTo>
                  <a:cubicBezTo>
                    <a:pt x="98" y="0"/>
                    <a:pt x="0" y="74"/>
                    <a:pt x="0" y="195"/>
                  </a:cubicBezTo>
                  <a:lnTo>
                    <a:pt x="0" y="2852"/>
                  </a:lnTo>
                  <a:cubicBezTo>
                    <a:pt x="0" y="2974"/>
                    <a:pt x="98" y="3047"/>
                    <a:pt x="220" y="3047"/>
                  </a:cubicBezTo>
                  <a:cubicBezTo>
                    <a:pt x="317" y="3047"/>
                    <a:pt x="415" y="2974"/>
                    <a:pt x="415" y="2852"/>
                  </a:cubicBezTo>
                  <a:lnTo>
                    <a:pt x="415" y="195"/>
                  </a:lnTo>
                  <a:cubicBezTo>
                    <a:pt x="415" y="74"/>
                    <a:pt x="317" y="0"/>
                    <a:pt x="220"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1"/>
            <p:cNvSpPr/>
            <p:nvPr/>
          </p:nvSpPr>
          <p:spPr>
            <a:xfrm>
              <a:off x="1645825" y="846875"/>
              <a:ext cx="10375" cy="76200"/>
            </a:xfrm>
            <a:custGeom>
              <a:avLst/>
              <a:gdLst/>
              <a:ahLst/>
              <a:cxnLst/>
              <a:rect l="l" t="t" r="r" b="b"/>
              <a:pathLst>
                <a:path w="415" h="3048" extrusionOk="0">
                  <a:moveTo>
                    <a:pt x="195" y="0"/>
                  </a:moveTo>
                  <a:cubicBezTo>
                    <a:pt x="98" y="0"/>
                    <a:pt x="0" y="98"/>
                    <a:pt x="0" y="195"/>
                  </a:cubicBezTo>
                  <a:lnTo>
                    <a:pt x="0" y="2852"/>
                  </a:lnTo>
                  <a:cubicBezTo>
                    <a:pt x="0" y="2974"/>
                    <a:pt x="98" y="3047"/>
                    <a:pt x="195" y="3047"/>
                  </a:cubicBezTo>
                  <a:cubicBezTo>
                    <a:pt x="317" y="3047"/>
                    <a:pt x="415" y="2974"/>
                    <a:pt x="415" y="2852"/>
                  </a:cubicBezTo>
                  <a:lnTo>
                    <a:pt x="415" y="195"/>
                  </a:lnTo>
                  <a:cubicBezTo>
                    <a:pt x="415" y="98"/>
                    <a:pt x="317" y="0"/>
                    <a:pt x="195"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1"/>
            <p:cNvSpPr/>
            <p:nvPr/>
          </p:nvSpPr>
          <p:spPr>
            <a:xfrm>
              <a:off x="1032200" y="1336200"/>
              <a:ext cx="988400" cy="54875"/>
            </a:xfrm>
            <a:custGeom>
              <a:avLst/>
              <a:gdLst/>
              <a:ahLst/>
              <a:cxnLst/>
              <a:rect l="l" t="t" r="r" b="b"/>
              <a:pathLst>
                <a:path w="39536" h="2195" extrusionOk="0">
                  <a:moveTo>
                    <a:pt x="0" y="0"/>
                  </a:moveTo>
                  <a:cubicBezTo>
                    <a:pt x="0" y="0"/>
                    <a:pt x="5582" y="2194"/>
                    <a:pt x="19768" y="2194"/>
                  </a:cubicBezTo>
                  <a:cubicBezTo>
                    <a:pt x="33930" y="2194"/>
                    <a:pt x="39536" y="0"/>
                    <a:pt x="39536" y="0"/>
                  </a:cubicBezTo>
                  <a:close/>
                </a:path>
              </a:pathLst>
            </a:custGeom>
            <a:solidFill>
              <a:srgbClr val="C4A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3" name="Google Shape;3113;p51"/>
          <p:cNvGrpSpPr/>
          <p:nvPr/>
        </p:nvGrpSpPr>
        <p:grpSpPr>
          <a:xfrm flipH="1">
            <a:off x="852519" y="3340355"/>
            <a:ext cx="704941" cy="778172"/>
            <a:chOff x="5621950" y="2456700"/>
            <a:chExt cx="874075" cy="964875"/>
          </a:xfrm>
        </p:grpSpPr>
        <p:sp>
          <p:nvSpPr>
            <p:cNvPr id="3114" name="Google Shape;3114;p51"/>
            <p:cNvSpPr/>
            <p:nvPr/>
          </p:nvSpPr>
          <p:spPr>
            <a:xfrm>
              <a:off x="5629875" y="2871800"/>
              <a:ext cx="463125" cy="456275"/>
            </a:xfrm>
            <a:custGeom>
              <a:avLst/>
              <a:gdLst/>
              <a:ahLst/>
              <a:cxnLst/>
              <a:rect l="l" t="t" r="r" b="b"/>
              <a:pathLst>
                <a:path w="18525" h="18251" extrusionOk="0">
                  <a:moveTo>
                    <a:pt x="6069" y="1"/>
                  </a:moveTo>
                  <a:cubicBezTo>
                    <a:pt x="5874" y="2755"/>
                    <a:pt x="5387" y="4193"/>
                    <a:pt x="4387" y="6021"/>
                  </a:cubicBezTo>
                  <a:cubicBezTo>
                    <a:pt x="3193" y="8191"/>
                    <a:pt x="780" y="10409"/>
                    <a:pt x="390" y="11189"/>
                  </a:cubicBezTo>
                  <a:cubicBezTo>
                    <a:pt x="0" y="11993"/>
                    <a:pt x="1926" y="13163"/>
                    <a:pt x="5314" y="15406"/>
                  </a:cubicBezTo>
                  <a:cubicBezTo>
                    <a:pt x="7854" y="17099"/>
                    <a:pt x="9700" y="18251"/>
                    <a:pt x="10787" y="18251"/>
                  </a:cubicBezTo>
                  <a:cubicBezTo>
                    <a:pt x="11139" y="18251"/>
                    <a:pt x="11411" y="18130"/>
                    <a:pt x="11602" y="17868"/>
                  </a:cubicBezTo>
                  <a:cubicBezTo>
                    <a:pt x="12382" y="16819"/>
                    <a:pt x="15429" y="12554"/>
                    <a:pt x="16697" y="10848"/>
                  </a:cubicBezTo>
                  <a:cubicBezTo>
                    <a:pt x="17062" y="10336"/>
                    <a:pt x="17720" y="9434"/>
                    <a:pt x="18525" y="8410"/>
                  </a:cubicBezTo>
                  <a:lnTo>
                    <a:pt x="18525" y="8410"/>
                  </a:lnTo>
                  <a:cubicBezTo>
                    <a:pt x="17852" y="8572"/>
                    <a:pt x="17218" y="8646"/>
                    <a:pt x="16615" y="8646"/>
                  </a:cubicBezTo>
                  <a:cubicBezTo>
                    <a:pt x="13853" y="8646"/>
                    <a:pt x="11729" y="7095"/>
                    <a:pt x="9409" y="5315"/>
                  </a:cubicBezTo>
                  <a:cubicBezTo>
                    <a:pt x="7215" y="3657"/>
                    <a:pt x="6386" y="1366"/>
                    <a:pt x="6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1"/>
            <p:cNvSpPr/>
            <p:nvPr/>
          </p:nvSpPr>
          <p:spPr>
            <a:xfrm>
              <a:off x="5888225" y="3084075"/>
              <a:ext cx="156650" cy="216150"/>
            </a:xfrm>
            <a:custGeom>
              <a:avLst/>
              <a:gdLst/>
              <a:ahLst/>
              <a:cxnLst/>
              <a:rect l="l" t="t" r="r" b="b"/>
              <a:pathLst>
                <a:path w="6266" h="8646" extrusionOk="0">
                  <a:moveTo>
                    <a:pt x="6158" y="1"/>
                  </a:moveTo>
                  <a:cubicBezTo>
                    <a:pt x="6131" y="1"/>
                    <a:pt x="6109" y="12"/>
                    <a:pt x="6095" y="41"/>
                  </a:cubicBezTo>
                  <a:lnTo>
                    <a:pt x="2755" y="4404"/>
                  </a:lnTo>
                  <a:cubicBezTo>
                    <a:pt x="2121" y="5257"/>
                    <a:pt x="1463" y="6135"/>
                    <a:pt x="951" y="7085"/>
                  </a:cubicBezTo>
                  <a:cubicBezTo>
                    <a:pt x="927" y="7158"/>
                    <a:pt x="878" y="7256"/>
                    <a:pt x="854" y="7329"/>
                  </a:cubicBezTo>
                  <a:cubicBezTo>
                    <a:pt x="635" y="7743"/>
                    <a:pt x="415" y="8182"/>
                    <a:pt x="50" y="8475"/>
                  </a:cubicBezTo>
                  <a:cubicBezTo>
                    <a:pt x="1" y="8523"/>
                    <a:pt x="1" y="8572"/>
                    <a:pt x="50" y="8597"/>
                  </a:cubicBezTo>
                  <a:cubicBezTo>
                    <a:pt x="50" y="8621"/>
                    <a:pt x="74" y="8645"/>
                    <a:pt x="98" y="8645"/>
                  </a:cubicBezTo>
                  <a:cubicBezTo>
                    <a:pt x="123" y="8645"/>
                    <a:pt x="147" y="8645"/>
                    <a:pt x="147" y="8621"/>
                  </a:cubicBezTo>
                  <a:cubicBezTo>
                    <a:pt x="561" y="8304"/>
                    <a:pt x="781" y="7841"/>
                    <a:pt x="1000" y="7402"/>
                  </a:cubicBezTo>
                  <a:cubicBezTo>
                    <a:pt x="1049" y="7329"/>
                    <a:pt x="1073" y="7256"/>
                    <a:pt x="1122" y="7183"/>
                  </a:cubicBezTo>
                  <a:cubicBezTo>
                    <a:pt x="1610" y="6232"/>
                    <a:pt x="2268" y="5355"/>
                    <a:pt x="2901" y="4526"/>
                  </a:cubicBezTo>
                  <a:lnTo>
                    <a:pt x="6241" y="138"/>
                  </a:lnTo>
                  <a:cubicBezTo>
                    <a:pt x="6265" y="90"/>
                    <a:pt x="6265" y="41"/>
                    <a:pt x="6216" y="17"/>
                  </a:cubicBezTo>
                  <a:cubicBezTo>
                    <a:pt x="6196" y="7"/>
                    <a:pt x="6176" y="1"/>
                    <a:pt x="6158" y="1"/>
                  </a:cubicBezTo>
                  <a:close/>
                </a:path>
              </a:pathLst>
            </a:custGeom>
            <a:solidFill>
              <a:srgbClr val="B4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1"/>
            <p:cNvSpPr/>
            <p:nvPr/>
          </p:nvSpPr>
          <p:spPr>
            <a:xfrm>
              <a:off x="5863250" y="3073875"/>
              <a:ext cx="139575" cy="208675"/>
            </a:xfrm>
            <a:custGeom>
              <a:avLst/>
              <a:gdLst/>
              <a:ahLst/>
              <a:cxnLst/>
              <a:rect l="l" t="t" r="r" b="b"/>
              <a:pathLst>
                <a:path w="5583" h="8347" extrusionOk="0">
                  <a:moveTo>
                    <a:pt x="5470" y="1"/>
                  </a:moveTo>
                  <a:cubicBezTo>
                    <a:pt x="5436" y="1"/>
                    <a:pt x="5405" y="23"/>
                    <a:pt x="5387" y="59"/>
                  </a:cubicBezTo>
                  <a:cubicBezTo>
                    <a:pt x="4778" y="1205"/>
                    <a:pt x="4095" y="2350"/>
                    <a:pt x="3340" y="3447"/>
                  </a:cubicBezTo>
                  <a:cubicBezTo>
                    <a:pt x="3169" y="3691"/>
                    <a:pt x="2999" y="3959"/>
                    <a:pt x="2804" y="4227"/>
                  </a:cubicBezTo>
                  <a:lnTo>
                    <a:pt x="25" y="8200"/>
                  </a:lnTo>
                  <a:cubicBezTo>
                    <a:pt x="1" y="8249"/>
                    <a:pt x="1" y="8298"/>
                    <a:pt x="49" y="8322"/>
                  </a:cubicBezTo>
                  <a:cubicBezTo>
                    <a:pt x="74" y="8346"/>
                    <a:pt x="74" y="8346"/>
                    <a:pt x="98" y="8346"/>
                  </a:cubicBezTo>
                  <a:cubicBezTo>
                    <a:pt x="122" y="8346"/>
                    <a:pt x="147" y="8322"/>
                    <a:pt x="171" y="8298"/>
                  </a:cubicBezTo>
                  <a:lnTo>
                    <a:pt x="2950" y="4300"/>
                  </a:lnTo>
                  <a:cubicBezTo>
                    <a:pt x="3145" y="4056"/>
                    <a:pt x="3315" y="3788"/>
                    <a:pt x="3486" y="3545"/>
                  </a:cubicBezTo>
                  <a:cubicBezTo>
                    <a:pt x="4242" y="2448"/>
                    <a:pt x="4924" y="1302"/>
                    <a:pt x="5558" y="132"/>
                  </a:cubicBezTo>
                  <a:cubicBezTo>
                    <a:pt x="5582" y="83"/>
                    <a:pt x="5558" y="35"/>
                    <a:pt x="5509" y="10"/>
                  </a:cubicBezTo>
                  <a:cubicBezTo>
                    <a:pt x="5496" y="4"/>
                    <a:pt x="5483" y="1"/>
                    <a:pt x="5470" y="1"/>
                  </a:cubicBezTo>
                  <a:close/>
                </a:path>
              </a:pathLst>
            </a:custGeom>
            <a:solidFill>
              <a:srgbClr val="B4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1"/>
            <p:cNvSpPr/>
            <p:nvPr/>
          </p:nvSpPr>
          <p:spPr>
            <a:xfrm>
              <a:off x="5818150" y="3060925"/>
              <a:ext cx="147500" cy="223450"/>
            </a:xfrm>
            <a:custGeom>
              <a:avLst/>
              <a:gdLst/>
              <a:ahLst/>
              <a:cxnLst/>
              <a:rect l="l" t="t" r="r" b="b"/>
              <a:pathLst>
                <a:path w="5900" h="8938" extrusionOk="0">
                  <a:moveTo>
                    <a:pt x="5792" y="0"/>
                  </a:moveTo>
                  <a:cubicBezTo>
                    <a:pt x="5766" y="0"/>
                    <a:pt x="5743" y="12"/>
                    <a:pt x="5729" y="41"/>
                  </a:cubicBezTo>
                  <a:cubicBezTo>
                    <a:pt x="4608" y="1649"/>
                    <a:pt x="3535" y="3356"/>
                    <a:pt x="2487" y="5013"/>
                  </a:cubicBezTo>
                  <a:cubicBezTo>
                    <a:pt x="1683" y="6256"/>
                    <a:pt x="878" y="7548"/>
                    <a:pt x="25" y="8816"/>
                  </a:cubicBezTo>
                  <a:cubicBezTo>
                    <a:pt x="1" y="8840"/>
                    <a:pt x="25" y="8889"/>
                    <a:pt x="50" y="8938"/>
                  </a:cubicBezTo>
                  <a:lnTo>
                    <a:pt x="98" y="8938"/>
                  </a:lnTo>
                  <a:cubicBezTo>
                    <a:pt x="123" y="8938"/>
                    <a:pt x="147" y="8913"/>
                    <a:pt x="171" y="8889"/>
                  </a:cubicBezTo>
                  <a:cubicBezTo>
                    <a:pt x="1025" y="7646"/>
                    <a:pt x="1829" y="6354"/>
                    <a:pt x="2633" y="5086"/>
                  </a:cubicBezTo>
                  <a:cubicBezTo>
                    <a:pt x="3681" y="3453"/>
                    <a:pt x="4754" y="1747"/>
                    <a:pt x="5875" y="138"/>
                  </a:cubicBezTo>
                  <a:cubicBezTo>
                    <a:pt x="5899" y="89"/>
                    <a:pt x="5899" y="41"/>
                    <a:pt x="5851" y="16"/>
                  </a:cubicBezTo>
                  <a:cubicBezTo>
                    <a:pt x="5831" y="6"/>
                    <a:pt x="5810" y="0"/>
                    <a:pt x="5792" y="0"/>
                  </a:cubicBezTo>
                  <a:close/>
                </a:path>
              </a:pathLst>
            </a:custGeom>
            <a:solidFill>
              <a:srgbClr val="B4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1"/>
            <p:cNvSpPr/>
            <p:nvPr/>
          </p:nvSpPr>
          <p:spPr>
            <a:xfrm>
              <a:off x="5796825" y="3038175"/>
              <a:ext cx="132875" cy="204150"/>
            </a:xfrm>
            <a:custGeom>
              <a:avLst/>
              <a:gdLst/>
              <a:ahLst/>
              <a:cxnLst/>
              <a:rect l="l" t="t" r="r" b="b"/>
              <a:pathLst>
                <a:path w="5315" h="8166" extrusionOk="0">
                  <a:moveTo>
                    <a:pt x="5241" y="0"/>
                  </a:moveTo>
                  <a:cubicBezTo>
                    <a:pt x="5192" y="0"/>
                    <a:pt x="5144" y="25"/>
                    <a:pt x="5119" y="49"/>
                  </a:cubicBezTo>
                  <a:cubicBezTo>
                    <a:pt x="4851" y="780"/>
                    <a:pt x="4364" y="1414"/>
                    <a:pt x="3876" y="1999"/>
                  </a:cubicBezTo>
                  <a:cubicBezTo>
                    <a:pt x="3486" y="2511"/>
                    <a:pt x="3072" y="3047"/>
                    <a:pt x="2779" y="3632"/>
                  </a:cubicBezTo>
                  <a:cubicBezTo>
                    <a:pt x="2706" y="3778"/>
                    <a:pt x="2633" y="3949"/>
                    <a:pt x="2560" y="4095"/>
                  </a:cubicBezTo>
                  <a:cubicBezTo>
                    <a:pt x="2487" y="4266"/>
                    <a:pt x="2438" y="4436"/>
                    <a:pt x="2341" y="4583"/>
                  </a:cubicBezTo>
                  <a:cubicBezTo>
                    <a:pt x="2194" y="4875"/>
                    <a:pt x="2024" y="5143"/>
                    <a:pt x="1853" y="5411"/>
                  </a:cubicBezTo>
                  <a:cubicBezTo>
                    <a:pt x="1293" y="6289"/>
                    <a:pt x="708" y="7191"/>
                    <a:pt x="49" y="8019"/>
                  </a:cubicBezTo>
                  <a:cubicBezTo>
                    <a:pt x="1" y="8068"/>
                    <a:pt x="25" y="8117"/>
                    <a:pt x="49" y="8141"/>
                  </a:cubicBezTo>
                  <a:cubicBezTo>
                    <a:pt x="74" y="8166"/>
                    <a:pt x="98" y="8166"/>
                    <a:pt x="98" y="8166"/>
                  </a:cubicBezTo>
                  <a:cubicBezTo>
                    <a:pt x="147" y="8166"/>
                    <a:pt x="171" y="8166"/>
                    <a:pt x="171" y="8141"/>
                  </a:cubicBezTo>
                  <a:cubicBezTo>
                    <a:pt x="854" y="7313"/>
                    <a:pt x="1439" y="6386"/>
                    <a:pt x="1999" y="5509"/>
                  </a:cubicBezTo>
                  <a:cubicBezTo>
                    <a:pt x="2170" y="5241"/>
                    <a:pt x="2365" y="4948"/>
                    <a:pt x="2511" y="4656"/>
                  </a:cubicBezTo>
                  <a:cubicBezTo>
                    <a:pt x="2584" y="4509"/>
                    <a:pt x="2658" y="4339"/>
                    <a:pt x="2731" y="4168"/>
                  </a:cubicBezTo>
                  <a:cubicBezTo>
                    <a:pt x="2804" y="4022"/>
                    <a:pt x="2853" y="3851"/>
                    <a:pt x="2926" y="3705"/>
                  </a:cubicBezTo>
                  <a:cubicBezTo>
                    <a:pt x="3218" y="3144"/>
                    <a:pt x="3632" y="2608"/>
                    <a:pt x="4022" y="2121"/>
                  </a:cubicBezTo>
                  <a:cubicBezTo>
                    <a:pt x="4510" y="1511"/>
                    <a:pt x="4997" y="878"/>
                    <a:pt x="5290" y="122"/>
                  </a:cubicBezTo>
                  <a:cubicBezTo>
                    <a:pt x="5314" y="73"/>
                    <a:pt x="5290" y="25"/>
                    <a:pt x="5241" y="0"/>
                  </a:cubicBezTo>
                  <a:close/>
                </a:path>
              </a:pathLst>
            </a:custGeom>
            <a:solidFill>
              <a:srgbClr val="B4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1"/>
            <p:cNvSpPr/>
            <p:nvPr/>
          </p:nvSpPr>
          <p:spPr>
            <a:xfrm>
              <a:off x="5754175" y="3017450"/>
              <a:ext cx="145650" cy="215750"/>
            </a:xfrm>
            <a:custGeom>
              <a:avLst/>
              <a:gdLst/>
              <a:ahLst/>
              <a:cxnLst/>
              <a:rect l="l" t="t" r="r" b="b"/>
              <a:pathLst>
                <a:path w="5826" h="8630" extrusionOk="0">
                  <a:moveTo>
                    <a:pt x="5753" y="0"/>
                  </a:moveTo>
                  <a:cubicBezTo>
                    <a:pt x="5728" y="0"/>
                    <a:pt x="5655" y="0"/>
                    <a:pt x="5655" y="49"/>
                  </a:cubicBezTo>
                  <a:cubicBezTo>
                    <a:pt x="5460" y="464"/>
                    <a:pt x="5168" y="829"/>
                    <a:pt x="4875" y="1170"/>
                  </a:cubicBezTo>
                  <a:cubicBezTo>
                    <a:pt x="4802" y="1243"/>
                    <a:pt x="4754" y="1317"/>
                    <a:pt x="4680" y="1390"/>
                  </a:cubicBezTo>
                  <a:cubicBezTo>
                    <a:pt x="3925" y="2316"/>
                    <a:pt x="3315" y="3340"/>
                    <a:pt x="2706" y="4363"/>
                  </a:cubicBezTo>
                  <a:lnTo>
                    <a:pt x="1390" y="6557"/>
                  </a:lnTo>
                  <a:cubicBezTo>
                    <a:pt x="1049" y="7142"/>
                    <a:pt x="683" y="7752"/>
                    <a:pt x="220" y="8263"/>
                  </a:cubicBezTo>
                  <a:lnTo>
                    <a:pt x="269" y="7995"/>
                  </a:lnTo>
                  <a:cubicBezTo>
                    <a:pt x="269" y="7947"/>
                    <a:pt x="244" y="7898"/>
                    <a:pt x="195" y="7898"/>
                  </a:cubicBezTo>
                  <a:cubicBezTo>
                    <a:pt x="186" y="7893"/>
                    <a:pt x="178" y="7891"/>
                    <a:pt x="169" y="7891"/>
                  </a:cubicBezTo>
                  <a:cubicBezTo>
                    <a:pt x="130" y="7891"/>
                    <a:pt x="98" y="7931"/>
                    <a:pt x="98" y="7971"/>
                  </a:cubicBezTo>
                  <a:lnTo>
                    <a:pt x="0" y="8532"/>
                  </a:lnTo>
                  <a:cubicBezTo>
                    <a:pt x="0" y="8580"/>
                    <a:pt x="0" y="8605"/>
                    <a:pt x="49" y="8629"/>
                  </a:cubicBezTo>
                  <a:lnTo>
                    <a:pt x="74" y="8629"/>
                  </a:lnTo>
                  <a:cubicBezTo>
                    <a:pt x="98" y="8629"/>
                    <a:pt x="122" y="8629"/>
                    <a:pt x="147" y="8605"/>
                  </a:cubicBezTo>
                  <a:cubicBezTo>
                    <a:pt x="732" y="8020"/>
                    <a:pt x="1146" y="7337"/>
                    <a:pt x="1536" y="6655"/>
                  </a:cubicBezTo>
                  <a:lnTo>
                    <a:pt x="2852" y="4437"/>
                  </a:lnTo>
                  <a:cubicBezTo>
                    <a:pt x="3462" y="3437"/>
                    <a:pt x="4071" y="2413"/>
                    <a:pt x="4827" y="1487"/>
                  </a:cubicBezTo>
                  <a:cubicBezTo>
                    <a:pt x="4875" y="1414"/>
                    <a:pt x="4949" y="1341"/>
                    <a:pt x="4997" y="1292"/>
                  </a:cubicBezTo>
                  <a:cubicBezTo>
                    <a:pt x="5314" y="927"/>
                    <a:pt x="5631" y="561"/>
                    <a:pt x="5802" y="122"/>
                  </a:cubicBezTo>
                  <a:cubicBezTo>
                    <a:pt x="5826" y="74"/>
                    <a:pt x="5802" y="25"/>
                    <a:pt x="5753" y="0"/>
                  </a:cubicBezTo>
                  <a:close/>
                </a:path>
              </a:pathLst>
            </a:custGeom>
            <a:solidFill>
              <a:srgbClr val="B4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1"/>
            <p:cNvSpPr/>
            <p:nvPr/>
          </p:nvSpPr>
          <p:spPr>
            <a:xfrm>
              <a:off x="5728575" y="2994800"/>
              <a:ext cx="142625" cy="210350"/>
            </a:xfrm>
            <a:custGeom>
              <a:avLst/>
              <a:gdLst/>
              <a:ahLst/>
              <a:cxnLst/>
              <a:rect l="l" t="t" r="r" b="b"/>
              <a:pathLst>
                <a:path w="5705" h="8414" extrusionOk="0">
                  <a:moveTo>
                    <a:pt x="5608" y="1"/>
                  </a:moveTo>
                  <a:cubicBezTo>
                    <a:pt x="5587" y="1"/>
                    <a:pt x="5568" y="8"/>
                    <a:pt x="5558" y="29"/>
                  </a:cubicBezTo>
                  <a:cubicBezTo>
                    <a:pt x="5022" y="516"/>
                    <a:pt x="4534" y="1077"/>
                    <a:pt x="4144" y="1686"/>
                  </a:cubicBezTo>
                  <a:cubicBezTo>
                    <a:pt x="4047" y="1857"/>
                    <a:pt x="3949" y="2003"/>
                    <a:pt x="3852" y="2174"/>
                  </a:cubicBezTo>
                  <a:cubicBezTo>
                    <a:pt x="3730" y="2393"/>
                    <a:pt x="3608" y="2613"/>
                    <a:pt x="3462" y="2808"/>
                  </a:cubicBezTo>
                  <a:cubicBezTo>
                    <a:pt x="3364" y="2954"/>
                    <a:pt x="3243" y="3100"/>
                    <a:pt x="3145" y="3246"/>
                  </a:cubicBezTo>
                  <a:cubicBezTo>
                    <a:pt x="3023" y="3417"/>
                    <a:pt x="2901" y="3588"/>
                    <a:pt x="2779" y="3783"/>
                  </a:cubicBezTo>
                  <a:cubicBezTo>
                    <a:pt x="2463" y="4246"/>
                    <a:pt x="2219" y="4782"/>
                    <a:pt x="1999" y="5294"/>
                  </a:cubicBezTo>
                  <a:cubicBezTo>
                    <a:pt x="1780" y="5781"/>
                    <a:pt x="1561" y="6269"/>
                    <a:pt x="1293" y="6732"/>
                  </a:cubicBezTo>
                  <a:cubicBezTo>
                    <a:pt x="927" y="7293"/>
                    <a:pt x="464" y="7780"/>
                    <a:pt x="25" y="8268"/>
                  </a:cubicBezTo>
                  <a:cubicBezTo>
                    <a:pt x="1" y="8316"/>
                    <a:pt x="1" y="8365"/>
                    <a:pt x="49" y="8389"/>
                  </a:cubicBezTo>
                  <a:cubicBezTo>
                    <a:pt x="49" y="8414"/>
                    <a:pt x="74" y="8414"/>
                    <a:pt x="98" y="8414"/>
                  </a:cubicBezTo>
                  <a:cubicBezTo>
                    <a:pt x="123" y="8414"/>
                    <a:pt x="147" y="8414"/>
                    <a:pt x="171" y="8389"/>
                  </a:cubicBezTo>
                  <a:cubicBezTo>
                    <a:pt x="610" y="7902"/>
                    <a:pt x="1073" y="7390"/>
                    <a:pt x="1439" y="6805"/>
                  </a:cubicBezTo>
                  <a:cubicBezTo>
                    <a:pt x="1707" y="6366"/>
                    <a:pt x="1926" y="5854"/>
                    <a:pt x="2146" y="5367"/>
                  </a:cubicBezTo>
                  <a:cubicBezTo>
                    <a:pt x="2389" y="4855"/>
                    <a:pt x="2609" y="4343"/>
                    <a:pt x="2926" y="3880"/>
                  </a:cubicBezTo>
                  <a:cubicBezTo>
                    <a:pt x="3048" y="3685"/>
                    <a:pt x="3169" y="3514"/>
                    <a:pt x="3291" y="3344"/>
                  </a:cubicBezTo>
                  <a:cubicBezTo>
                    <a:pt x="3389" y="3198"/>
                    <a:pt x="3511" y="3051"/>
                    <a:pt x="3608" y="2905"/>
                  </a:cubicBezTo>
                  <a:cubicBezTo>
                    <a:pt x="3754" y="2686"/>
                    <a:pt x="3876" y="2466"/>
                    <a:pt x="3998" y="2271"/>
                  </a:cubicBezTo>
                  <a:cubicBezTo>
                    <a:pt x="4096" y="2101"/>
                    <a:pt x="4193" y="1930"/>
                    <a:pt x="4291" y="1784"/>
                  </a:cubicBezTo>
                  <a:cubicBezTo>
                    <a:pt x="4681" y="1175"/>
                    <a:pt x="5144" y="638"/>
                    <a:pt x="5680" y="151"/>
                  </a:cubicBezTo>
                  <a:cubicBezTo>
                    <a:pt x="5704" y="126"/>
                    <a:pt x="5704" y="78"/>
                    <a:pt x="5680" y="29"/>
                  </a:cubicBezTo>
                  <a:cubicBezTo>
                    <a:pt x="5666" y="15"/>
                    <a:pt x="5636" y="1"/>
                    <a:pt x="5608" y="1"/>
                  </a:cubicBezTo>
                  <a:close/>
                </a:path>
              </a:pathLst>
            </a:custGeom>
            <a:solidFill>
              <a:srgbClr val="B4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1"/>
            <p:cNvSpPr/>
            <p:nvPr/>
          </p:nvSpPr>
          <p:spPr>
            <a:xfrm>
              <a:off x="5687750" y="2964025"/>
              <a:ext cx="152375" cy="229550"/>
            </a:xfrm>
            <a:custGeom>
              <a:avLst/>
              <a:gdLst/>
              <a:ahLst/>
              <a:cxnLst/>
              <a:rect l="l" t="t" r="r" b="b"/>
              <a:pathLst>
                <a:path w="6095" h="9182" extrusionOk="0">
                  <a:moveTo>
                    <a:pt x="5987" y="1"/>
                  </a:moveTo>
                  <a:cubicBezTo>
                    <a:pt x="5961" y="1"/>
                    <a:pt x="5938" y="13"/>
                    <a:pt x="5924" y="41"/>
                  </a:cubicBezTo>
                  <a:cubicBezTo>
                    <a:pt x="4729" y="1528"/>
                    <a:pt x="3681" y="3161"/>
                    <a:pt x="2828" y="4867"/>
                  </a:cubicBezTo>
                  <a:lnTo>
                    <a:pt x="2755" y="5038"/>
                  </a:lnTo>
                  <a:cubicBezTo>
                    <a:pt x="2609" y="5330"/>
                    <a:pt x="2462" y="5647"/>
                    <a:pt x="2267" y="5915"/>
                  </a:cubicBezTo>
                  <a:cubicBezTo>
                    <a:pt x="2097" y="6184"/>
                    <a:pt x="1902" y="6452"/>
                    <a:pt x="1682" y="6695"/>
                  </a:cubicBezTo>
                  <a:lnTo>
                    <a:pt x="1536" y="6890"/>
                  </a:lnTo>
                  <a:cubicBezTo>
                    <a:pt x="1000" y="7573"/>
                    <a:pt x="488" y="8304"/>
                    <a:pt x="25" y="9060"/>
                  </a:cubicBezTo>
                  <a:cubicBezTo>
                    <a:pt x="1" y="9084"/>
                    <a:pt x="25" y="9157"/>
                    <a:pt x="74" y="9182"/>
                  </a:cubicBezTo>
                  <a:lnTo>
                    <a:pt x="98" y="9182"/>
                  </a:lnTo>
                  <a:cubicBezTo>
                    <a:pt x="147" y="9182"/>
                    <a:pt x="171" y="9157"/>
                    <a:pt x="196" y="9133"/>
                  </a:cubicBezTo>
                  <a:cubicBezTo>
                    <a:pt x="634" y="8402"/>
                    <a:pt x="1146" y="7670"/>
                    <a:pt x="1682" y="6988"/>
                  </a:cubicBezTo>
                  <a:cubicBezTo>
                    <a:pt x="1731" y="6939"/>
                    <a:pt x="1780" y="6866"/>
                    <a:pt x="1829" y="6817"/>
                  </a:cubicBezTo>
                  <a:cubicBezTo>
                    <a:pt x="2024" y="6549"/>
                    <a:pt x="2243" y="6305"/>
                    <a:pt x="2414" y="6013"/>
                  </a:cubicBezTo>
                  <a:cubicBezTo>
                    <a:pt x="2609" y="5720"/>
                    <a:pt x="2779" y="5404"/>
                    <a:pt x="2926" y="5111"/>
                  </a:cubicBezTo>
                  <a:lnTo>
                    <a:pt x="2999" y="4965"/>
                  </a:lnTo>
                  <a:cubicBezTo>
                    <a:pt x="3852" y="3259"/>
                    <a:pt x="4876" y="1650"/>
                    <a:pt x="6046" y="163"/>
                  </a:cubicBezTo>
                  <a:cubicBezTo>
                    <a:pt x="6094" y="114"/>
                    <a:pt x="6094" y="66"/>
                    <a:pt x="6046" y="17"/>
                  </a:cubicBezTo>
                  <a:cubicBezTo>
                    <a:pt x="6025" y="7"/>
                    <a:pt x="6005" y="1"/>
                    <a:pt x="5987"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1"/>
            <p:cNvSpPr/>
            <p:nvPr/>
          </p:nvSpPr>
          <p:spPr>
            <a:xfrm>
              <a:off x="5652400" y="2901875"/>
              <a:ext cx="191375" cy="267950"/>
            </a:xfrm>
            <a:custGeom>
              <a:avLst/>
              <a:gdLst/>
              <a:ahLst/>
              <a:cxnLst/>
              <a:rect l="l" t="t" r="r" b="b"/>
              <a:pathLst>
                <a:path w="7655" h="10718" extrusionOk="0">
                  <a:moveTo>
                    <a:pt x="7557" y="1"/>
                  </a:moveTo>
                  <a:cubicBezTo>
                    <a:pt x="7529" y="1"/>
                    <a:pt x="7498" y="12"/>
                    <a:pt x="7484" y="41"/>
                  </a:cubicBezTo>
                  <a:cubicBezTo>
                    <a:pt x="5583" y="3210"/>
                    <a:pt x="3608" y="6500"/>
                    <a:pt x="1122" y="9352"/>
                  </a:cubicBezTo>
                  <a:cubicBezTo>
                    <a:pt x="781" y="9766"/>
                    <a:pt x="391" y="10181"/>
                    <a:pt x="25" y="10571"/>
                  </a:cubicBezTo>
                  <a:cubicBezTo>
                    <a:pt x="1" y="10620"/>
                    <a:pt x="1" y="10668"/>
                    <a:pt x="25" y="10693"/>
                  </a:cubicBezTo>
                  <a:cubicBezTo>
                    <a:pt x="50" y="10717"/>
                    <a:pt x="74" y="10717"/>
                    <a:pt x="98" y="10717"/>
                  </a:cubicBezTo>
                  <a:cubicBezTo>
                    <a:pt x="123" y="10717"/>
                    <a:pt x="147" y="10717"/>
                    <a:pt x="171" y="10693"/>
                  </a:cubicBezTo>
                  <a:cubicBezTo>
                    <a:pt x="537" y="10303"/>
                    <a:pt x="903" y="9888"/>
                    <a:pt x="1268" y="9474"/>
                  </a:cubicBezTo>
                  <a:cubicBezTo>
                    <a:pt x="3755" y="6622"/>
                    <a:pt x="5729" y="3307"/>
                    <a:pt x="7655" y="138"/>
                  </a:cubicBezTo>
                  <a:cubicBezTo>
                    <a:pt x="7655" y="90"/>
                    <a:pt x="7655" y="41"/>
                    <a:pt x="7606" y="17"/>
                  </a:cubicBezTo>
                  <a:cubicBezTo>
                    <a:pt x="7596" y="6"/>
                    <a:pt x="7577" y="1"/>
                    <a:pt x="7557"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1"/>
            <p:cNvSpPr/>
            <p:nvPr/>
          </p:nvSpPr>
          <p:spPr>
            <a:xfrm>
              <a:off x="5621950" y="3148425"/>
              <a:ext cx="302250" cy="194775"/>
            </a:xfrm>
            <a:custGeom>
              <a:avLst/>
              <a:gdLst/>
              <a:ahLst/>
              <a:cxnLst/>
              <a:rect l="l" t="t" r="r" b="b"/>
              <a:pathLst>
                <a:path w="12090" h="7791" extrusionOk="0">
                  <a:moveTo>
                    <a:pt x="822" y="0"/>
                  </a:moveTo>
                  <a:cubicBezTo>
                    <a:pt x="578" y="0"/>
                    <a:pt x="339" y="119"/>
                    <a:pt x="195" y="343"/>
                  </a:cubicBezTo>
                  <a:cubicBezTo>
                    <a:pt x="0" y="684"/>
                    <a:pt x="98" y="1123"/>
                    <a:pt x="439" y="1343"/>
                  </a:cubicBezTo>
                  <a:cubicBezTo>
                    <a:pt x="439" y="1343"/>
                    <a:pt x="6411" y="4926"/>
                    <a:pt x="7751" y="5779"/>
                  </a:cubicBezTo>
                  <a:cubicBezTo>
                    <a:pt x="9116" y="6632"/>
                    <a:pt x="10896" y="7680"/>
                    <a:pt x="10896" y="7680"/>
                  </a:cubicBezTo>
                  <a:cubicBezTo>
                    <a:pt x="11012" y="7755"/>
                    <a:pt x="11141" y="7790"/>
                    <a:pt x="11267" y="7790"/>
                  </a:cubicBezTo>
                  <a:cubicBezTo>
                    <a:pt x="11509" y="7790"/>
                    <a:pt x="11742" y="7661"/>
                    <a:pt x="11871" y="7436"/>
                  </a:cubicBezTo>
                  <a:cubicBezTo>
                    <a:pt x="12090" y="7095"/>
                    <a:pt x="11968" y="6656"/>
                    <a:pt x="11627" y="6461"/>
                  </a:cubicBezTo>
                  <a:cubicBezTo>
                    <a:pt x="11627" y="6461"/>
                    <a:pt x="8604" y="4511"/>
                    <a:pt x="6923" y="3488"/>
                  </a:cubicBezTo>
                  <a:cubicBezTo>
                    <a:pt x="5216" y="2439"/>
                    <a:pt x="1194" y="99"/>
                    <a:pt x="1194" y="99"/>
                  </a:cubicBezTo>
                  <a:cubicBezTo>
                    <a:pt x="1077" y="33"/>
                    <a:pt x="949" y="0"/>
                    <a:pt x="822" y="0"/>
                  </a:cubicBezTo>
                  <a:close/>
                </a:path>
              </a:pathLst>
            </a:custGeom>
            <a:solidFill>
              <a:srgbClr val="2C43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1"/>
            <p:cNvSpPr/>
            <p:nvPr/>
          </p:nvSpPr>
          <p:spPr>
            <a:xfrm>
              <a:off x="5780975" y="2456700"/>
              <a:ext cx="593700" cy="633700"/>
            </a:xfrm>
            <a:custGeom>
              <a:avLst/>
              <a:gdLst/>
              <a:ahLst/>
              <a:cxnLst/>
              <a:rect l="l" t="t" r="r" b="b"/>
              <a:pathLst>
                <a:path w="23748" h="25348" extrusionOk="0">
                  <a:moveTo>
                    <a:pt x="14157" y="1"/>
                  </a:moveTo>
                  <a:cubicBezTo>
                    <a:pt x="13393" y="1"/>
                    <a:pt x="12652" y="1235"/>
                    <a:pt x="11579" y="2906"/>
                  </a:cubicBezTo>
                  <a:cubicBezTo>
                    <a:pt x="10336" y="4905"/>
                    <a:pt x="6899" y="10024"/>
                    <a:pt x="5875" y="11242"/>
                  </a:cubicBezTo>
                  <a:cubicBezTo>
                    <a:pt x="5461" y="11745"/>
                    <a:pt x="5059" y="11941"/>
                    <a:pt x="4709" y="11941"/>
                  </a:cubicBezTo>
                  <a:cubicBezTo>
                    <a:pt x="4194" y="11941"/>
                    <a:pt x="3792" y="11517"/>
                    <a:pt x="3633" y="11023"/>
                  </a:cubicBezTo>
                  <a:cubicBezTo>
                    <a:pt x="3389" y="10170"/>
                    <a:pt x="3706" y="8537"/>
                    <a:pt x="3852" y="7416"/>
                  </a:cubicBezTo>
                  <a:cubicBezTo>
                    <a:pt x="3996" y="6289"/>
                    <a:pt x="4140" y="4879"/>
                    <a:pt x="2939" y="4879"/>
                  </a:cubicBezTo>
                  <a:cubicBezTo>
                    <a:pt x="2919" y="4879"/>
                    <a:pt x="2898" y="4880"/>
                    <a:pt x="2877" y="4881"/>
                  </a:cubicBezTo>
                  <a:cubicBezTo>
                    <a:pt x="1585" y="4905"/>
                    <a:pt x="1244" y="7147"/>
                    <a:pt x="976" y="8439"/>
                  </a:cubicBezTo>
                  <a:cubicBezTo>
                    <a:pt x="757" y="9414"/>
                    <a:pt x="147" y="10877"/>
                    <a:pt x="98" y="14850"/>
                  </a:cubicBezTo>
                  <a:cubicBezTo>
                    <a:pt x="74" y="15679"/>
                    <a:pt x="50" y="16410"/>
                    <a:pt x="1" y="17068"/>
                  </a:cubicBezTo>
                  <a:cubicBezTo>
                    <a:pt x="74" y="17360"/>
                    <a:pt x="147" y="17629"/>
                    <a:pt x="245" y="17872"/>
                  </a:cubicBezTo>
                  <a:cubicBezTo>
                    <a:pt x="562" y="18555"/>
                    <a:pt x="952" y="19237"/>
                    <a:pt x="1415" y="19847"/>
                  </a:cubicBezTo>
                  <a:cubicBezTo>
                    <a:pt x="2585" y="21455"/>
                    <a:pt x="4169" y="22723"/>
                    <a:pt x="5900" y="23747"/>
                  </a:cubicBezTo>
                  <a:cubicBezTo>
                    <a:pt x="6972" y="24380"/>
                    <a:pt x="8142" y="24941"/>
                    <a:pt x="9385" y="25209"/>
                  </a:cubicBezTo>
                  <a:cubicBezTo>
                    <a:pt x="9834" y="25299"/>
                    <a:pt x="10298" y="25347"/>
                    <a:pt x="10761" y="25347"/>
                  </a:cubicBezTo>
                  <a:cubicBezTo>
                    <a:pt x="11304" y="25347"/>
                    <a:pt x="11846" y="25281"/>
                    <a:pt x="12359" y="25136"/>
                  </a:cubicBezTo>
                  <a:cubicBezTo>
                    <a:pt x="14236" y="22674"/>
                    <a:pt x="16844" y="19237"/>
                    <a:pt x="17941" y="17726"/>
                  </a:cubicBezTo>
                  <a:cubicBezTo>
                    <a:pt x="19501" y="15630"/>
                    <a:pt x="22304" y="11584"/>
                    <a:pt x="23303" y="9950"/>
                  </a:cubicBezTo>
                  <a:cubicBezTo>
                    <a:pt x="23747" y="9204"/>
                    <a:pt x="23362" y="8458"/>
                    <a:pt x="22715" y="8458"/>
                  </a:cubicBezTo>
                  <a:cubicBezTo>
                    <a:pt x="22474" y="8458"/>
                    <a:pt x="22198" y="8561"/>
                    <a:pt x="21914" y="8805"/>
                  </a:cubicBezTo>
                  <a:cubicBezTo>
                    <a:pt x="21026" y="9549"/>
                    <a:pt x="16595" y="14781"/>
                    <a:pt x="16225" y="14781"/>
                  </a:cubicBezTo>
                  <a:cubicBezTo>
                    <a:pt x="16219" y="14781"/>
                    <a:pt x="16214" y="14779"/>
                    <a:pt x="16210" y="14777"/>
                  </a:cubicBezTo>
                  <a:cubicBezTo>
                    <a:pt x="15991" y="14606"/>
                    <a:pt x="16283" y="13729"/>
                    <a:pt x="16795" y="12875"/>
                  </a:cubicBezTo>
                  <a:cubicBezTo>
                    <a:pt x="17331" y="12022"/>
                    <a:pt x="18769" y="9780"/>
                    <a:pt x="19964" y="8074"/>
                  </a:cubicBezTo>
                  <a:cubicBezTo>
                    <a:pt x="21134" y="6367"/>
                    <a:pt x="22158" y="4637"/>
                    <a:pt x="21109" y="4003"/>
                  </a:cubicBezTo>
                  <a:cubicBezTo>
                    <a:pt x="21025" y="3952"/>
                    <a:pt x="20935" y="3929"/>
                    <a:pt x="20840" y="3929"/>
                  </a:cubicBezTo>
                  <a:cubicBezTo>
                    <a:pt x="20110" y="3929"/>
                    <a:pt x="19085" y="5326"/>
                    <a:pt x="18136" y="6684"/>
                  </a:cubicBezTo>
                  <a:cubicBezTo>
                    <a:pt x="16583" y="8919"/>
                    <a:pt x="14168" y="12402"/>
                    <a:pt x="13607" y="12402"/>
                  </a:cubicBezTo>
                  <a:cubicBezTo>
                    <a:pt x="13587" y="12402"/>
                    <a:pt x="13569" y="12397"/>
                    <a:pt x="13553" y="12388"/>
                  </a:cubicBezTo>
                  <a:cubicBezTo>
                    <a:pt x="13115" y="12120"/>
                    <a:pt x="17770" y="4661"/>
                    <a:pt x="18477" y="3516"/>
                  </a:cubicBezTo>
                  <a:cubicBezTo>
                    <a:pt x="19159" y="2370"/>
                    <a:pt x="19671" y="1371"/>
                    <a:pt x="18501" y="712"/>
                  </a:cubicBezTo>
                  <a:cubicBezTo>
                    <a:pt x="18450" y="682"/>
                    <a:pt x="18392" y="668"/>
                    <a:pt x="18329" y="668"/>
                  </a:cubicBezTo>
                  <a:cubicBezTo>
                    <a:pt x="17266" y="668"/>
                    <a:pt x="14696" y="4761"/>
                    <a:pt x="13407" y="6855"/>
                  </a:cubicBezTo>
                  <a:cubicBezTo>
                    <a:pt x="12114" y="8979"/>
                    <a:pt x="10909" y="10600"/>
                    <a:pt x="10537" y="10600"/>
                  </a:cubicBezTo>
                  <a:cubicBezTo>
                    <a:pt x="10516" y="10600"/>
                    <a:pt x="10498" y="10595"/>
                    <a:pt x="10482" y="10584"/>
                  </a:cubicBezTo>
                  <a:cubicBezTo>
                    <a:pt x="10190" y="10414"/>
                    <a:pt x="10360" y="9780"/>
                    <a:pt x="10726" y="8878"/>
                  </a:cubicBezTo>
                  <a:cubicBezTo>
                    <a:pt x="11091" y="7976"/>
                    <a:pt x="12481" y="5758"/>
                    <a:pt x="13236" y="4515"/>
                  </a:cubicBezTo>
                  <a:cubicBezTo>
                    <a:pt x="13992" y="3272"/>
                    <a:pt x="15625" y="786"/>
                    <a:pt x="14577" y="127"/>
                  </a:cubicBezTo>
                  <a:cubicBezTo>
                    <a:pt x="14435" y="41"/>
                    <a:pt x="14295" y="1"/>
                    <a:pt x="14157" y="1"/>
                  </a:cubicBezTo>
                  <a:close/>
                </a:path>
              </a:pathLst>
            </a:custGeom>
            <a:solidFill>
              <a:srgbClr val="E8CB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1"/>
            <p:cNvSpPr/>
            <p:nvPr/>
          </p:nvSpPr>
          <p:spPr>
            <a:xfrm>
              <a:off x="5628650" y="2935800"/>
              <a:ext cx="466175" cy="470850"/>
            </a:xfrm>
            <a:custGeom>
              <a:avLst/>
              <a:gdLst/>
              <a:ahLst/>
              <a:cxnLst/>
              <a:rect l="l" t="t" r="r" b="b"/>
              <a:pathLst>
                <a:path w="18647" h="18834" extrusionOk="0">
                  <a:moveTo>
                    <a:pt x="9750" y="0"/>
                  </a:moveTo>
                  <a:cubicBezTo>
                    <a:pt x="8653" y="2535"/>
                    <a:pt x="7703" y="3705"/>
                    <a:pt x="6143" y="5094"/>
                  </a:cubicBezTo>
                  <a:cubicBezTo>
                    <a:pt x="4315" y="6728"/>
                    <a:pt x="1268" y="7995"/>
                    <a:pt x="634" y="8604"/>
                  </a:cubicBezTo>
                  <a:cubicBezTo>
                    <a:pt x="0" y="9238"/>
                    <a:pt x="1414" y="10993"/>
                    <a:pt x="3851" y="14235"/>
                  </a:cubicBezTo>
                  <a:cubicBezTo>
                    <a:pt x="5914" y="17006"/>
                    <a:pt x="7372" y="18834"/>
                    <a:pt x="8436" y="18834"/>
                  </a:cubicBezTo>
                  <a:cubicBezTo>
                    <a:pt x="8617" y="18834"/>
                    <a:pt x="8787" y="18781"/>
                    <a:pt x="8946" y="18671"/>
                  </a:cubicBezTo>
                  <a:cubicBezTo>
                    <a:pt x="10018" y="17940"/>
                    <a:pt x="14333" y="14942"/>
                    <a:pt x="16112" y="13772"/>
                  </a:cubicBezTo>
                  <a:cubicBezTo>
                    <a:pt x="16624" y="13406"/>
                    <a:pt x="17550" y="12821"/>
                    <a:pt x="18647" y="12090"/>
                  </a:cubicBezTo>
                  <a:cubicBezTo>
                    <a:pt x="14820" y="11700"/>
                    <a:pt x="13041" y="9116"/>
                    <a:pt x="11115" y="6118"/>
                  </a:cubicBezTo>
                  <a:cubicBezTo>
                    <a:pt x="9604" y="3803"/>
                    <a:pt x="9580" y="1390"/>
                    <a:pt x="97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1"/>
            <p:cNvSpPr/>
            <p:nvPr/>
          </p:nvSpPr>
          <p:spPr>
            <a:xfrm>
              <a:off x="5829725" y="3223025"/>
              <a:ext cx="218800" cy="152750"/>
            </a:xfrm>
            <a:custGeom>
              <a:avLst/>
              <a:gdLst/>
              <a:ahLst/>
              <a:cxnLst/>
              <a:rect l="l" t="t" r="r" b="b"/>
              <a:pathLst>
                <a:path w="8752" h="6110" extrusionOk="0">
                  <a:moveTo>
                    <a:pt x="8646" y="0"/>
                  </a:moveTo>
                  <a:cubicBezTo>
                    <a:pt x="8630" y="0"/>
                    <a:pt x="8615" y="6"/>
                    <a:pt x="8605" y="16"/>
                  </a:cubicBezTo>
                  <a:lnTo>
                    <a:pt x="3974" y="3014"/>
                  </a:lnTo>
                  <a:cubicBezTo>
                    <a:pt x="3096" y="3599"/>
                    <a:pt x="2170" y="4184"/>
                    <a:pt x="1390" y="4940"/>
                  </a:cubicBezTo>
                  <a:cubicBezTo>
                    <a:pt x="1317" y="4989"/>
                    <a:pt x="1268" y="5037"/>
                    <a:pt x="1195" y="5110"/>
                  </a:cubicBezTo>
                  <a:cubicBezTo>
                    <a:pt x="854" y="5427"/>
                    <a:pt x="513" y="5769"/>
                    <a:pt x="50" y="5939"/>
                  </a:cubicBezTo>
                  <a:cubicBezTo>
                    <a:pt x="25" y="5939"/>
                    <a:pt x="1" y="6012"/>
                    <a:pt x="1" y="6037"/>
                  </a:cubicBezTo>
                  <a:cubicBezTo>
                    <a:pt x="25" y="6085"/>
                    <a:pt x="50" y="6110"/>
                    <a:pt x="98" y="6110"/>
                  </a:cubicBezTo>
                  <a:lnTo>
                    <a:pt x="123" y="6110"/>
                  </a:lnTo>
                  <a:cubicBezTo>
                    <a:pt x="586" y="5939"/>
                    <a:pt x="952" y="5574"/>
                    <a:pt x="1317" y="5232"/>
                  </a:cubicBezTo>
                  <a:cubicBezTo>
                    <a:pt x="1390" y="5184"/>
                    <a:pt x="1439" y="5110"/>
                    <a:pt x="1512" y="5062"/>
                  </a:cubicBezTo>
                  <a:cubicBezTo>
                    <a:pt x="2268" y="4330"/>
                    <a:pt x="3194" y="3745"/>
                    <a:pt x="4071" y="3160"/>
                  </a:cubicBezTo>
                  <a:lnTo>
                    <a:pt x="8678" y="162"/>
                  </a:lnTo>
                  <a:cubicBezTo>
                    <a:pt x="8727" y="138"/>
                    <a:pt x="8751" y="89"/>
                    <a:pt x="8727" y="40"/>
                  </a:cubicBezTo>
                  <a:cubicBezTo>
                    <a:pt x="8698" y="12"/>
                    <a:pt x="8670" y="0"/>
                    <a:pt x="8646"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1"/>
            <p:cNvSpPr/>
            <p:nvPr/>
          </p:nvSpPr>
          <p:spPr>
            <a:xfrm>
              <a:off x="5811450" y="3199200"/>
              <a:ext cx="200500" cy="151600"/>
            </a:xfrm>
            <a:custGeom>
              <a:avLst/>
              <a:gdLst/>
              <a:ahLst/>
              <a:cxnLst/>
              <a:rect l="l" t="t" r="r" b="b"/>
              <a:pathLst>
                <a:path w="8020" h="6064" extrusionOk="0">
                  <a:moveTo>
                    <a:pt x="7919" y="0"/>
                  </a:moveTo>
                  <a:cubicBezTo>
                    <a:pt x="7898" y="0"/>
                    <a:pt x="7874" y="6"/>
                    <a:pt x="7849" y="18"/>
                  </a:cubicBezTo>
                  <a:cubicBezTo>
                    <a:pt x="6874" y="896"/>
                    <a:pt x="5851" y="1749"/>
                    <a:pt x="4802" y="2529"/>
                  </a:cubicBezTo>
                  <a:cubicBezTo>
                    <a:pt x="4534" y="2700"/>
                    <a:pt x="4291" y="2895"/>
                    <a:pt x="4022" y="3090"/>
                  </a:cubicBezTo>
                  <a:lnTo>
                    <a:pt x="49" y="5893"/>
                  </a:lnTo>
                  <a:cubicBezTo>
                    <a:pt x="25" y="5917"/>
                    <a:pt x="1" y="5990"/>
                    <a:pt x="25" y="6015"/>
                  </a:cubicBezTo>
                  <a:cubicBezTo>
                    <a:pt x="49" y="6039"/>
                    <a:pt x="74" y="6063"/>
                    <a:pt x="98" y="6063"/>
                  </a:cubicBezTo>
                  <a:cubicBezTo>
                    <a:pt x="123" y="6063"/>
                    <a:pt x="147" y="6063"/>
                    <a:pt x="147" y="6039"/>
                  </a:cubicBezTo>
                  <a:lnTo>
                    <a:pt x="4120" y="3212"/>
                  </a:lnTo>
                  <a:cubicBezTo>
                    <a:pt x="4388" y="3041"/>
                    <a:pt x="4632" y="2846"/>
                    <a:pt x="4900" y="2675"/>
                  </a:cubicBezTo>
                  <a:cubicBezTo>
                    <a:pt x="5948" y="1895"/>
                    <a:pt x="6996" y="1042"/>
                    <a:pt x="7971" y="165"/>
                  </a:cubicBezTo>
                  <a:cubicBezTo>
                    <a:pt x="8020" y="116"/>
                    <a:pt x="8020" y="67"/>
                    <a:pt x="7971" y="18"/>
                  </a:cubicBezTo>
                  <a:cubicBezTo>
                    <a:pt x="7959" y="6"/>
                    <a:pt x="7941" y="0"/>
                    <a:pt x="7919"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1"/>
            <p:cNvSpPr/>
            <p:nvPr/>
          </p:nvSpPr>
          <p:spPr>
            <a:xfrm>
              <a:off x="5768800" y="3174875"/>
              <a:ext cx="212700" cy="162525"/>
            </a:xfrm>
            <a:custGeom>
              <a:avLst/>
              <a:gdLst/>
              <a:ahLst/>
              <a:cxnLst/>
              <a:rect l="l" t="t" r="r" b="b"/>
              <a:pathLst>
                <a:path w="8508" h="6501" extrusionOk="0">
                  <a:moveTo>
                    <a:pt x="8420" y="0"/>
                  </a:moveTo>
                  <a:cubicBezTo>
                    <a:pt x="8401" y="0"/>
                    <a:pt x="8381" y="6"/>
                    <a:pt x="8361" y="16"/>
                  </a:cubicBezTo>
                  <a:cubicBezTo>
                    <a:pt x="6752" y="1162"/>
                    <a:pt x="5168" y="2405"/>
                    <a:pt x="3632" y="3600"/>
                  </a:cubicBezTo>
                  <a:cubicBezTo>
                    <a:pt x="2462" y="4501"/>
                    <a:pt x="1244" y="5452"/>
                    <a:pt x="49" y="6330"/>
                  </a:cubicBezTo>
                  <a:cubicBezTo>
                    <a:pt x="0" y="6378"/>
                    <a:pt x="0" y="6427"/>
                    <a:pt x="25" y="6476"/>
                  </a:cubicBezTo>
                  <a:cubicBezTo>
                    <a:pt x="49" y="6500"/>
                    <a:pt x="74" y="6500"/>
                    <a:pt x="98" y="6500"/>
                  </a:cubicBezTo>
                  <a:cubicBezTo>
                    <a:pt x="122" y="6500"/>
                    <a:pt x="122" y="6500"/>
                    <a:pt x="147" y="6476"/>
                  </a:cubicBezTo>
                  <a:cubicBezTo>
                    <a:pt x="1365" y="5598"/>
                    <a:pt x="2560" y="4648"/>
                    <a:pt x="3730" y="3746"/>
                  </a:cubicBezTo>
                  <a:cubicBezTo>
                    <a:pt x="5265" y="2551"/>
                    <a:pt x="6850" y="1308"/>
                    <a:pt x="8458" y="163"/>
                  </a:cubicBezTo>
                  <a:cubicBezTo>
                    <a:pt x="8507" y="138"/>
                    <a:pt x="8507" y="65"/>
                    <a:pt x="8483" y="41"/>
                  </a:cubicBezTo>
                  <a:cubicBezTo>
                    <a:pt x="8469" y="12"/>
                    <a:pt x="8446" y="0"/>
                    <a:pt x="8420"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1"/>
            <p:cNvSpPr/>
            <p:nvPr/>
          </p:nvSpPr>
          <p:spPr>
            <a:xfrm>
              <a:off x="5762700" y="3141050"/>
              <a:ext cx="192600" cy="149425"/>
            </a:xfrm>
            <a:custGeom>
              <a:avLst/>
              <a:gdLst/>
              <a:ahLst/>
              <a:cxnLst/>
              <a:rect l="l" t="t" r="r" b="b"/>
              <a:pathLst>
                <a:path w="7704" h="5977" extrusionOk="0">
                  <a:moveTo>
                    <a:pt x="7594" y="1"/>
                  </a:moveTo>
                  <a:cubicBezTo>
                    <a:pt x="7569" y="1"/>
                    <a:pt x="7547" y="15"/>
                    <a:pt x="7532" y="29"/>
                  </a:cubicBezTo>
                  <a:cubicBezTo>
                    <a:pt x="7021" y="614"/>
                    <a:pt x="6362" y="1028"/>
                    <a:pt x="5704" y="1443"/>
                  </a:cubicBezTo>
                  <a:cubicBezTo>
                    <a:pt x="5144" y="1784"/>
                    <a:pt x="4583" y="2149"/>
                    <a:pt x="4120" y="2613"/>
                  </a:cubicBezTo>
                  <a:cubicBezTo>
                    <a:pt x="3998" y="2734"/>
                    <a:pt x="3876" y="2856"/>
                    <a:pt x="3754" y="2978"/>
                  </a:cubicBezTo>
                  <a:cubicBezTo>
                    <a:pt x="3633" y="3100"/>
                    <a:pt x="3511" y="3222"/>
                    <a:pt x="3389" y="3344"/>
                  </a:cubicBezTo>
                  <a:cubicBezTo>
                    <a:pt x="3169" y="3563"/>
                    <a:pt x="2901" y="3783"/>
                    <a:pt x="2658" y="3953"/>
                  </a:cubicBezTo>
                  <a:cubicBezTo>
                    <a:pt x="1829" y="4611"/>
                    <a:pt x="951" y="5269"/>
                    <a:pt x="49" y="5830"/>
                  </a:cubicBezTo>
                  <a:cubicBezTo>
                    <a:pt x="25" y="5854"/>
                    <a:pt x="1" y="5903"/>
                    <a:pt x="25" y="5952"/>
                  </a:cubicBezTo>
                  <a:cubicBezTo>
                    <a:pt x="49" y="5976"/>
                    <a:pt x="74" y="5976"/>
                    <a:pt x="98" y="5976"/>
                  </a:cubicBezTo>
                  <a:lnTo>
                    <a:pt x="147" y="5976"/>
                  </a:lnTo>
                  <a:cubicBezTo>
                    <a:pt x="1049" y="5416"/>
                    <a:pt x="1926" y="4733"/>
                    <a:pt x="2755" y="4099"/>
                  </a:cubicBezTo>
                  <a:cubicBezTo>
                    <a:pt x="2999" y="3904"/>
                    <a:pt x="3267" y="3709"/>
                    <a:pt x="3511" y="3490"/>
                  </a:cubicBezTo>
                  <a:cubicBezTo>
                    <a:pt x="3633" y="3368"/>
                    <a:pt x="3779" y="3222"/>
                    <a:pt x="3876" y="3100"/>
                  </a:cubicBezTo>
                  <a:cubicBezTo>
                    <a:pt x="3998" y="2978"/>
                    <a:pt x="4120" y="2856"/>
                    <a:pt x="4242" y="2734"/>
                  </a:cubicBezTo>
                  <a:cubicBezTo>
                    <a:pt x="4681" y="2296"/>
                    <a:pt x="5266" y="1930"/>
                    <a:pt x="5802" y="1589"/>
                  </a:cubicBezTo>
                  <a:cubicBezTo>
                    <a:pt x="6460" y="1174"/>
                    <a:pt x="7142" y="760"/>
                    <a:pt x="7654" y="151"/>
                  </a:cubicBezTo>
                  <a:cubicBezTo>
                    <a:pt x="7703" y="102"/>
                    <a:pt x="7679" y="53"/>
                    <a:pt x="7654" y="29"/>
                  </a:cubicBezTo>
                  <a:cubicBezTo>
                    <a:pt x="7634" y="8"/>
                    <a:pt x="7613" y="1"/>
                    <a:pt x="7594"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1"/>
            <p:cNvSpPr/>
            <p:nvPr/>
          </p:nvSpPr>
          <p:spPr>
            <a:xfrm>
              <a:off x="5724925" y="3111600"/>
              <a:ext cx="209025" cy="155725"/>
            </a:xfrm>
            <a:custGeom>
              <a:avLst/>
              <a:gdLst/>
              <a:ahLst/>
              <a:cxnLst/>
              <a:rect l="l" t="t" r="r" b="b"/>
              <a:pathLst>
                <a:path w="8361" h="6229" extrusionOk="0">
                  <a:moveTo>
                    <a:pt x="8263" y="0"/>
                  </a:moveTo>
                  <a:cubicBezTo>
                    <a:pt x="8239" y="0"/>
                    <a:pt x="8215" y="12"/>
                    <a:pt x="8190" y="37"/>
                  </a:cubicBezTo>
                  <a:cubicBezTo>
                    <a:pt x="7898" y="354"/>
                    <a:pt x="7483" y="597"/>
                    <a:pt x="7093" y="817"/>
                  </a:cubicBezTo>
                  <a:cubicBezTo>
                    <a:pt x="7020" y="866"/>
                    <a:pt x="6923" y="914"/>
                    <a:pt x="6850" y="963"/>
                  </a:cubicBezTo>
                  <a:cubicBezTo>
                    <a:pt x="5826" y="1572"/>
                    <a:pt x="4875" y="2328"/>
                    <a:pt x="3974" y="3084"/>
                  </a:cubicBezTo>
                  <a:lnTo>
                    <a:pt x="1999" y="4717"/>
                  </a:lnTo>
                  <a:cubicBezTo>
                    <a:pt x="1463" y="5156"/>
                    <a:pt x="927" y="5594"/>
                    <a:pt x="317" y="5936"/>
                  </a:cubicBezTo>
                  <a:lnTo>
                    <a:pt x="464" y="5692"/>
                  </a:lnTo>
                  <a:cubicBezTo>
                    <a:pt x="488" y="5643"/>
                    <a:pt x="464" y="5594"/>
                    <a:pt x="439" y="5570"/>
                  </a:cubicBezTo>
                  <a:cubicBezTo>
                    <a:pt x="425" y="5563"/>
                    <a:pt x="411" y="5560"/>
                    <a:pt x="397" y="5560"/>
                  </a:cubicBezTo>
                  <a:cubicBezTo>
                    <a:pt x="364" y="5560"/>
                    <a:pt x="335" y="5577"/>
                    <a:pt x="317" y="5594"/>
                  </a:cubicBezTo>
                  <a:lnTo>
                    <a:pt x="25" y="6106"/>
                  </a:lnTo>
                  <a:cubicBezTo>
                    <a:pt x="0" y="6131"/>
                    <a:pt x="0" y="6179"/>
                    <a:pt x="49" y="6204"/>
                  </a:cubicBezTo>
                  <a:cubicBezTo>
                    <a:pt x="49" y="6228"/>
                    <a:pt x="74" y="6228"/>
                    <a:pt x="98" y="6228"/>
                  </a:cubicBezTo>
                  <a:lnTo>
                    <a:pt x="147" y="6228"/>
                  </a:lnTo>
                  <a:cubicBezTo>
                    <a:pt x="878" y="5887"/>
                    <a:pt x="1512" y="5351"/>
                    <a:pt x="2121" y="4863"/>
                  </a:cubicBezTo>
                  <a:lnTo>
                    <a:pt x="4095" y="3230"/>
                  </a:lnTo>
                  <a:cubicBezTo>
                    <a:pt x="4997" y="2474"/>
                    <a:pt x="5924" y="1719"/>
                    <a:pt x="6947" y="1109"/>
                  </a:cubicBezTo>
                  <a:cubicBezTo>
                    <a:pt x="7020" y="1061"/>
                    <a:pt x="7093" y="1012"/>
                    <a:pt x="7191" y="963"/>
                  </a:cubicBezTo>
                  <a:cubicBezTo>
                    <a:pt x="7581" y="744"/>
                    <a:pt x="7995" y="500"/>
                    <a:pt x="8337" y="159"/>
                  </a:cubicBezTo>
                  <a:cubicBezTo>
                    <a:pt x="8361" y="110"/>
                    <a:pt x="8361" y="61"/>
                    <a:pt x="8337" y="37"/>
                  </a:cubicBezTo>
                  <a:cubicBezTo>
                    <a:pt x="8312" y="12"/>
                    <a:pt x="8288" y="0"/>
                    <a:pt x="8263"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1"/>
            <p:cNvSpPr/>
            <p:nvPr/>
          </p:nvSpPr>
          <p:spPr>
            <a:xfrm>
              <a:off x="5710900" y="3080575"/>
              <a:ext cx="204775" cy="152000"/>
            </a:xfrm>
            <a:custGeom>
              <a:avLst/>
              <a:gdLst/>
              <a:ahLst/>
              <a:cxnLst/>
              <a:rect l="l" t="t" r="r" b="b"/>
              <a:pathLst>
                <a:path w="8191" h="6080" extrusionOk="0">
                  <a:moveTo>
                    <a:pt x="8083" y="1"/>
                  </a:moveTo>
                  <a:cubicBezTo>
                    <a:pt x="8071" y="1"/>
                    <a:pt x="8058" y="4"/>
                    <a:pt x="8044" y="10"/>
                  </a:cubicBezTo>
                  <a:cubicBezTo>
                    <a:pt x="7362" y="303"/>
                    <a:pt x="6728" y="668"/>
                    <a:pt x="6168" y="1107"/>
                  </a:cubicBezTo>
                  <a:cubicBezTo>
                    <a:pt x="5997" y="1229"/>
                    <a:pt x="5851" y="1351"/>
                    <a:pt x="5705" y="1473"/>
                  </a:cubicBezTo>
                  <a:cubicBezTo>
                    <a:pt x="5534" y="1619"/>
                    <a:pt x="5339" y="1790"/>
                    <a:pt x="5144" y="1936"/>
                  </a:cubicBezTo>
                  <a:cubicBezTo>
                    <a:pt x="4998" y="2033"/>
                    <a:pt x="4827" y="2131"/>
                    <a:pt x="4681" y="2228"/>
                  </a:cubicBezTo>
                  <a:cubicBezTo>
                    <a:pt x="4510" y="2350"/>
                    <a:pt x="4340" y="2472"/>
                    <a:pt x="4145" y="2594"/>
                  </a:cubicBezTo>
                  <a:cubicBezTo>
                    <a:pt x="3706" y="2960"/>
                    <a:pt x="3291" y="3374"/>
                    <a:pt x="2901" y="3788"/>
                  </a:cubicBezTo>
                  <a:cubicBezTo>
                    <a:pt x="2536" y="4154"/>
                    <a:pt x="2170" y="4544"/>
                    <a:pt x="1756" y="4885"/>
                  </a:cubicBezTo>
                  <a:cubicBezTo>
                    <a:pt x="1244" y="5300"/>
                    <a:pt x="635" y="5617"/>
                    <a:pt x="50" y="5909"/>
                  </a:cubicBezTo>
                  <a:cubicBezTo>
                    <a:pt x="25" y="5933"/>
                    <a:pt x="1" y="5982"/>
                    <a:pt x="25" y="6031"/>
                  </a:cubicBezTo>
                  <a:cubicBezTo>
                    <a:pt x="50" y="6055"/>
                    <a:pt x="74" y="6080"/>
                    <a:pt x="98" y="6080"/>
                  </a:cubicBezTo>
                  <a:lnTo>
                    <a:pt x="147" y="6080"/>
                  </a:lnTo>
                  <a:cubicBezTo>
                    <a:pt x="732" y="5763"/>
                    <a:pt x="1341" y="5446"/>
                    <a:pt x="1853" y="5032"/>
                  </a:cubicBezTo>
                  <a:cubicBezTo>
                    <a:pt x="2292" y="4690"/>
                    <a:pt x="2658" y="4300"/>
                    <a:pt x="3023" y="3910"/>
                  </a:cubicBezTo>
                  <a:cubicBezTo>
                    <a:pt x="3413" y="3520"/>
                    <a:pt x="3803" y="3082"/>
                    <a:pt x="4266" y="2765"/>
                  </a:cubicBezTo>
                  <a:cubicBezTo>
                    <a:pt x="4437" y="2618"/>
                    <a:pt x="4608" y="2497"/>
                    <a:pt x="4778" y="2399"/>
                  </a:cubicBezTo>
                  <a:cubicBezTo>
                    <a:pt x="4925" y="2277"/>
                    <a:pt x="5095" y="2180"/>
                    <a:pt x="5241" y="2082"/>
                  </a:cubicBezTo>
                  <a:cubicBezTo>
                    <a:pt x="5436" y="1936"/>
                    <a:pt x="5631" y="1765"/>
                    <a:pt x="5826" y="1595"/>
                  </a:cubicBezTo>
                  <a:cubicBezTo>
                    <a:pt x="5973" y="1497"/>
                    <a:pt x="6119" y="1375"/>
                    <a:pt x="6265" y="1253"/>
                  </a:cubicBezTo>
                  <a:cubicBezTo>
                    <a:pt x="6826" y="815"/>
                    <a:pt x="7459" y="449"/>
                    <a:pt x="8118" y="181"/>
                  </a:cubicBezTo>
                  <a:cubicBezTo>
                    <a:pt x="8166" y="157"/>
                    <a:pt x="8191" y="108"/>
                    <a:pt x="8166" y="59"/>
                  </a:cubicBezTo>
                  <a:cubicBezTo>
                    <a:pt x="8149" y="23"/>
                    <a:pt x="8118" y="1"/>
                    <a:pt x="8083"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1"/>
            <p:cNvSpPr/>
            <p:nvPr/>
          </p:nvSpPr>
          <p:spPr>
            <a:xfrm>
              <a:off x="5676775" y="3041425"/>
              <a:ext cx="218800" cy="166775"/>
            </a:xfrm>
            <a:custGeom>
              <a:avLst/>
              <a:gdLst/>
              <a:ahLst/>
              <a:cxnLst/>
              <a:rect l="l" t="t" r="r" b="b"/>
              <a:pathLst>
                <a:path w="8752" h="6671" extrusionOk="0">
                  <a:moveTo>
                    <a:pt x="8664" y="0"/>
                  </a:moveTo>
                  <a:cubicBezTo>
                    <a:pt x="8646" y="0"/>
                    <a:pt x="8625" y="6"/>
                    <a:pt x="8605" y="16"/>
                  </a:cubicBezTo>
                  <a:cubicBezTo>
                    <a:pt x="6996" y="1016"/>
                    <a:pt x="5461" y="2186"/>
                    <a:pt x="4096" y="3526"/>
                  </a:cubicBezTo>
                  <a:lnTo>
                    <a:pt x="3974" y="3624"/>
                  </a:lnTo>
                  <a:cubicBezTo>
                    <a:pt x="3730" y="3868"/>
                    <a:pt x="3462" y="4111"/>
                    <a:pt x="3194" y="4306"/>
                  </a:cubicBezTo>
                  <a:cubicBezTo>
                    <a:pt x="2950" y="4501"/>
                    <a:pt x="2658" y="4672"/>
                    <a:pt x="2390" y="4843"/>
                  </a:cubicBezTo>
                  <a:cubicBezTo>
                    <a:pt x="2316" y="4891"/>
                    <a:pt x="2268" y="4916"/>
                    <a:pt x="2195" y="4964"/>
                  </a:cubicBezTo>
                  <a:cubicBezTo>
                    <a:pt x="1439" y="5428"/>
                    <a:pt x="708" y="5939"/>
                    <a:pt x="25" y="6500"/>
                  </a:cubicBezTo>
                  <a:cubicBezTo>
                    <a:pt x="1" y="6524"/>
                    <a:pt x="1" y="6598"/>
                    <a:pt x="25" y="6622"/>
                  </a:cubicBezTo>
                  <a:cubicBezTo>
                    <a:pt x="50" y="6646"/>
                    <a:pt x="74" y="6671"/>
                    <a:pt x="98" y="6671"/>
                  </a:cubicBezTo>
                  <a:cubicBezTo>
                    <a:pt x="123" y="6671"/>
                    <a:pt x="123" y="6646"/>
                    <a:pt x="147" y="6646"/>
                  </a:cubicBezTo>
                  <a:cubicBezTo>
                    <a:pt x="830" y="6086"/>
                    <a:pt x="1536" y="5574"/>
                    <a:pt x="2292" y="5111"/>
                  </a:cubicBezTo>
                  <a:cubicBezTo>
                    <a:pt x="2341" y="5086"/>
                    <a:pt x="2414" y="5038"/>
                    <a:pt x="2487" y="4989"/>
                  </a:cubicBezTo>
                  <a:cubicBezTo>
                    <a:pt x="2755" y="4818"/>
                    <a:pt x="3048" y="4648"/>
                    <a:pt x="3316" y="4453"/>
                  </a:cubicBezTo>
                  <a:cubicBezTo>
                    <a:pt x="3584" y="4233"/>
                    <a:pt x="3828" y="3989"/>
                    <a:pt x="4096" y="3770"/>
                  </a:cubicBezTo>
                  <a:lnTo>
                    <a:pt x="4218" y="3648"/>
                  </a:lnTo>
                  <a:cubicBezTo>
                    <a:pt x="5583" y="2332"/>
                    <a:pt x="7094" y="1162"/>
                    <a:pt x="8703" y="163"/>
                  </a:cubicBezTo>
                  <a:cubicBezTo>
                    <a:pt x="8751" y="138"/>
                    <a:pt x="8751" y="65"/>
                    <a:pt x="8727" y="41"/>
                  </a:cubicBezTo>
                  <a:cubicBezTo>
                    <a:pt x="8713" y="12"/>
                    <a:pt x="8690" y="0"/>
                    <a:pt x="8664"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1"/>
            <p:cNvSpPr/>
            <p:nvPr/>
          </p:nvSpPr>
          <p:spPr>
            <a:xfrm>
              <a:off x="5650575" y="2983850"/>
              <a:ext cx="269975" cy="189625"/>
            </a:xfrm>
            <a:custGeom>
              <a:avLst/>
              <a:gdLst/>
              <a:ahLst/>
              <a:cxnLst/>
              <a:rect l="l" t="t" r="r" b="b"/>
              <a:pathLst>
                <a:path w="10799" h="7585" extrusionOk="0">
                  <a:moveTo>
                    <a:pt x="10702" y="0"/>
                  </a:moveTo>
                  <a:cubicBezTo>
                    <a:pt x="10682" y="0"/>
                    <a:pt x="10663" y="8"/>
                    <a:pt x="10652" y="28"/>
                  </a:cubicBezTo>
                  <a:cubicBezTo>
                    <a:pt x="7776" y="2368"/>
                    <a:pt x="4803" y="4806"/>
                    <a:pt x="1512" y="6634"/>
                  </a:cubicBezTo>
                  <a:cubicBezTo>
                    <a:pt x="1049" y="6902"/>
                    <a:pt x="537" y="7170"/>
                    <a:pt x="74" y="7414"/>
                  </a:cubicBezTo>
                  <a:cubicBezTo>
                    <a:pt x="25" y="7438"/>
                    <a:pt x="1" y="7511"/>
                    <a:pt x="25" y="7536"/>
                  </a:cubicBezTo>
                  <a:cubicBezTo>
                    <a:pt x="49" y="7584"/>
                    <a:pt x="74" y="7584"/>
                    <a:pt x="98" y="7584"/>
                  </a:cubicBezTo>
                  <a:lnTo>
                    <a:pt x="147" y="7584"/>
                  </a:lnTo>
                  <a:cubicBezTo>
                    <a:pt x="634" y="7341"/>
                    <a:pt x="1122" y="7072"/>
                    <a:pt x="1609" y="6804"/>
                  </a:cubicBezTo>
                  <a:cubicBezTo>
                    <a:pt x="4924" y="4952"/>
                    <a:pt x="7898" y="2514"/>
                    <a:pt x="10774" y="150"/>
                  </a:cubicBezTo>
                  <a:cubicBezTo>
                    <a:pt x="10799" y="126"/>
                    <a:pt x="10799" y="77"/>
                    <a:pt x="10774" y="28"/>
                  </a:cubicBezTo>
                  <a:cubicBezTo>
                    <a:pt x="10760" y="14"/>
                    <a:pt x="10730" y="0"/>
                    <a:pt x="10702"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1"/>
            <p:cNvSpPr/>
            <p:nvPr/>
          </p:nvSpPr>
          <p:spPr>
            <a:xfrm>
              <a:off x="5621950" y="3148225"/>
              <a:ext cx="232800" cy="273350"/>
            </a:xfrm>
            <a:custGeom>
              <a:avLst/>
              <a:gdLst/>
              <a:ahLst/>
              <a:cxnLst/>
              <a:rect l="l" t="t" r="r" b="b"/>
              <a:pathLst>
                <a:path w="9312" h="10934" extrusionOk="0">
                  <a:moveTo>
                    <a:pt x="819" y="0"/>
                  </a:moveTo>
                  <a:cubicBezTo>
                    <a:pt x="662" y="0"/>
                    <a:pt x="503" y="51"/>
                    <a:pt x="366" y="156"/>
                  </a:cubicBezTo>
                  <a:cubicBezTo>
                    <a:pt x="49" y="400"/>
                    <a:pt x="0" y="863"/>
                    <a:pt x="244" y="1180"/>
                  </a:cubicBezTo>
                  <a:cubicBezTo>
                    <a:pt x="244" y="1180"/>
                    <a:pt x="4656" y="6567"/>
                    <a:pt x="5631" y="7810"/>
                  </a:cubicBezTo>
                  <a:cubicBezTo>
                    <a:pt x="6630" y="9077"/>
                    <a:pt x="7946" y="10662"/>
                    <a:pt x="7946" y="10662"/>
                  </a:cubicBezTo>
                  <a:cubicBezTo>
                    <a:pt x="8083" y="10840"/>
                    <a:pt x="8290" y="10933"/>
                    <a:pt x="8496" y="10933"/>
                  </a:cubicBezTo>
                  <a:cubicBezTo>
                    <a:pt x="8657" y="10933"/>
                    <a:pt x="8818" y="10877"/>
                    <a:pt x="8946" y="10759"/>
                  </a:cubicBezTo>
                  <a:cubicBezTo>
                    <a:pt x="9263" y="10515"/>
                    <a:pt x="9311" y="10077"/>
                    <a:pt x="9068" y="9760"/>
                  </a:cubicBezTo>
                  <a:cubicBezTo>
                    <a:pt x="9068" y="9760"/>
                    <a:pt x="6874" y="6908"/>
                    <a:pt x="5606" y="5372"/>
                  </a:cubicBezTo>
                  <a:cubicBezTo>
                    <a:pt x="4363" y="3812"/>
                    <a:pt x="1365" y="254"/>
                    <a:pt x="1365" y="254"/>
                  </a:cubicBezTo>
                  <a:cubicBezTo>
                    <a:pt x="1227" y="88"/>
                    <a:pt x="102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1"/>
            <p:cNvSpPr/>
            <p:nvPr/>
          </p:nvSpPr>
          <p:spPr>
            <a:xfrm>
              <a:off x="5866900" y="2662850"/>
              <a:ext cx="629125" cy="577650"/>
            </a:xfrm>
            <a:custGeom>
              <a:avLst/>
              <a:gdLst/>
              <a:ahLst/>
              <a:cxnLst/>
              <a:rect l="l" t="t" r="r" b="b"/>
              <a:pathLst>
                <a:path w="25165" h="23106" extrusionOk="0">
                  <a:moveTo>
                    <a:pt x="18859" y="1"/>
                  </a:moveTo>
                  <a:cubicBezTo>
                    <a:pt x="18146" y="1"/>
                    <a:pt x="17103" y="834"/>
                    <a:pt x="15722" y="1924"/>
                  </a:cubicBezTo>
                  <a:cubicBezTo>
                    <a:pt x="13894" y="3362"/>
                    <a:pt x="8922" y="7043"/>
                    <a:pt x="7557" y="7847"/>
                  </a:cubicBezTo>
                  <a:cubicBezTo>
                    <a:pt x="7188" y="8065"/>
                    <a:pt x="6867" y="8155"/>
                    <a:pt x="6595" y="8155"/>
                  </a:cubicBezTo>
                  <a:cubicBezTo>
                    <a:pt x="5863" y="8155"/>
                    <a:pt x="5492" y="7494"/>
                    <a:pt x="5509" y="6872"/>
                  </a:cubicBezTo>
                  <a:cubicBezTo>
                    <a:pt x="5558" y="5994"/>
                    <a:pt x="6411" y="4556"/>
                    <a:pt x="6948" y="3533"/>
                  </a:cubicBezTo>
                  <a:cubicBezTo>
                    <a:pt x="7459" y="2533"/>
                    <a:pt x="8093" y="1217"/>
                    <a:pt x="6874" y="827"/>
                  </a:cubicBezTo>
                  <a:cubicBezTo>
                    <a:pt x="6763" y="789"/>
                    <a:pt x="6652" y="771"/>
                    <a:pt x="6543" y="771"/>
                  </a:cubicBezTo>
                  <a:cubicBezTo>
                    <a:pt x="5462" y="771"/>
                    <a:pt x="4518" y="2514"/>
                    <a:pt x="3876" y="3533"/>
                  </a:cubicBezTo>
                  <a:cubicBezTo>
                    <a:pt x="3340" y="4386"/>
                    <a:pt x="2292" y="5556"/>
                    <a:pt x="878" y="9285"/>
                  </a:cubicBezTo>
                  <a:cubicBezTo>
                    <a:pt x="586" y="10065"/>
                    <a:pt x="318" y="10723"/>
                    <a:pt x="50" y="11333"/>
                  </a:cubicBezTo>
                  <a:cubicBezTo>
                    <a:pt x="25" y="11625"/>
                    <a:pt x="1" y="11893"/>
                    <a:pt x="25" y="12161"/>
                  </a:cubicBezTo>
                  <a:cubicBezTo>
                    <a:pt x="74" y="12941"/>
                    <a:pt x="220" y="13697"/>
                    <a:pt x="440" y="14428"/>
                  </a:cubicBezTo>
                  <a:cubicBezTo>
                    <a:pt x="1000" y="16329"/>
                    <a:pt x="2073" y="18060"/>
                    <a:pt x="3340" y="19596"/>
                  </a:cubicBezTo>
                  <a:cubicBezTo>
                    <a:pt x="4144" y="20595"/>
                    <a:pt x="5071" y="21497"/>
                    <a:pt x="6143" y="22155"/>
                  </a:cubicBezTo>
                  <a:cubicBezTo>
                    <a:pt x="6996" y="22691"/>
                    <a:pt x="7971" y="23032"/>
                    <a:pt x="8971" y="23106"/>
                  </a:cubicBezTo>
                  <a:cubicBezTo>
                    <a:pt x="11554" y="21399"/>
                    <a:pt x="15162" y="19059"/>
                    <a:pt x="16722" y="18011"/>
                  </a:cubicBezTo>
                  <a:cubicBezTo>
                    <a:pt x="18891" y="16549"/>
                    <a:pt x="22889" y="13697"/>
                    <a:pt x="24400" y="12478"/>
                  </a:cubicBezTo>
                  <a:cubicBezTo>
                    <a:pt x="25164" y="11858"/>
                    <a:pt x="24878" y="10835"/>
                    <a:pt x="24001" y="10835"/>
                  </a:cubicBezTo>
                  <a:cubicBezTo>
                    <a:pt x="23843" y="10835"/>
                    <a:pt x="23667" y="10868"/>
                    <a:pt x="23474" y="10943"/>
                  </a:cubicBezTo>
                  <a:cubicBezTo>
                    <a:pt x="22390" y="11343"/>
                    <a:pt x="16636" y="14660"/>
                    <a:pt x="16122" y="14660"/>
                  </a:cubicBezTo>
                  <a:cubicBezTo>
                    <a:pt x="16104" y="14660"/>
                    <a:pt x="16093" y="14656"/>
                    <a:pt x="16088" y="14648"/>
                  </a:cubicBezTo>
                  <a:cubicBezTo>
                    <a:pt x="15917" y="14404"/>
                    <a:pt x="16502" y="13697"/>
                    <a:pt x="17282" y="13063"/>
                  </a:cubicBezTo>
                  <a:cubicBezTo>
                    <a:pt x="18062" y="12405"/>
                    <a:pt x="20183" y="10821"/>
                    <a:pt x="21865" y="9602"/>
                  </a:cubicBezTo>
                  <a:cubicBezTo>
                    <a:pt x="23571" y="8383"/>
                    <a:pt x="25107" y="7091"/>
                    <a:pt x="24327" y="6165"/>
                  </a:cubicBezTo>
                  <a:cubicBezTo>
                    <a:pt x="24211" y="6018"/>
                    <a:pt x="24046" y="5954"/>
                    <a:pt x="23841" y="5954"/>
                  </a:cubicBezTo>
                  <a:cubicBezTo>
                    <a:pt x="23093" y="5954"/>
                    <a:pt x="21827" y="6815"/>
                    <a:pt x="20622" y="7676"/>
                  </a:cubicBezTo>
                  <a:cubicBezTo>
                    <a:pt x="18488" y="9197"/>
                    <a:pt x="15212" y="11543"/>
                    <a:pt x="14497" y="11543"/>
                  </a:cubicBezTo>
                  <a:cubicBezTo>
                    <a:pt x="14444" y="11543"/>
                    <a:pt x="14405" y="11530"/>
                    <a:pt x="14382" y="11503"/>
                  </a:cubicBezTo>
                  <a:cubicBezTo>
                    <a:pt x="14065" y="11089"/>
                    <a:pt x="20987" y="5653"/>
                    <a:pt x="22011" y="4800"/>
                  </a:cubicBezTo>
                  <a:cubicBezTo>
                    <a:pt x="23035" y="3971"/>
                    <a:pt x="23864" y="3191"/>
                    <a:pt x="23010" y="2168"/>
                  </a:cubicBezTo>
                  <a:cubicBezTo>
                    <a:pt x="22935" y="2081"/>
                    <a:pt x="22819" y="2041"/>
                    <a:pt x="22671" y="2041"/>
                  </a:cubicBezTo>
                  <a:cubicBezTo>
                    <a:pt x="21437" y="2041"/>
                    <a:pt x="17940" y="4783"/>
                    <a:pt x="16112" y="6263"/>
                  </a:cubicBezTo>
                  <a:cubicBezTo>
                    <a:pt x="14288" y="7736"/>
                    <a:pt x="12661" y="8812"/>
                    <a:pt x="12199" y="8812"/>
                  </a:cubicBezTo>
                  <a:cubicBezTo>
                    <a:pt x="12149" y="8812"/>
                    <a:pt x="12112" y="8799"/>
                    <a:pt x="12091" y="8773"/>
                  </a:cubicBezTo>
                  <a:cubicBezTo>
                    <a:pt x="11871" y="8505"/>
                    <a:pt x="12261" y="7993"/>
                    <a:pt x="12919" y="7262"/>
                  </a:cubicBezTo>
                  <a:cubicBezTo>
                    <a:pt x="13577" y="6531"/>
                    <a:pt x="15625" y="4898"/>
                    <a:pt x="16746" y="3971"/>
                  </a:cubicBezTo>
                  <a:cubicBezTo>
                    <a:pt x="17892" y="3069"/>
                    <a:pt x="20256" y="1266"/>
                    <a:pt x="19476" y="315"/>
                  </a:cubicBezTo>
                  <a:cubicBezTo>
                    <a:pt x="19309" y="98"/>
                    <a:pt x="19103" y="1"/>
                    <a:pt x="18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8" name="Google Shape;3158;p51"/>
          <p:cNvGrpSpPr/>
          <p:nvPr/>
        </p:nvGrpSpPr>
        <p:grpSpPr>
          <a:xfrm rot="257380" flipH="1">
            <a:off x="1964517" y="269515"/>
            <a:ext cx="1858440" cy="4325895"/>
            <a:chOff x="1253400" y="4121025"/>
            <a:chExt cx="521025" cy="1212825"/>
          </a:xfrm>
        </p:grpSpPr>
        <p:sp>
          <p:nvSpPr>
            <p:cNvPr id="3159" name="Google Shape;3159;p51"/>
            <p:cNvSpPr/>
            <p:nvPr/>
          </p:nvSpPr>
          <p:spPr>
            <a:xfrm>
              <a:off x="1687250" y="4726725"/>
              <a:ext cx="76200" cy="38350"/>
            </a:xfrm>
            <a:custGeom>
              <a:avLst/>
              <a:gdLst/>
              <a:ahLst/>
              <a:cxnLst/>
              <a:rect l="l" t="t" r="r" b="b"/>
              <a:pathLst>
                <a:path w="3048" h="1534" extrusionOk="0">
                  <a:moveTo>
                    <a:pt x="293" y="1"/>
                  </a:moveTo>
                  <a:lnTo>
                    <a:pt x="25" y="903"/>
                  </a:lnTo>
                  <a:cubicBezTo>
                    <a:pt x="1" y="1098"/>
                    <a:pt x="488" y="1317"/>
                    <a:pt x="1341" y="1463"/>
                  </a:cubicBezTo>
                  <a:cubicBezTo>
                    <a:pt x="1573" y="1502"/>
                    <a:pt x="1973" y="1533"/>
                    <a:pt x="2318" y="1533"/>
                  </a:cubicBezTo>
                  <a:cubicBezTo>
                    <a:pt x="2628" y="1533"/>
                    <a:pt x="2893" y="1508"/>
                    <a:pt x="2950" y="1439"/>
                  </a:cubicBezTo>
                  <a:lnTo>
                    <a:pt x="3048" y="439"/>
                  </a:lnTo>
                  <a:lnTo>
                    <a:pt x="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1"/>
            <p:cNvSpPr/>
            <p:nvPr/>
          </p:nvSpPr>
          <p:spPr>
            <a:xfrm>
              <a:off x="1263150" y="4734650"/>
              <a:ext cx="82875" cy="40250"/>
            </a:xfrm>
            <a:custGeom>
              <a:avLst/>
              <a:gdLst/>
              <a:ahLst/>
              <a:cxnLst/>
              <a:rect l="l" t="t" r="r" b="b"/>
              <a:pathLst>
                <a:path w="3315" h="1610" extrusionOk="0">
                  <a:moveTo>
                    <a:pt x="2779" y="1"/>
                  </a:moveTo>
                  <a:lnTo>
                    <a:pt x="219" y="25"/>
                  </a:lnTo>
                  <a:lnTo>
                    <a:pt x="0" y="1244"/>
                  </a:lnTo>
                  <a:cubicBezTo>
                    <a:pt x="24" y="1536"/>
                    <a:pt x="585" y="1609"/>
                    <a:pt x="1633" y="1609"/>
                  </a:cubicBezTo>
                  <a:cubicBezTo>
                    <a:pt x="1699" y="1606"/>
                    <a:pt x="1775" y="1605"/>
                    <a:pt x="1858" y="1605"/>
                  </a:cubicBezTo>
                  <a:cubicBezTo>
                    <a:pt x="2019" y="1605"/>
                    <a:pt x="2205" y="1609"/>
                    <a:pt x="2391" y="1609"/>
                  </a:cubicBezTo>
                  <a:cubicBezTo>
                    <a:pt x="2827" y="1609"/>
                    <a:pt x="3256" y="1587"/>
                    <a:pt x="3315" y="1439"/>
                  </a:cubicBezTo>
                  <a:lnTo>
                    <a:pt x="27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1"/>
            <p:cNvSpPr/>
            <p:nvPr/>
          </p:nvSpPr>
          <p:spPr>
            <a:xfrm>
              <a:off x="1253400" y="4309300"/>
              <a:ext cx="200500" cy="461325"/>
            </a:xfrm>
            <a:custGeom>
              <a:avLst/>
              <a:gdLst/>
              <a:ahLst/>
              <a:cxnLst/>
              <a:rect l="l" t="t" r="r" b="b"/>
              <a:pathLst>
                <a:path w="8020" h="18453" extrusionOk="0">
                  <a:moveTo>
                    <a:pt x="8019" y="1"/>
                  </a:moveTo>
                  <a:lnTo>
                    <a:pt x="8019" y="1"/>
                  </a:lnTo>
                  <a:cubicBezTo>
                    <a:pt x="8019" y="1"/>
                    <a:pt x="7922" y="708"/>
                    <a:pt x="7093" y="927"/>
                  </a:cubicBezTo>
                  <a:cubicBezTo>
                    <a:pt x="6264" y="1122"/>
                    <a:pt x="4461" y="1829"/>
                    <a:pt x="3705" y="2317"/>
                  </a:cubicBezTo>
                  <a:cubicBezTo>
                    <a:pt x="2974" y="2828"/>
                    <a:pt x="1584" y="6021"/>
                    <a:pt x="999" y="7338"/>
                  </a:cubicBezTo>
                  <a:cubicBezTo>
                    <a:pt x="390" y="8630"/>
                    <a:pt x="439" y="10580"/>
                    <a:pt x="390" y="11408"/>
                  </a:cubicBezTo>
                  <a:cubicBezTo>
                    <a:pt x="341" y="12237"/>
                    <a:pt x="585" y="13236"/>
                    <a:pt x="341" y="14333"/>
                  </a:cubicBezTo>
                  <a:cubicBezTo>
                    <a:pt x="98" y="15455"/>
                    <a:pt x="0" y="16722"/>
                    <a:pt x="390" y="18258"/>
                  </a:cubicBezTo>
                  <a:cubicBezTo>
                    <a:pt x="409" y="18142"/>
                    <a:pt x="1100" y="18072"/>
                    <a:pt x="1665" y="18072"/>
                  </a:cubicBezTo>
                  <a:cubicBezTo>
                    <a:pt x="1814" y="18072"/>
                    <a:pt x="1955" y="18077"/>
                    <a:pt x="2072" y="18087"/>
                  </a:cubicBezTo>
                  <a:cubicBezTo>
                    <a:pt x="2632" y="18111"/>
                    <a:pt x="3607" y="18233"/>
                    <a:pt x="3705" y="18453"/>
                  </a:cubicBezTo>
                  <a:cubicBezTo>
                    <a:pt x="3705" y="18453"/>
                    <a:pt x="3924" y="16820"/>
                    <a:pt x="3461" y="14845"/>
                  </a:cubicBezTo>
                  <a:cubicBezTo>
                    <a:pt x="3461" y="14845"/>
                    <a:pt x="4119" y="13383"/>
                    <a:pt x="4241" y="12042"/>
                  </a:cubicBezTo>
                  <a:cubicBezTo>
                    <a:pt x="4241" y="12042"/>
                    <a:pt x="4387" y="10263"/>
                    <a:pt x="4607" y="8751"/>
                  </a:cubicBezTo>
                  <a:cubicBezTo>
                    <a:pt x="4826" y="7240"/>
                    <a:pt x="5704" y="5973"/>
                    <a:pt x="5874" y="5412"/>
                  </a:cubicBezTo>
                  <a:lnTo>
                    <a:pt x="7605" y="3828"/>
                  </a:lnTo>
                  <a:lnTo>
                    <a:pt x="80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1"/>
            <p:cNvSpPr/>
            <p:nvPr/>
          </p:nvSpPr>
          <p:spPr>
            <a:xfrm>
              <a:off x="1576350" y="4294075"/>
              <a:ext cx="198075" cy="468625"/>
            </a:xfrm>
            <a:custGeom>
              <a:avLst/>
              <a:gdLst/>
              <a:ahLst/>
              <a:cxnLst/>
              <a:rect l="l" t="t" r="r" b="b"/>
              <a:pathLst>
                <a:path w="7923" h="18745" extrusionOk="0">
                  <a:moveTo>
                    <a:pt x="1" y="1"/>
                  </a:moveTo>
                  <a:lnTo>
                    <a:pt x="19" y="112"/>
                  </a:lnTo>
                  <a:lnTo>
                    <a:pt x="19" y="112"/>
                  </a:lnTo>
                  <a:cubicBezTo>
                    <a:pt x="19" y="43"/>
                    <a:pt x="25" y="1"/>
                    <a:pt x="25" y="1"/>
                  </a:cubicBezTo>
                  <a:close/>
                  <a:moveTo>
                    <a:pt x="19" y="112"/>
                  </a:moveTo>
                  <a:lnTo>
                    <a:pt x="19" y="112"/>
                  </a:lnTo>
                  <a:cubicBezTo>
                    <a:pt x="20" y="200"/>
                    <a:pt x="31" y="329"/>
                    <a:pt x="79" y="467"/>
                  </a:cubicBezTo>
                  <a:lnTo>
                    <a:pt x="79" y="467"/>
                  </a:lnTo>
                  <a:lnTo>
                    <a:pt x="19" y="112"/>
                  </a:lnTo>
                  <a:close/>
                  <a:moveTo>
                    <a:pt x="79" y="467"/>
                  </a:moveTo>
                  <a:lnTo>
                    <a:pt x="683" y="4071"/>
                  </a:lnTo>
                  <a:lnTo>
                    <a:pt x="2755" y="5826"/>
                  </a:lnTo>
                  <a:lnTo>
                    <a:pt x="3096" y="7995"/>
                  </a:lnTo>
                  <a:cubicBezTo>
                    <a:pt x="3096" y="7995"/>
                    <a:pt x="4486" y="11725"/>
                    <a:pt x="4510" y="12895"/>
                  </a:cubicBezTo>
                  <a:cubicBezTo>
                    <a:pt x="4534" y="14089"/>
                    <a:pt x="4802" y="15137"/>
                    <a:pt x="4802" y="15137"/>
                  </a:cubicBezTo>
                  <a:cubicBezTo>
                    <a:pt x="4534" y="16624"/>
                    <a:pt x="4461" y="18209"/>
                    <a:pt x="4461" y="18209"/>
                  </a:cubicBezTo>
                  <a:cubicBezTo>
                    <a:pt x="4543" y="18126"/>
                    <a:pt x="4982" y="18055"/>
                    <a:pt x="5400" y="18055"/>
                  </a:cubicBezTo>
                  <a:cubicBezTo>
                    <a:pt x="5601" y="18055"/>
                    <a:pt x="5798" y="18071"/>
                    <a:pt x="5948" y="18111"/>
                  </a:cubicBezTo>
                  <a:cubicBezTo>
                    <a:pt x="6752" y="18282"/>
                    <a:pt x="7313" y="18574"/>
                    <a:pt x="7362" y="18745"/>
                  </a:cubicBezTo>
                  <a:cubicBezTo>
                    <a:pt x="7362" y="18745"/>
                    <a:pt x="7776" y="15747"/>
                    <a:pt x="7752" y="14284"/>
                  </a:cubicBezTo>
                  <a:cubicBezTo>
                    <a:pt x="7727" y="12797"/>
                    <a:pt x="7922" y="10262"/>
                    <a:pt x="7581" y="9117"/>
                  </a:cubicBezTo>
                  <a:cubicBezTo>
                    <a:pt x="7240" y="7947"/>
                    <a:pt x="5168" y="2511"/>
                    <a:pt x="4681" y="2170"/>
                  </a:cubicBezTo>
                  <a:cubicBezTo>
                    <a:pt x="4169" y="1853"/>
                    <a:pt x="1171" y="1268"/>
                    <a:pt x="537" y="976"/>
                  </a:cubicBezTo>
                  <a:cubicBezTo>
                    <a:pt x="275" y="850"/>
                    <a:pt x="143" y="652"/>
                    <a:pt x="79" y="467"/>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1"/>
            <p:cNvSpPr/>
            <p:nvPr/>
          </p:nvSpPr>
          <p:spPr>
            <a:xfrm>
              <a:off x="1355750" y="4294075"/>
              <a:ext cx="343725" cy="1039775"/>
            </a:xfrm>
            <a:custGeom>
              <a:avLst/>
              <a:gdLst/>
              <a:ahLst/>
              <a:cxnLst/>
              <a:rect l="l" t="t" r="r" b="b"/>
              <a:pathLst>
                <a:path w="13749" h="41591" extrusionOk="0">
                  <a:moveTo>
                    <a:pt x="8849" y="1"/>
                  </a:moveTo>
                  <a:lnTo>
                    <a:pt x="3925" y="610"/>
                  </a:lnTo>
                  <a:lnTo>
                    <a:pt x="3730" y="1390"/>
                  </a:lnTo>
                  <a:lnTo>
                    <a:pt x="781" y="5436"/>
                  </a:lnTo>
                  <a:lnTo>
                    <a:pt x="513" y="9360"/>
                  </a:lnTo>
                  <a:cubicBezTo>
                    <a:pt x="513" y="9360"/>
                    <a:pt x="1122" y="10360"/>
                    <a:pt x="1025" y="11774"/>
                  </a:cubicBezTo>
                  <a:cubicBezTo>
                    <a:pt x="927" y="13187"/>
                    <a:pt x="1537" y="14455"/>
                    <a:pt x="1537" y="14455"/>
                  </a:cubicBezTo>
                  <a:lnTo>
                    <a:pt x="1512" y="15674"/>
                  </a:lnTo>
                  <a:cubicBezTo>
                    <a:pt x="1512" y="15674"/>
                    <a:pt x="805" y="18209"/>
                    <a:pt x="586" y="20817"/>
                  </a:cubicBezTo>
                  <a:cubicBezTo>
                    <a:pt x="367" y="23425"/>
                    <a:pt x="1073" y="26910"/>
                    <a:pt x="1073" y="26910"/>
                  </a:cubicBezTo>
                  <a:cubicBezTo>
                    <a:pt x="1073" y="26910"/>
                    <a:pt x="586" y="28397"/>
                    <a:pt x="488" y="29738"/>
                  </a:cubicBezTo>
                  <a:cubicBezTo>
                    <a:pt x="391" y="31078"/>
                    <a:pt x="708" y="32443"/>
                    <a:pt x="708" y="32443"/>
                  </a:cubicBezTo>
                  <a:cubicBezTo>
                    <a:pt x="1" y="34905"/>
                    <a:pt x="610" y="37343"/>
                    <a:pt x="610" y="37343"/>
                  </a:cubicBezTo>
                  <a:cubicBezTo>
                    <a:pt x="562" y="39536"/>
                    <a:pt x="927" y="41365"/>
                    <a:pt x="927" y="41365"/>
                  </a:cubicBezTo>
                  <a:cubicBezTo>
                    <a:pt x="1466" y="41529"/>
                    <a:pt x="2044" y="41590"/>
                    <a:pt x="2605" y="41590"/>
                  </a:cubicBezTo>
                  <a:cubicBezTo>
                    <a:pt x="4201" y="41590"/>
                    <a:pt x="5656" y="41096"/>
                    <a:pt x="5656" y="41096"/>
                  </a:cubicBezTo>
                  <a:cubicBezTo>
                    <a:pt x="5632" y="39390"/>
                    <a:pt x="5997" y="36904"/>
                    <a:pt x="5997" y="36904"/>
                  </a:cubicBezTo>
                  <a:cubicBezTo>
                    <a:pt x="5997" y="36904"/>
                    <a:pt x="5534" y="36051"/>
                    <a:pt x="5534" y="35320"/>
                  </a:cubicBezTo>
                  <a:cubicBezTo>
                    <a:pt x="5534" y="34588"/>
                    <a:pt x="6095" y="31371"/>
                    <a:pt x="6241" y="30688"/>
                  </a:cubicBezTo>
                  <a:cubicBezTo>
                    <a:pt x="6363" y="30030"/>
                    <a:pt x="5705" y="27837"/>
                    <a:pt x="6192" y="26715"/>
                  </a:cubicBezTo>
                  <a:cubicBezTo>
                    <a:pt x="6679" y="25595"/>
                    <a:pt x="6923" y="22039"/>
                    <a:pt x="6923" y="22035"/>
                  </a:cubicBezTo>
                  <a:lnTo>
                    <a:pt x="6923" y="22035"/>
                  </a:lnTo>
                  <a:cubicBezTo>
                    <a:pt x="6680" y="25692"/>
                    <a:pt x="7923" y="29811"/>
                    <a:pt x="7923" y="29811"/>
                  </a:cubicBezTo>
                  <a:cubicBezTo>
                    <a:pt x="8093" y="31395"/>
                    <a:pt x="8605" y="33102"/>
                    <a:pt x="8605" y="33102"/>
                  </a:cubicBezTo>
                  <a:lnTo>
                    <a:pt x="8410" y="34808"/>
                  </a:lnTo>
                  <a:cubicBezTo>
                    <a:pt x="8410" y="34808"/>
                    <a:pt x="8703" y="35905"/>
                    <a:pt x="8776" y="37050"/>
                  </a:cubicBezTo>
                  <a:cubicBezTo>
                    <a:pt x="8825" y="38196"/>
                    <a:pt x="9239" y="40926"/>
                    <a:pt x="9239" y="40926"/>
                  </a:cubicBezTo>
                  <a:cubicBezTo>
                    <a:pt x="9873" y="41218"/>
                    <a:pt x="10542" y="41316"/>
                    <a:pt x="11152" y="41316"/>
                  </a:cubicBezTo>
                  <a:cubicBezTo>
                    <a:pt x="12372" y="41316"/>
                    <a:pt x="13358" y="40926"/>
                    <a:pt x="13358" y="40926"/>
                  </a:cubicBezTo>
                  <a:cubicBezTo>
                    <a:pt x="13358" y="40926"/>
                    <a:pt x="13285" y="38659"/>
                    <a:pt x="13358" y="37976"/>
                  </a:cubicBezTo>
                  <a:cubicBezTo>
                    <a:pt x="13407" y="37294"/>
                    <a:pt x="13431" y="36368"/>
                    <a:pt x="13529" y="35003"/>
                  </a:cubicBezTo>
                  <a:cubicBezTo>
                    <a:pt x="13626" y="33613"/>
                    <a:pt x="13285" y="32005"/>
                    <a:pt x="13285" y="32005"/>
                  </a:cubicBezTo>
                  <a:cubicBezTo>
                    <a:pt x="13748" y="31176"/>
                    <a:pt x="13383" y="28885"/>
                    <a:pt x="13188" y="27642"/>
                  </a:cubicBezTo>
                  <a:cubicBezTo>
                    <a:pt x="12993" y="26374"/>
                    <a:pt x="13090" y="22718"/>
                    <a:pt x="13090" y="20890"/>
                  </a:cubicBezTo>
                  <a:cubicBezTo>
                    <a:pt x="13090" y="19062"/>
                    <a:pt x="12042" y="15137"/>
                    <a:pt x="12042" y="15137"/>
                  </a:cubicBezTo>
                  <a:cubicBezTo>
                    <a:pt x="12140" y="14455"/>
                    <a:pt x="11676" y="13334"/>
                    <a:pt x="11676" y="13334"/>
                  </a:cubicBezTo>
                  <a:cubicBezTo>
                    <a:pt x="12505" y="12237"/>
                    <a:pt x="11920" y="7995"/>
                    <a:pt x="11920" y="7995"/>
                  </a:cubicBezTo>
                  <a:lnTo>
                    <a:pt x="12237" y="5826"/>
                  </a:lnTo>
                  <a:lnTo>
                    <a:pt x="9507" y="4071"/>
                  </a:lnTo>
                  <a:lnTo>
                    <a:pt x="9044" y="1244"/>
                  </a:lnTo>
                  <a:lnTo>
                    <a:pt x="8849"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1"/>
            <p:cNvSpPr/>
            <p:nvPr/>
          </p:nvSpPr>
          <p:spPr>
            <a:xfrm>
              <a:off x="1268025" y="4507975"/>
              <a:ext cx="97500" cy="62175"/>
            </a:xfrm>
            <a:custGeom>
              <a:avLst/>
              <a:gdLst/>
              <a:ahLst/>
              <a:cxnLst/>
              <a:rect l="l" t="t" r="r" b="b"/>
              <a:pathLst>
                <a:path w="3900" h="2487" extrusionOk="0">
                  <a:moveTo>
                    <a:pt x="171" y="0"/>
                  </a:moveTo>
                  <a:cubicBezTo>
                    <a:pt x="122" y="98"/>
                    <a:pt x="0" y="683"/>
                    <a:pt x="0" y="878"/>
                  </a:cubicBezTo>
                  <a:lnTo>
                    <a:pt x="3802" y="2486"/>
                  </a:lnTo>
                  <a:cubicBezTo>
                    <a:pt x="3876" y="2316"/>
                    <a:pt x="3827" y="1853"/>
                    <a:pt x="3900" y="1658"/>
                  </a:cubicBezTo>
                  <a:lnTo>
                    <a:pt x="1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1"/>
            <p:cNvSpPr/>
            <p:nvPr/>
          </p:nvSpPr>
          <p:spPr>
            <a:xfrm>
              <a:off x="1668975" y="4521975"/>
              <a:ext cx="99950" cy="33550"/>
            </a:xfrm>
            <a:custGeom>
              <a:avLst/>
              <a:gdLst/>
              <a:ahLst/>
              <a:cxnLst/>
              <a:rect l="l" t="t" r="r" b="b"/>
              <a:pathLst>
                <a:path w="3998" h="1342" extrusionOk="0">
                  <a:moveTo>
                    <a:pt x="3876" y="1"/>
                  </a:moveTo>
                  <a:lnTo>
                    <a:pt x="1" y="659"/>
                  </a:lnTo>
                  <a:cubicBezTo>
                    <a:pt x="74" y="878"/>
                    <a:pt x="147" y="1098"/>
                    <a:pt x="220" y="1341"/>
                  </a:cubicBezTo>
                  <a:lnTo>
                    <a:pt x="3998" y="683"/>
                  </a:lnTo>
                  <a:cubicBezTo>
                    <a:pt x="3974" y="439"/>
                    <a:pt x="3900" y="220"/>
                    <a:pt x="3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1"/>
            <p:cNvSpPr/>
            <p:nvPr/>
          </p:nvSpPr>
          <p:spPr>
            <a:xfrm>
              <a:off x="1421575" y="4121025"/>
              <a:ext cx="182825" cy="188300"/>
            </a:xfrm>
            <a:custGeom>
              <a:avLst/>
              <a:gdLst/>
              <a:ahLst/>
              <a:cxnLst/>
              <a:rect l="l" t="t" r="r" b="b"/>
              <a:pathLst>
                <a:path w="7313" h="7532" extrusionOk="0">
                  <a:moveTo>
                    <a:pt x="3707" y="0"/>
                  </a:moveTo>
                  <a:cubicBezTo>
                    <a:pt x="2858" y="0"/>
                    <a:pt x="2006" y="389"/>
                    <a:pt x="1414" y="1389"/>
                  </a:cubicBezTo>
                  <a:cubicBezTo>
                    <a:pt x="0" y="3778"/>
                    <a:pt x="1292" y="7532"/>
                    <a:pt x="1292" y="7532"/>
                  </a:cubicBezTo>
                  <a:lnTo>
                    <a:pt x="6216" y="6923"/>
                  </a:lnTo>
                  <a:cubicBezTo>
                    <a:pt x="6947" y="5874"/>
                    <a:pt x="7313" y="3193"/>
                    <a:pt x="6508" y="1658"/>
                  </a:cubicBezTo>
                  <a:cubicBezTo>
                    <a:pt x="6055" y="751"/>
                    <a:pt x="4885" y="0"/>
                    <a:pt x="370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1"/>
            <p:cNvSpPr/>
            <p:nvPr/>
          </p:nvSpPr>
          <p:spPr>
            <a:xfrm>
              <a:off x="1458125" y="4135025"/>
              <a:ext cx="115200" cy="139575"/>
            </a:xfrm>
            <a:custGeom>
              <a:avLst/>
              <a:gdLst/>
              <a:ahLst/>
              <a:cxnLst/>
              <a:rect l="l" t="t" r="r" b="b"/>
              <a:pathLst>
                <a:path w="4608" h="5583" extrusionOk="0">
                  <a:moveTo>
                    <a:pt x="2195" y="1"/>
                  </a:moveTo>
                  <a:cubicBezTo>
                    <a:pt x="805" y="1"/>
                    <a:pt x="1" y="1463"/>
                    <a:pt x="1" y="3048"/>
                  </a:cubicBezTo>
                  <a:cubicBezTo>
                    <a:pt x="1" y="4632"/>
                    <a:pt x="1317" y="5583"/>
                    <a:pt x="1317" y="5583"/>
                  </a:cubicBezTo>
                  <a:lnTo>
                    <a:pt x="3145" y="5583"/>
                  </a:lnTo>
                  <a:cubicBezTo>
                    <a:pt x="3145" y="5583"/>
                    <a:pt x="4608" y="4388"/>
                    <a:pt x="4608" y="2658"/>
                  </a:cubicBezTo>
                  <a:cubicBezTo>
                    <a:pt x="4608" y="927"/>
                    <a:pt x="3511" y="1"/>
                    <a:pt x="2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1"/>
            <p:cNvSpPr/>
            <p:nvPr/>
          </p:nvSpPr>
          <p:spPr>
            <a:xfrm>
              <a:off x="1537350" y="4386700"/>
              <a:ext cx="135300" cy="40850"/>
            </a:xfrm>
            <a:custGeom>
              <a:avLst/>
              <a:gdLst/>
              <a:ahLst/>
              <a:cxnLst/>
              <a:rect l="l" t="t" r="r" b="b"/>
              <a:pathLst>
                <a:path w="5412" h="1634" extrusionOk="0">
                  <a:moveTo>
                    <a:pt x="1" y="1"/>
                  </a:moveTo>
                  <a:cubicBezTo>
                    <a:pt x="1" y="537"/>
                    <a:pt x="1" y="1073"/>
                    <a:pt x="25" y="1609"/>
                  </a:cubicBezTo>
                  <a:lnTo>
                    <a:pt x="4583" y="1634"/>
                  </a:lnTo>
                  <a:lnTo>
                    <a:pt x="54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1"/>
            <p:cNvSpPr/>
            <p:nvPr/>
          </p:nvSpPr>
          <p:spPr>
            <a:xfrm>
              <a:off x="1538575" y="4426925"/>
              <a:ext cx="113975" cy="10375"/>
            </a:xfrm>
            <a:custGeom>
              <a:avLst/>
              <a:gdLst/>
              <a:ahLst/>
              <a:cxnLst/>
              <a:rect l="l" t="t" r="r" b="b"/>
              <a:pathLst>
                <a:path w="4559" h="415" extrusionOk="0">
                  <a:moveTo>
                    <a:pt x="0" y="0"/>
                  </a:moveTo>
                  <a:cubicBezTo>
                    <a:pt x="0" y="122"/>
                    <a:pt x="25" y="244"/>
                    <a:pt x="25" y="390"/>
                  </a:cubicBezTo>
                  <a:lnTo>
                    <a:pt x="4363" y="415"/>
                  </a:lnTo>
                  <a:lnTo>
                    <a:pt x="45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1"/>
            <p:cNvSpPr/>
            <p:nvPr/>
          </p:nvSpPr>
          <p:spPr>
            <a:xfrm>
              <a:off x="1360025" y="4386700"/>
              <a:ext cx="137125" cy="39625"/>
            </a:xfrm>
            <a:custGeom>
              <a:avLst/>
              <a:gdLst/>
              <a:ahLst/>
              <a:cxnLst/>
              <a:rect l="l" t="t" r="r" b="b"/>
              <a:pathLst>
                <a:path w="5485" h="1585" extrusionOk="0">
                  <a:moveTo>
                    <a:pt x="1" y="1"/>
                  </a:moveTo>
                  <a:lnTo>
                    <a:pt x="1097" y="1536"/>
                  </a:lnTo>
                  <a:lnTo>
                    <a:pt x="5485" y="1585"/>
                  </a:lnTo>
                  <a:lnTo>
                    <a:pt x="54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1"/>
            <p:cNvSpPr/>
            <p:nvPr/>
          </p:nvSpPr>
          <p:spPr>
            <a:xfrm>
              <a:off x="1386225" y="4425100"/>
              <a:ext cx="112775" cy="9775"/>
            </a:xfrm>
            <a:custGeom>
              <a:avLst/>
              <a:gdLst/>
              <a:ahLst/>
              <a:cxnLst/>
              <a:rect l="l" t="t" r="r" b="b"/>
              <a:pathLst>
                <a:path w="4511" h="391" extrusionOk="0">
                  <a:moveTo>
                    <a:pt x="1" y="0"/>
                  </a:moveTo>
                  <a:lnTo>
                    <a:pt x="269" y="366"/>
                  </a:lnTo>
                  <a:lnTo>
                    <a:pt x="4510" y="390"/>
                  </a:lnTo>
                  <a:cubicBezTo>
                    <a:pt x="4510" y="268"/>
                    <a:pt x="4437" y="146"/>
                    <a:pt x="4437" y="25"/>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1"/>
            <p:cNvSpPr/>
            <p:nvPr/>
          </p:nvSpPr>
          <p:spPr>
            <a:xfrm>
              <a:off x="1556250" y="4462250"/>
              <a:ext cx="76200" cy="86575"/>
            </a:xfrm>
            <a:custGeom>
              <a:avLst/>
              <a:gdLst/>
              <a:ahLst/>
              <a:cxnLst/>
              <a:rect l="l" t="t" r="r" b="b"/>
              <a:pathLst>
                <a:path w="3048" h="3463" extrusionOk="0">
                  <a:moveTo>
                    <a:pt x="171" y="1"/>
                  </a:moveTo>
                  <a:cubicBezTo>
                    <a:pt x="73" y="1"/>
                    <a:pt x="0" y="74"/>
                    <a:pt x="0" y="172"/>
                  </a:cubicBezTo>
                  <a:lnTo>
                    <a:pt x="0" y="3292"/>
                  </a:lnTo>
                  <a:cubicBezTo>
                    <a:pt x="0" y="3389"/>
                    <a:pt x="73" y="3462"/>
                    <a:pt x="171" y="3462"/>
                  </a:cubicBezTo>
                  <a:lnTo>
                    <a:pt x="2876" y="3462"/>
                  </a:lnTo>
                  <a:cubicBezTo>
                    <a:pt x="2974" y="3462"/>
                    <a:pt x="3047" y="3389"/>
                    <a:pt x="3047" y="3292"/>
                  </a:cubicBezTo>
                  <a:lnTo>
                    <a:pt x="3047" y="172"/>
                  </a:lnTo>
                  <a:cubicBezTo>
                    <a:pt x="3047" y="74"/>
                    <a:pt x="2974" y="1"/>
                    <a:pt x="2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1"/>
            <p:cNvSpPr/>
            <p:nvPr/>
          </p:nvSpPr>
          <p:spPr>
            <a:xfrm>
              <a:off x="1398425" y="4464100"/>
              <a:ext cx="81675" cy="78625"/>
            </a:xfrm>
            <a:custGeom>
              <a:avLst/>
              <a:gdLst/>
              <a:ahLst/>
              <a:cxnLst/>
              <a:rect l="l" t="t" r="r" b="b"/>
              <a:pathLst>
                <a:path w="3267" h="3145" extrusionOk="0">
                  <a:moveTo>
                    <a:pt x="171" y="0"/>
                  </a:moveTo>
                  <a:cubicBezTo>
                    <a:pt x="73" y="0"/>
                    <a:pt x="0" y="73"/>
                    <a:pt x="0" y="171"/>
                  </a:cubicBezTo>
                  <a:lnTo>
                    <a:pt x="0" y="2974"/>
                  </a:lnTo>
                  <a:cubicBezTo>
                    <a:pt x="0" y="3071"/>
                    <a:pt x="73" y="3144"/>
                    <a:pt x="171" y="3144"/>
                  </a:cubicBezTo>
                  <a:lnTo>
                    <a:pt x="3096" y="3144"/>
                  </a:lnTo>
                  <a:cubicBezTo>
                    <a:pt x="3193" y="3144"/>
                    <a:pt x="3266" y="3071"/>
                    <a:pt x="3266" y="2974"/>
                  </a:cubicBezTo>
                  <a:lnTo>
                    <a:pt x="3266" y="171"/>
                  </a:lnTo>
                  <a:cubicBezTo>
                    <a:pt x="3266" y="73"/>
                    <a:pt x="3193" y="0"/>
                    <a:pt x="3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1"/>
            <p:cNvSpPr/>
            <p:nvPr/>
          </p:nvSpPr>
          <p:spPr>
            <a:xfrm>
              <a:off x="1365500" y="4991200"/>
              <a:ext cx="148100" cy="157850"/>
            </a:xfrm>
            <a:custGeom>
              <a:avLst/>
              <a:gdLst/>
              <a:ahLst/>
              <a:cxnLst/>
              <a:rect l="l" t="t" r="r" b="b"/>
              <a:pathLst>
                <a:path w="5924" h="6314" extrusionOk="0">
                  <a:moveTo>
                    <a:pt x="391" y="0"/>
                  </a:moveTo>
                  <a:cubicBezTo>
                    <a:pt x="269" y="537"/>
                    <a:pt x="147" y="1195"/>
                    <a:pt x="98" y="1853"/>
                  </a:cubicBezTo>
                  <a:cubicBezTo>
                    <a:pt x="1" y="3193"/>
                    <a:pt x="318" y="4534"/>
                    <a:pt x="318" y="4534"/>
                  </a:cubicBezTo>
                  <a:cubicBezTo>
                    <a:pt x="172" y="5022"/>
                    <a:pt x="98" y="5509"/>
                    <a:pt x="50" y="5948"/>
                  </a:cubicBezTo>
                  <a:lnTo>
                    <a:pt x="5242" y="6313"/>
                  </a:lnTo>
                  <a:cubicBezTo>
                    <a:pt x="5437" y="5070"/>
                    <a:pt x="5753" y="3291"/>
                    <a:pt x="5827" y="2803"/>
                  </a:cubicBezTo>
                  <a:cubicBezTo>
                    <a:pt x="5924" y="2389"/>
                    <a:pt x="5680" y="1341"/>
                    <a:pt x="5632" y="366"/>
                  </a:cubicBezTo>
                  <a:lnTo>
                    <a:pt x="391"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1"/>
            <p:cNvSpPr/>
            <p:nvPr/>
          </p:nvSpPr>
          <p:spPr>
            <a:xfrm>
              <a:off x="1544675" y="4989375"/>
              <a:ext cx="154175" cy="161500"/>
            </a:xfrm>
            <a:custGeom>
              <a:avLst/>
              <a:gdLst/>
              <a:ahLst/>
              <a:cxnLst/>
              <a:rect l="l" t="t" r="r" b="b"/>
              <a:pathLst>
                <a:path w="6167" h="6460" extrusionOk="0">
                  <a:moveTo>
                    <a:pt x="5655" y="0"/>
                  </a:moveTo>
                  <a:lnTo>
                    <a:pt x="0" y="512"/>
                  </a:lnTo>
                  <a:cubicBezTo>
                    <a:pt x="195" y="1414"/>
                    <a:pt x="366" y="1975"/>
                    <a:pt x="366" y="1975"/>
                  </a:cubicBezTo>
                  <a:cubicBezTo>
                    <a:pt x="536" y="3583"/>
                    <a:pt x="1048" y="5290"/>
                    <a:pt x="1048" y="5290"/>
                  </a:cubicBezTo>
                  <a:lnTo>
                    <a:pt x="926" y="6411"/>
                  </a:lnTo>
                  <a:lnTo>
                    <a:pt x="5996" y="6459"/>
                  </a:lnTo>
                  <a:cubicBezTo>
                    <a:pt x="6021" y="5436"/>
                    <a:pt x="5777" y="4193"/>
                    <a:pt x="5728" y="4193"/>
                  </a:cubicBezTo>
                  <a:cubicBezTo>
                    <a:pt x="6167" y="3413"/>
                    <a:pt x="5850" y="1292"/>
                    <a:pt x="565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1"/>
            <p:cNvSpPr/>
            <p:nvPr/>
          </p:nvSpPr>
          <p:spPr>
            <a:xfrm>
              <a:off x="1325300" y="4679800"/>
              <a:ext cx="15850" cy="23800"/>
            </a:xfrm>
            <a:custGeom>
              <a:avLst/>
              <a:gdLst/>
              <a:ahLst/>
              <a:cxnLst/>
              <a:rect l="l" t="t" r="r" b="b"/>
              <a:pathLst>
                <a:path w="634" h="952" extrusionOk="0">
                  <a:moveTo>
                    <a:pt x="561" y="1"/>
                  </a:moveTo>
                  <a:lnTo>
                    <a:pt x="0" y="927"/>
                  </a:lnTo>
                  <a:cubicBezTo>
                    <a:pt x="0" y="927"/>
                    <a:pt x="0" y="951"/>
                    <a:pt x="25" y="951"/>
                  </a:cubicBezTo>
                  <a:lnTo>
                    <a:pt x="49" y="951"/>
                  </a:lnTo>
                  <a:lnTo>
                    <a:pt x="610" y="50"/>
                  </a:lnTo>
                  <a:cubicBezTo>
                    <a:pt x="634" y="25"/>
                    <a:pt x="610" y="1"/>
                    <a:pt x="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1"/>
            <p:cNvSpPr/>
            <p:nvPr/>
          </p:nvSpPr>
          <p:spPr>
            <a:xfrm>
              <a:off x="1492875" y="4320275"/>
              <a:ext cx="44500" cy="1250"/>
            </a:xfrm>
            <a:custGeom>
              <a:avLst/>
              <a:gdLst/>
              <a:ahLst/>
              <a:cxnLst/>
              <a:rect l="l" t="t" r="r" b="b"/>
              <a:pathLst>
                <a:path w="1780" h="50" extrusionOk="0">
                  <a:moveTo>
                    <a:pt x="25" y="1"/>
                  </a:moveTo>
                  <a:cubicBezTo>
                    <a:pt x="0" y="1"/>
                    <a:pt x="0" y="1"/>
                    <a:pt x="0" y="25"/>
                  </a:cubicBezTo>
                  <a:cubicBezTo>
                    <a:pt x="0" y="49"/>
                    <a:pt x="0" y="49"/>
                    <a:pt x="25" y="49"/>
                  </a:cubicBezTo>
                  <a:lnTo>
                    <a:pt x="1755" y="49"/>
                  </a:lnTo>
                  <a:cubicBezTo>
                    <a:pt x="1780" y="49"/>
                    <a:pt x="1780" y="49"/>
                    <a:pt x="1780" y="25"/>
                  </a:cubicBezTo>
                  <a:cubicBezTo>
                    <a:pt x="1780" y="1"/>
                    <a:pt x="1780" y="1"/>
                    <a:pt x="1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1"/>
            <p:cNvSpPr/>
            <p:nvPr/>
          </p:nvSpPr>
          <p:spPr>
            <a:xfrm>
              <a:off x="1494100" y="4344650"/>
              <a:ext cx="43275" cy="1250"/>
            </a:xfrm>
            <a:custGeom>
              <a:avLst/>
              <a:gdLst/>
              <a:ahLst/>
              <a:cxnLst/>
              <a:rect l="l" t="t" r="r" b="b"/>
              <a:pathLst>
                <a:path w="1731" h="50" extrusionOk="0">
                  <a:moveTo>
                    <a:pt x="24" y="1"/>
                  </a:moveTo>
                  <a:cubicBezTo>
                    <a:pt x="0" y="1"/>
                    <a:pt x="0" y="25"/>
                    <a:pt x="0" y="25"/>
                  </a:cubicBezTo>
                  <a:cubicBezTo>
                    <a:pt x="0" y="49"/>
                    <a:pt x="0" y="49"/>
                    <a:pt x="24" y="49"/>
                  </a:cubicBezTo>
                  <a:lnTo>
                    <a:pt x="1706" y="49"/>
                  </a:lnTo>
                  <a:cubicBezTo>
                    <a:pt x="1731" y="49"/>
                    <a:pt x="1731" y="49"/>
                    <a:pt x="1731" y="25"/>
                  </a:cubicBezTo>
                  <a:cubicBezTo>
                    <a:pt x="1731" y="25"/>
                    <a:pt x="1731" y="1"/>
                    <a:pt x="1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1"/>
            <p:cNvSpPr/>
            <p:nvPr/>
          </p:nvSpPr>
          <p:spPr>
            <a:xfrm>
              <a:off x="1506875" y="4758425"/>
              <a:ext cx="34150" cy="1850"/>
            </a:xfrm>
            <a:custGeom>
              <a:avLst/>
              <a:gdLst/>
              <a:ahLst/>
              <a:cxnLst/>
              <a:rect l="l" t="t" r="r" b="b"/>
              <a:pathLst>
                <a:path w="1366" h="74" extrusionOk="0">
                  <a:moveTo>
                    <a:pt x="25" y="0"/>
                  </a:moveTo>
                  <a:cubicBezTo>
                    <a:pt x="25" y="0"/>
                    <a:pt x="1" y="25"/>
                    <a:pt x="1" y="49"/>
                  </a:cubicBezTo>
                  <a:cubicBezTo>
                    <a:pt x="1" y="49"/>
                    <a:pt x="25" y="73"/>
                    <a:pt x="25" y="73"/>
                  </a:cubicBezTo>
                  <a:lnTo>
                    <a:pt x="1341" y="73"/>
                  </a:lnTo>
                  <a:cubicBezTo>
                    <a:pt x="1366" y="73"/>
                    <a:pt x="1366" y="49"/>
                    <a:pt x="1366" y="49"/>
                  </a:cubicBezTo>
                  <a:cubicBezTo>
                    <a:pt x="1366" y="25"/>
                    <a:pt x="136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1"/>
            <p:cNvSpPr/>
            <p:nvPr/>
          </p:nvSpPr>
          <p:spPr>
            <a:xfrm>
              <a:off x="1539800" y="4651000"/>
              <a:ext cx="113975" cy="5075"/>
            </a:xfrm>
            <a:custGeom>
              <a:avLst/>
              <a:gdLst/>
              <a:ahLst/>
              <a:cxnLst/>
              <a:rect l="l" t="t" r="r" b="b"/>
              <a:pathLst>
                <a:path w="4559" h="203" extrusionOk="0">
                  <a:moveTo>
                    <a:pt x="630" y="1"/>
                  </a:moveTo>
                  <a:cubicBezTo>
                    <a:pt x="419" y="1"/>
                    <a:pt x="217" y="3"/>
                    <a:pt x="24" y="7"/>
                  </a:cubicBezTo>
                  <a:cubicBezTo>
                    <a:pt x="0" y="7"/>
                    <a:pt x="0" y="7"/>
                    <a:pt x="0" y="32"/>
                  </a:cubicBezTo>
                  <a:cubicBezTo>
                    <a:pt x="0" y="56"/>
                    <a:pt x="0" y="56"/>
                    <a:pt x="24" y="56"/>
                  </a:cubicBezTo>
                  <a:cubicBezTo>
                    <a:pt x="1146" y="56"/>
                    <a:pt x="2584" y="80"/>
                    <a:pt x="4509" y="202"/>
                  </a:cubicBezTo>
                  <a:cubicBezTo>
                    <a:pt x="4534" y="202"/>
                    <a:pt x="4558" y="178"/>
                    <a:pt x="4558" y="178"/>
                  </a:cubicBezTo>
                  <a:cubicBezTo>
                    <a:pt x="4558" y="153"/>
                    <a:pt x="4534" y="129"/>
                    <a:pt x="4509" y="129"/>
                  </a:cubicBezTo>
                  <a:cubicBezTo>
                    <a:pt x="2914" y="48"/>
                    <a:pt x="1654"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1"/>
            <p:cNvSpPr/>
            <p:nvPr/>
          </p:nvSpPr>
          <p:spPr>
            <a:xfrm>
              <a:off x="1394750" y="4651775"/>
              <a:ext cx="112150" cy="12825"/>
            </a:xfrm>
            <a:custGeom>
              <a:avLst/>
              <a:gdLst/>
              <a:ahLst/>
              <a:cxnLst/>
              <a:rect l="l" t="t" r="r" b="b"/>
              <a:pathLst>
                <a:path w="4486" h="513" extrusionOk="0">
                  <a:moveTo>
                    <a:pt x="4462" y="1"/>
                  </a:moveTo>
                  <a:cubicBezTo>
                    <a:pt x="3998" y="25"/>
                    <a:pt x="3584" y="74"/>
                    <a:pt x="3170" y="98"/>
                  </a:cubicBezTo>
                  <a:lnTo>
                    <a:pt x="2926" y="122"/>
                  </a:lnTo>
                  <a:cubicBezTo>
                    <a:pt x="1147" y="269"/>
                    <a:pt x="25" y="464"/>
                    <a:pt x="25" y="464"/>
                  </a:cubicBezTo>
                  <a:cubicBezTo>
                    <a:pt x="1" y="464"/>
                    <a:pt x="1" y="488"/>
                    <a:pt x="1" y="488"/>
                  </a:cubicBezTo>
                  <a:cubicBezTo>
                    <a:pt x="1" y="512"/>
                    <a:pt x="25" y="512"/>
                    <a:pt x="25" y="512"/>
                  </a:cubicBezTo>
                  <a:cubicBezTo>
                    <a:pt x="50" y="512"/>
                    <a:pt x="1171" y="317"/>
                    <a:pt x="2926" y="171"/>
                  </a:cubicBezTo>
                  <a:lnTo>
                    <a:pt x="3170" y="147"/>
                  </a:lnTo>
                  <a:cubicBezTo>
                    <a:pt x="3608" y="122"/>
                    <a:pt x="4023" y="98"/>
                    <a:pt x="4462" y="74"/>
                  </a:cubicBezTo>
                  <a:cubicBezTo>
                    <a:pt x="4462" y="74"/>
                    <a:pt x="4486" y="49"/>
                    <a:pt x="4486" y="25"/>
                  </a:cubicBezTo>
                  <a:cubicBezTo>
                    <a:pt x="4486" y="25"/>
                    <a:pt x="4462"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1"/>
            <p:cNvSpPr/>
            <p:nvPr/>
          </p:nvSpPr>
          <p:spPr>
            <a:xfrm>
              <a:off x="1557450" y="4497000"/>
              <a:ext cx="74375" cy="1250"/>
            </a:xfrm>
            <a:custGeom>
              <a:avLst/>
              <a:gdLst/>
              <a:ahLst/>
              <a:cxnLst/>
              <a:rect l="l" t="t" r="r" b="b"/>
              <a:pathLst>
                <a:path w="2975" h="50" extrusionOk="0">
                  <a:moveTo>
                    <a:pt x="25" y="0"/>
                  </a:moveTo>
                  <a:cubicBezTo>
                    <a:pt x="25" y="0"/>
                    <a:pt x="1" y="0"/>
                    <a:pt x="1" y="25"/>
                  </a:cubicBezTo>
                  <a:cubicBezTo>
                    <a:pt x="1" y="25"/>
                    <a:pt x="25" y="49"/>
                    <a:pt x="25" y="49"/>
                  </a:cubicBezTo>
                  <a:lnTo>
                    <a:pt x="2950" y="49"/>
                  </a:lnTo>
                  <a:cubicBezTo>
                    <a:pt x="2975" y="49"/>
                    <a:pt x="2975" y="25"/>
                    <a:pt x="2975" y="25"/>
                  </a:cubicBezTo>
                  <a:cubicBezTo>
                    <a:pt x="2975" y="0"/>
                    <a:pt x="2975" y="0"/>
                    <a:pt x="29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1"/>
            <p:cNvSpPr/>
            <p:nvPr/>
          </p:nvSpPr>
          <p:spPr>
            <a:xfrm>
              <a:off x="1398425" y="4493950"/>
              <a:ext cx="81675" cy="1250"/>
            </a:xfrm>
            <a:custGeom>
              <a:avLst/>
              <a:gdLst/>
              <a:ahLst/>
              <a:cxnLst/>
              <a:rect l="l" t="t" r="r" b="b"/>
              <a:pathLst>
                <a:path w="3267" h="50" extrusionOk="0">
                  <a:moveTo>
                    <a:pt x="49" y="0"/>
                  </a:moveTo>
                  <a:cubicBezTo>
                    <a:pt x="25" y="0"/>
                    <a:pt x="0" y="0"/>
                    <a:pt x="0" y="25"/>
                  </a:cubicBezTo>
                  <a:cubicBezTo>
                    <a:pt x="0" y="25"/>
                    <a:pt x="25" y="49"/>
                    <a:pt x="49" y="49"/>
                  </a:cubicBezTo>
                  <a:lnTo>
                    <a:pt x="3218" y="49"/>
                  </a:lnTo>
                  <a:cubicBezTo>
                    <a:pt x="3242" y="49"/>
                    <a:pt x="3266" y="25"/>
                    <a:pt x="3266" y="25"/>
                  </a:cubicBezTo>
                  <a:cubicBezTo>
                    <a:pt x="3266" y="0"/>
                    <a:pt x="3242" y="0"/>
                    <a:pt x="3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1"/>
            <p:cNvSpPr/>
            <p:nvPr/>
          </p:nvSpPr>
          <p:spPr>
            <a:xfrm>
              <a:off x="1407550" y="4608500"/>
              <a:ext cx="11000" cy="53050"/>
            </a:xfrm>
            <a:custGeom>
              <a:avLst/>
              <a:gdLst/>
              <a:ahLst/>
              <a:cxnLst/>
              <a:rect l="l" t="t" r="r" b="b"/>
              <a:pathLst>
                <a:path w="440" h="2122" extrusionOk="0">
                  <a:moveTo>
                    <a:pt x="50" y="1"/>
                  </a:moveTo>
                  <a:cubicBezTo>
                    <a:pt x="25" y="1"/>
                    <a:pt x="25" y="25"/>
                    <a:pt x="25" y="25"/>
                  </a:cubicBezTo>
                  <a:cubicBezTo>
                    <a:pt x="25" y="50"/>
                    <a:pt x="1" y="1366"/>
                    <a:pt x="391" y="2097"/>
                  </a:cubicBezTo>
                  <a:cubicBezTo>
                    <a:pt x="391" y="2122"/>
                    <a:pt x="415" y="2122"/>
                    <a:pt x="415" y="2122"/>
                  </a:cubicBezTo>
                  <a:cubicBezTo>
                    <a:pt x="440" y="2122"/>
                    <a:pt x="440" y="2097"/>
                    <a:pt x="440" y="2073"/>
                  </a:cubicBezTo>
                  <a:cubicBezTo>
                    <a:pt x="50" y="1342"/>
                    <a:pt x="74" y="50"/>
                    <a:pt x="74" y="25"/>
                  </a:cubicBezTo>
                  <a:cubicBezTo>
                    <a:pt x="74" y="25"/>
                    <a:pt x="50"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1"/>
            <p:cNvSpPr/>
            <p:nvPr/>
          </p:nvSpPr>
          <p:spPr>
            <a:xfrm>
              <a:off x="1423400" y="4617650"/>
              <a:ext cx="10375" cy="42075"/>
            </a:xfrm>
            <a:custGeom>
              <a:avLst/>
              <a:gdLst/>
              <a:ahLst/>
              <a:cxnLst/>
              <a:rect l="l" t="t" r="r" b="b"/>
              <a:pathLst>
                <a:path w="415" h="1683" extrusionOk="0">
                  <a:moveTo>
                    <a:pt x="49" y="1"/>
                  </a:moveTo>
                  <a:cubicBezTo>
                    <a:pt x="49" y="1"/>
                    <a:pt x="25" y="25"/>
                    <a:pt x="25" y="25"/>
                  </a:cubicBezTo>
                  <a:cubicBezTo>
                    <a:pt x="25" y="74"/>
                    <a:pt x="1" y="1097"/>
                    <a:pt x="366" y="1658"/>
                  </a:cubicBezTo>
                  <a:cubicBezTo>
                    <a:pt x="366" y="1682"/>
                    <a:pt x="391" y="1682"/>
                    <a:pt x="391" y="1682"/>
                  </a:cubicBezTo>
                  <a:cubicBezTo>
                    <a:pt x="415" y="1658"/>
                    <a:pt x="415" y="1658"/>
                    <a:pt x="415" y="1634"/>
                  </a:cubicBezTo>
                  <a:cubicBezTo>
                    <a:pt x="49" y="1097"/>
                    <a:pt x="74" y="49"/>
                    <a:pt x="74" y="25"/>
                  </a:cubicBezTo>
                  <a:cubicBezTo>
                    <a:pt x="74" y="25"/>
                    <a:pt x="74"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1"/>
            <p:cNvSpPr/>
            <p:nvPr/>
          </p:nvSpPr>
          <p:spPr>
            <a:xfrm>
              <a:off x="1390500" y="4610675"/>
              <a:ext cx="11000" cy="41125"/>
            </a:xfrm>
            <a:custGeom>
              <a:avLst/>
              <a:gdLst/>
              <a:ahLst/>
              <a:cxnLst/>
              <a:rect l="l" t="t" r="r" b="b"/>
              <a:pathLst>
                <a:path w="440" h="1645" extrusionOk="0">
                  <a:moveTo>
                    <a:pt x="398" y="1"/>
                  </a:moveTo>
                  <a:cubicBezTo>
                    <a:pt x="390" y="1"/>
                    <a:pt x="390" y="11"/>
                    <a:pt x="390" y="11"/>
                  </a:cubicBezTo>
                  <a:cubicBezTo>
                    <a:pt x="366" y="11"/>
                    <a:pt x="366" y="36"/>
                    <a:pt x="366" y="60"/>
                  </a:cubicBezTo>
                  <a:cubicBezTo>
                    <a:pt x="268" y="231"/>
                    <a:pt x="0" y="718"/>
                    <a:pt x="98" y="1620"/>
                  </a:cubicBezTo>
                  <a:cubicBezTo>
                    <a:pt x="98" y="1620"/>
                    <a:pt x="147" y="1645"/>
                    <a:pt x="147" y="1645"/>
                  </a:cubicBezTo>
                  <a:cubicBezTo>
                    <a:pt x="147" y="1645"/>
                    <a:pt x="171" y="1620"/>
                    <a:pt x="171" y="1596"/>
                  </a:cubicBezTo>
                  <a:cubicBezTo>
                    <a:pt x="73" y="718"/>
                    <a:pt x="317" y="231"/>
                    <a:pt x="415" y="85"/>
                  </a:cubicBezTo>
                  <a:cubicBezTo>
                    <a:pt x="415" y="60"/>
                    <a:pt x="439" y="36"/>
                    <a:pt x="439" y="36"/>
                  </a:cubicBezTo>
                  <a:cubicBezTo>
                    <a:pt x="439" y="11"/>
                    <a:pt x="439" y="11"/>
                    <a:pt x="415" y="11"/>
                  </a:cubicBezTo>
                  <a:cubicBezTo>
                    <a:pt x="407" y="3"/>
                    <a:pt x="401" y="1"/>
                    <a:pt x="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1"/>
            <p:cNvSpPr/>
            <p:nvPr/>
          </p:nvSpPr>
          <p:spPr>
            <a:xfrm>
              <a:off x="1405725" y="4659250"/>
              <a:ext cx="19525" cy="57150"/>
            </a:xfrm>
            <a:custGeom>
              <a:avLst/>
              <a:gdLst/>
              <a:ahLst/>
              <a:cxnLst/>
              <a:rect l="l" t="t" r="r" b="b"/>
              <a:pathLst>
                <a:path w="781" h="2286" extrusionOk="0">
                  <a:moveTo>
                    <a:pt x="756" y="0"/>
                  </a:moveTo>
                  <a:cubicBezTo>
                    <a:pt x="750" y="0"/>
                    <a:pt x="744" y="6"/>
                    <a:pt x="732" y="18"/>
                  </a:cubicBezTo>
                  <a:cubicBezTo>
                    <a:pt x="732" y="18"/>
                    <a:pt x="1" y="920"/>
                    <a:pt x="147" y="2261"/>
                  </a:cubicBezTo>
                  <a:cubicBezTo>
                    <a:pt x="147" y="2261"/>
                    <a:pt x="196" y="2285"/>
                    <a:pt x="196" y="2285"/>
                  </a:cubicBezTo>
                  <a:cubicBezTo>
                    <a:pt x="196" y="2285"/>
                    <a:pt x="220" y="2261"/>
                    <a:pt x="220" y="2261"/>
                  </a:cubicBezTo>
                  <a:cubicBezTo>
                    <a:pt x="74" y="920"/>
                    <a:pt x="781" y="67"/>
                    <a:pt x="781" y="43"/>
                  </a:cubicBezTo>
                  <a:cubicBezTo>
                    <a:pt x="781" y="43"/>
                    <a:pt x="781" y="18"/>
                    <a:pt x="781" y="18"/>
                  </a:cubicBezTo>
                  <a:cubicBezTo>
                    <a:pt x="768" y="6"/>
                    <a:pt x="762" y="0"/>
                    <a:pt x="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1"/>
            <p:cNvSpPr/>
            <p:nvPr/>
          </p:nvSpPr>
          <p:spPr>
            <a:xfrm>
              <a:off x="1434975" y="4657250"/>
              <a:ext cx="11600" cy="48175"/>
            </a:xfrm>
            <a:custGeom>
              <a:avLst/>
              <a:gdLst/>
              <a:ahLst/>
              <a:cxnLst/>
              <a:rect l="l" t="t" r="r" b="b"/>
              <a:pathLst>
                <a:path w="464" h="1927" extrusionOk="0">
                  <a:moveTo>
                    <a:pt x="439" y="1"/>
                  </a:moveTo>
                  <a:cubicBezTo>
                    <a:pt x="415" y="1"/>
                    <a:pt x="415" y="1"/>
                    <a:pt x="415" y="25"/>
                  </a:cubicBezTo>
                  <a:cubicBezTo>
                    <a:pt x="391" y="25"/>
                    <a:pt x="1" y="927"/>
                    <a:pt x="196" y="1902"/>
                  </a:cubicBezTo>
                  <a:cubicBezTo>
                    <a:pt x="220" y="1927"/>
                    <a:pt x="244" y="1927"/>
                    <a:pt x="244" y="1927"/>
                  </a:cubicBezTo>
                  <a:cubicBezTo>
                    <a:pt x="244" y="1927"/>
                    <a:pt x="269" y="1902"/>
                    <a:pt x="269" y="1902"/>
                  </a:cubicBezTo>
                  <a:cubicBezTo>
                    <a:pt x="74" y="927"/>
                    <a:pt x="439" y="50"/>
                    <a:pt x="464" y="50"/>
                  </a:cubicBezTo>
                  <a:cubicBezTo>
                    <a:pt x="464" y="25"/>
                    <a:pt x="464" y="1"/>
                    <a:pt x="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1"/>
            <p:cNvSpPr/>
            <p:nvPr/>
          </p:nvSpPr>
          <p:spPr>
            <a:xfrm>
              <a:off x="1598300" y="4590850"/>
              <a:ext cx="14650" cy="62775"/>
            </a:xfrm>
            <a:custGeom>
              <a:avLst/>
              <a:gdLst/>
              <a:ahLst/>
              <a:cxnLst/>
              <a:rect l="l" t="t" r="r" b="b"/>
              <a:pathLst>
                <a:path w="586" h="2511" extrusionOk="0">
                  <a:moveTo>
                    <a:pt x="512" y="0"/>
                  </a:moveTo>
                  <a:cubicBezTo>
                    <a:pt x="488" y="0"/>
                    <a:pt x="463" y="24"/>
                    <a:pt x="463" y="24"/>
                  </a:cubicBezTo>
                  <a:cubicBezTo>
                    <a:pt x="512" y="1511"/>
                    <a:pt x="24" y="2438"/>
                    <a:pt x="0" y="2462"/>
                  </a:cubicBezTo>
                  <a:cubicBezTo>
                    <a:pt x="0" y="2462"/>
                    <a:pt x="0" y="2486"/>
                    <a:pt x="24" y="2486"/>
                  </a:cubicBezTo>
                  <a:lnTo>
                    <a:pt x="49" y="2486"/>
                  </a:lnTo>
                  <a:cubicBezTo>
                    <a:pt x="73" y="2462"/>
                    <a:pt x="585" y="1511"/>
                    <a:pt x="536" y="24"/>
                  </a:cubicBezTo>
                  <a:cubicBezTo>
                    <a:pt x="536" y="0"/>
                    <a:pt x="512" y="0"/>
                    <a:pt x="512" y="0"/>
                  </a:cubicBezTo>
                  <a:close/>
                  <a:moveTo>
                    <a:pt x="24" y="2486"/>
                  </a:moveTo>
                  <a:cubicBezTo>
                    <a:pt x="24" y="2511"/>
                    <a:pt x="49" y="2511"/>
                    <a:pt x="49" y="2511"/>
                  </a:cubicBezTo>
                  <a:lnTo>
                    <a:pt x="24" y="248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1"/>
            <p:cNvSpPr/>
            <p:nvPr/>
          </p:nvSpPr>
          <p:spPr>
            <a:xfrm>
              <a:off x="1619000" y="4603375"/>
              <a:ext cx="16475" cy="50875"/>
            </a:xfrm>
            <a:custGeom>
              <a:avLst/>
              <a:gdLst/>
              <a:ahLst/>
              <a:cxnLst/>
              <a:rect l="l" t="t" r="r" b="b"/>
              <a:pathLst>
                <a:path w="659" h="2035" extrusionOk="0">
                  <a:moveTo>
                    <a:pt x="614" y="1"/>
                  </a:moveTo>
                  <a:cubicBezTo>
                    <a:pt x="598" y="1"/>
                    <a:pt x="586" y="18"/>
                    <a:pt x="586" y="35"/>
                  </a:cubicBezTo>
                  <a:cubicBezTo>
                    <a:pt x="488" y="937"/>
                    <a:pt x="1" y="1985"/>
                    <a:pt x="1" y="1985"/>
                  </a:cubicBezTo>
                  <a:cubicBezTo>
                    <a:pt x="1" y="2010"/>
                    <a:pt x="1" y="2010"/>
                    <a:pt x="25" y="2034"/>
                  </a:cubicBezTo>
                  <a:cubicBezTo>
                    <a:pt x="50" y="2034"/>
                    <a:pt x="50" y="2010"/>
                    <a:pt x="50" y="2010"/>
                  </a:cubicBezTo>
                  <a:cubicBezTo>
                    <a:pt x="50" y="2010"/>
                    <a:pt x="537" y="937"/>
                    <a:pt x="659" y="35"/>
                  </a:cubicBezTo>
                  <a:cubicBezTo>
                    <a:pt x="659" y="11"/>
                    <a:pt x="635" y="11"/>
                    <a:pt x="635" y="11"/>
                  </a:cubicBezTo>
                  <a:cubicBezTo>
                    <a:pt x="627" y="4"/>
                    <a:pt x="620" y="1"/>
                    <a:pt x="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1"/>
            <p:cNvSpPr/>
            <p:nvPr/>
          </p:nvSpPr>
          <p:spPr>
            <a:xfrm>
              <a:off x="1634250" y="4653600"/>
              <a:ext cx="15250" cy="55475"/>
            </a:xfrm>
            <a:custGeom>
              <a:avLst/>
              <a:gdLst/>
              <a:ahLst/>
              <a:cxnLst/>
              <a:rect l="l" t="t" r="r" b="b"/>
              <a:pathLst>
                <a:path w="610" h="2219" extrusionOk="0">
                  <a:moveTo>
                    <a:pt x="25" y="1"/>
                  </a:moveTo>
                  <a:cubicBezTo>
                    <a:pt x="25" y="1"/>
                    <a:pt x="0" y="25"/>
                    <a:pt x="25" y="49"/>
                  </a:cubicBezTo>
                  <a:cubicBezTo>
                    <a:pt x="341" y="586"/>
                    <a:pt x="536" y="1414"/>
                    <a:pt x="536" y="2194"/>
                  </a:cubicBezTo>
                  <a:cubicBezTo>
                    <a:pt x="536" y="2219"/>
                    <a:pt x="561" y="2219"/>
                    <a:pt x="585" y="2219"/>
                  </a:cubicBezTo>
                  <a:cubicBezTo>
                    <a:pt x="585" y="2219"/>
                    <a:pt x="610" y="2194"/>
                    <a:pt x="610" y="2194"/>
                  </a:cubicBezTo>
                  <a:cubicBezTo>
                    <a:pt x="610" y="1390"/>
                    <a:pt x="390" y="56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1"/>
            <p:cNvSpPr/>
            <p:nvPr/>
          </p:nvSpPr>
          <p:spPr>
            <a:xfrm>
              <a:off x="1619000" y="4653000"/>
              <a:ext cx="7950" cy="42075"/>
            </a:xfrm>
            <a:custGeom>
              <a:avLst/>
              <a:gdLst/>
              <a:ahLst/>
              <a:cxnLst/>
              <a:rect l="l" t="t" r="r" b="b"/>
              <a:pathLst>
                <a:path w="318" h="1683" extrusionOk="0">
                  <a:moveTo>
                    <a:pt x="25" y="0"/>
                  </a:moveTo>
                  <a:cubicBezTo>
                    <a:pt x="1" y="0"/>
                    <a:pt x="1" y="0"/>
                    <a:pt x="1" y="25"/>
                  </a:cubicBezTo>
                  <a:cubicBezTo>
                    <a:pt x="1" y="25"/>
                    <a:pt x="245" y="902"/>
                    <a:pt x="147" y="1633"/>
                  </a:cubicBezTo>
                  <a:cubicBezTo>
                    <a:pt x="147" y="1658"/>
                    <a:pt x="147" y="1658"/>
                    <a:pt x="171" y="1658"/>
                  </a:cubicBezTo>
                  <a:lnTo>
                    <a:pt x="171" y="1682"/>
                  </a:lnTo>
                  <a:cubicBezTo>
                    <a:pt x="171" y="1682"/>
                    <a:pt x="196" y="1658"/>
                    <a:pt x="196" y="1658"/>
                  </a:cubicBezTo>
                  <a:cubicBezTo>
                    <a:pt x="318" y="902"/>
                    <a:pt x="50" y="25"/>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1"/>
            <p:cNvSpPr/>
            <p:nvPr/>
          </p:nvSpPr>
          <p:spPr>
            <a:xfrm>
              <a:off x="1600725" y="4652375"/>
              <a:ext cx="10375" cy="57325"/>
            </a:xfrm>
            <a:custGeom>
              <a:avLst/>
              <a:gdLst/>
              <a:ahLst/>
              <a:cxnLst/>
              <a:rect l="l" t="t" r="r" b="b"/>
              <a:pathLst>
                <a:path w="415" h="2293" extrusionOk="0">
                  <a:moveTo>
                    <a:pt x="196" y="1"/>
                  </a:moveTo>
                  <a:cubicBezTo>
                    <a:pt x="196" y="1"/>
                    <a:pt x="171" y="25"/>
                    <a:pt x="196" y="50"/>
                  </a:cubicBezTo>
                  <a:cubicBezTo>
                    <a:pt x="366" y="732"/>
                    <a:pt x="196" y="1415"/>
                    <a:pt x="49" y="2048"/>
                  </a:cubicBezTo>
                  <a:cubicBezTo>
                    <a:pt x="25" y="2122"/>
                    <a:pt x="25" y="2195"/>
                    <a:pt x="1" y="2268"/>
                  </a:cubicBezTo>
                  <a:cubicBezTo>
                    <a:pt x="1" y="2292"/>
                    <a:pt x="1" y="2292"/>
                    <a:pt x="25" y="2292"/>
                  </a:cubicBezTo>
                  <a:lnTo>
                    <a:pt x="49" y="2292"/>
                  </a:lnTo>
                  <a:cubicBezTo>
                    <a:pt x="74" y="2219"/>
                    <a:pt x="74" y="2146"/>
                    <a:pt x="98" y="2073"/>
                  </a:cubicBezTo>
                  <a:cubicBezTo>
                    <a:pt x="244" y="1415"/>
                    <a:pt x="415" y="732"/>
                    <a:pt x="244" y="25"/>
                  </a:cubicBezTo>
                  <a:cubicBezTo>
                    <a:pt x="244" y="25"/>
                    <a:pt x="220"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1"/>
            <p:cNvSpPr/>
            <p:nvPr/>
          </p:nvSpPr>
          <p:spPr>
            <a:xfrm>
              <a:off x="1427050" y="5215450"/>
              <a:ext cx="79850" cy="63400"/>
            </a:xfrm>
            <a:custGeom>
              <a:avLst/>
              <a:gdLst/>
              <a:ahLst/>
              <a:cxnLst/>
              <a:rect l="l" t="t" r="r" b="b"/>
              <a:pathLst>
                <a:path w="3194" h="2536" extrusionOk="0">
                  <a:moveTo>
                    <a:pt x="3170" y="0"/>
                  </a:moveTo>
                  <a:cubicBezTo>
                    <a:pt x="3145" y="0"/>
                    <a:pt x="3121" y="25"/>
                    <a:pt x="3121" y="25"/>
                  </a:cubicBezTo>
                  <a:lnTo>
                    <a:pt x="1561" y="1999"/>
                  </a:lnTo>
                  <a:cubicBezTo>
                    <a:pt x="1439" y="1999"/>
                    <a:pt x="415" y="2121"/>
                    <a:pt x="25" y="2486"/>
                  </a:cubicBezTo>
                  <a:cubicBezTo>
                    <a:pt x="1" y="2486"/>
                    <a:pt x="1" y="2511"/>
                    <a:pt x="25" y="2511"/>
                  </a:cubicBezTo>
                  <a:cubicBezTo>
                    <a:pt x="25" y="2535"/>
                    <a:pt x="50" y="2535"/>
                    <a:pt x="50" y="2535"/>
                  </a:cubicBezTo>
                  <a:cubicBezTo>
                    <a:pt x="50" y="2535"/>
                    <a:pt x="50" y="2535"/>
                    <a:pt x="50" y="2511"/>
                  </a:cubicBezTo>
                  <a:cubicBezTo>
                    <a:pt x="464" y="2145"/>
                    <a:pt x="1561" y="2048"/>
                    <a:pt x="1585" y="2048"/>
                  </a:cubicBezTo>
                  <a:lnTo>
                    <a:pt x="1610" y="2048"/>
                  </a:lnTo>
                  <a:lnTo>
                    <a:pt x="3170" y="49"/>
                  </a:lnTo>
                  <a:cubicBezTo>
                    <a:pt x="3194" y="25"/>
                    <a:pt x="3170" y="25"/>
                    <a:pt x="3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1"/>
            <p:cNvSpPr/>
            <p:nvPr/>
          </p:nvSpPr>
          <p:spPr>
            <a:xfrm>
              <a:off x="1528200" y="4844325"/>
              <a:ext cx="29900" cy="67675"/>
            </a:xfrm>
            <a:custGeom>
              <a:avLst/>
              <a:gdLst/>
              <a:ahLst/>
              <a:cxnLst/>
              <a:rect l="l" t="t" r="r" b="b"/>
              <a:pathLst>
                <a:path w="1196" h="2707" extrusionOk="0">
                  <a:moveTo>
                    <a:pt x="25" y="1"/>
                  </a:moveTo>
                  <a:cubicBezTo>
                    <a:pt x="1" y="1"/>
                    <a:pt x="1" y="1"/>
                    <a:pt x="1" y="25"/>
                  </a:cubicBezTo>
                  <a:cubicBezTo>
                    <a:pt x="1" y="50"/>
                    <a:pt x="391" y="1610"/>
                    <a:pt x="1122" y="2707"/>
                  </a:cubicBezTo>
                  <a:lnTo>
                    <a:pt x="1171" y="2707"/>
                  </a:lnTo>
                  <a:cubicBezTo>
                    <a:pt x="1171" y="2707"/>
                    <a:pt x="1195" y="2682"/>
                    <a:pt x="1171" y="2658"/>
                  </a:cubicBezTo>
                  <a:cubicBezTo>
                    <a:pt x="440" y="1585"/>
                    <a:pt x="50" y="25"/>
                    <a:pt x="50" y="25"/>
                  </a:cubicBezTo>
                  <a:cubicBezTo>
                    <a:pt x="50" y="1"/>
                    <a:pt x="50"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1"/>
            <p:cNvSpPr/>
            <p:nvPr/>
          </p:nvSpPr>
          <p:spPr>
            <a:xfrm>
              <a:off x="1346000" y="4367350"/>
              <a:ext cx="54875" cy="77875"/>
            </a:xfrm>
            <a:custGeom>
              <a:avLst/>
              <a:gdLst/>
              <a:ahLst/>
              <a:cxnLst/>
              <a:rect l="l" t="t" r="r" b="b"/>
              <a:pathLst>
                <a:path w="2195" h="3115" extrusionOk="0">
                  <a:moveTo>
                    <a:pt x="41" y="1"/>
                  </a:moveTo>
                  <a:cubicBezTo>
                    <a:pt x="31" y="1"/>
                    <a:pt x="25" y="7"/>
                    <a:pt x="25" y="19"/>
                  </a:cubicBezTo>
                  <a:cubicBezTo>
                    <a:pt x="1" y="19"/>
                    <a:pt x="25" y="43"/>
                    <a:pt x="25" y="43"/>
                  </a:cubicBezTo>
                  <a:lnTo>
                    <a:pt x="2122" y="3090"/>
                  </a:lnTo>
                  <a:cubicBezTo>
                    <a:pt x="2146" y="3115"/>
                    <a:pt x="2146" y="3115"/>
                    <a:pt x="2146" y="3115"/>
                  </a:cubicBezTo>
                  <a:lnTo>
                    <a:pt x="2170" y="3115"/>
                  </a:lnTo>
                  <a:cubicBezTo>
                    <a:pt x="2195" y="3090"/>
                    <a:pt x="2170" y="3066"/>
                    <a:pt x="2170" y="3066"/>
                  </a:cubicBezTo>
                  <a:lnTo>
                    <a:pt x="74" y="19"/>
                  </a:lnTo>
                  <a:cubicBezTo>
                    <a:pt x="62" y="7"/>
                    <a:pt x="50"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1"/>
            <p:cNvSpPr/>
            <p:nvPr/>
          </p:nvSpPr>
          <p:spPr>
            <a:xfrm>
              <a:off x="1644600" y="4349525"/>
              <a:ext cx="48775" cy="90825"/>
            </a:xfrm>
            <a:custGeom>
              <a:avLst/>
              <a:gdLst/>
              <a:ahLst/>
              <a:cxnLst/>
              <a:rect l="l" t="t" r="r" b="b"/>
              <a:pathLst>
                <a:path w="1951" h="3633" extrusionOk="0">
                  <a:moveTo>
                    <a:pt x="1926" y="1"/>
                  </a:moveTo>
                  <a:cubicBezTo>
                    <a:pt x="1902" y="1"/>
                    <a:pt x="1877" y="25"/>
                    <a:pt x="1877" y="25"/>
                  </a:cubicBezTo>
                  <a:lnTo>
                    <a:pt x="1" y="3584"/>
                  </a:lnTo>
                  <a:cubicBezTo>
                    <a:pt x="1" y="3608"/>
                    <a:pt x="1" y="3633"/>
                    <a:pt x="1" y="3633"/>
                  </a:cubicBezTo>
                  <a:lnTo>
                    <a:pt x="25" y="3633"/>
                  </a:lnTo>
                  <a:cubicBezTo>
                    <a:pt x="25" y="3633"/>
                    <a:pt x="49" y="3608"/>
                    <a:pt x="49" y="3608"/>
                  </a:cubicBezTo>
                  <a:lnTo>
                    <a:pt x="1926" y="49"/>
                  </a:lnTo>
                  <a:cubicBezTo>
                    <a:pt x="1951" y="25"/>
                    <a:pt x="1951" y="1"/>
                    <a:pt x="1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1"/>
            <p:cNvSpPr/>
            <p:nvPr/>
          </p:nvSpPr>
          <p:spPr>
            <a:xfrm>
              <a:off x="1367950" y="4443700"/>
              <a:ext cx="32925" cy="85000"/>
            </a:xfrm>
            <a:custGeom>
              <a:avLst/>
              <a:gdLst/>
              <a:ahLst/>
              <a:cxnLst/>
              <a:rect l="l" t="t" r="r" b="b"/>
              <a:pathLst>
                <a:path w="1317" h="3400" extrusionOk="0">
                  <a:moveTo>
                    <a:pt x="1269" y="1"/>
                  </a:moveTo>
                  <a:cubicBezTo>
                    <a:pt x="1254" y="1"/>
                    <a:pt x="1244" y="12"/>
                    <a:pt x="1244" y="12"/>
                  </a:cubicBezTo>
                  <a:cubicBezTo>
                    <a:pt x="1195" y="207"/>
                    <a:pt x="1073" y="475"/>
                    <a:pt x="902" y="792"/>
                  </a:cubicBezTo>
                  <a:cubicBezTo>
                    <a:pt x="585" y="1450"/>
                    <a:pt x="147" y="2352"/>
                    <a:pt x="0" y="3375"/>
                  </a:cubicBezTo>
                  <a:cubicBezTo>
                    <a:pt x="0" y="3375"/>
                    <a:pt x="0" y="3400"/>
                    <a:pt x="25" y="3400"/>
                  </a:cubicBezTo>
                  <a:cubicBezTo>
                    <a:pt x="25" y="3400"/>
                    <a:pt x="49" y="3375"/>
                    <a:pt x="49" y="3375"/>
                  </a:cubicBezTo>
                  <a:cubicBezTo>
                    <a:pt x="195" y="2352"/>
                    <a:pt x="634" y="1474"/>
                    <a:pt x="951" y="816"/>
                  </a:cubicBezTo>
                  <a:cubicBezTo>
                    <a:pt x="1122" y="499"/>
                    <a:pt x="1244" y="231"/>
                    <a:pt x="1292" y="36"/>
                  </a:cubicBezTo>
                  <a:cubicBezTo>
                    <a:pt x="1317" y="12"/>
                    <a:pt x="1292" y="12"/>
                    <a:pt x="1292" y="12"/>
                  </a:cubicBezTo>
                  <a:cubicBezTo>
                    <a:pt x="1284" y="4"/>
                    <a:pt x="1276"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1"/>
            <p:cNvSpPr/>
            <p:nvPr/>
          </p:nvSpPr>
          <p:spPr>
            <a:xfrm>
              <a:off x="1644600" y="4439100"/>
              <a:ext cx="9775" cy="55475"/>
            </a:xfrm>
            <a:custGeom>
              <a:avLst/>
              <a:gdLst/>
              <a:ahLst/>
              <a:cxnLst/>
              <a:rect l="l" t="t" r="r" b="b"/>
              <a:pathLst>
                <a:path w="391" h="2219" extrusionOk="0">
                  <a:moveTo>
                    <a:pt x="25" y="1"/>
                  </a:moveTo>
                  <a:cubicBezTo>
                    <a:pt x="1" y="1"/>
                    <a:pt x="1" y="1"/>
                    <a:pt x="1" y="25"/>
                  </a:cubicBezTo>
                  <a:lnTo>
                    <a:pt x="342" y="2194"/>
                  </a:lnTo>
                  <a:cubicBezTo>
                    <a:pt x="342" y="2219"/>
                    <a:pt x="366" y="2219"/>
                    <a:pt x="366" y="2219"/>
                  </a:cubicBezTo>
                  <a:cubicBezTo>
                    <a:pt x="391" y="2219"/>
                    <a:pt x="391" y="2194"/>
                    <a:pt x="391" y="2170"/>
                  </a:cubicBezTo>
                  <a:lnTo>
                    <a:pt x="49" y="25"/>
                  </a:lnTo>
                  <a:cubicBezTo>
                    <a:pt x="49" y="1"/>
                    <a:pt x="25"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1"/>
            <p:cNvSpPr/>
            <p:nvPr/>
          </p:nvSpPr>
          <p:spPr>
            <a:xfrm>
              <a:off x="1490425" y="4273975"/>
              <a:ext cx="52425" cy="522850"/>
            </a:xfrm>
            <a:custGeom>
              <a:avLst/>
              <a:gdLst/>
              <a:ahLst/>
              <a:cxnLst/>
              <a:rect l="l" t="t" r="r" b="b"/>
              <a:pathLst>
                <a:path w="2097" h="20914" extrusionOk="0">
                  <a:moveTo>
                    <a:pt x="25" y="0"/>
                  </a:moveTo>
                  <a:cubicBezTo>
                    <a:pt x="25" y="0"/>
                    <a:pt x="1" y="25"/>
                    <a:pt x="1" y="25"/>
                  </a:cubicBezTo>
                  <a:cubicBezTo>
                    <a:pt x="1" y="146"/>
                    <a:pt x="708" y="12407"/>
                    <a:pt x="659" y="20865"/>
                  </a:cubicBezTo>
                  <a:cubicBezTo>
                    <a:pt x="659" y="20889"/>
                    <a:pt x="659" y="20914"/>
                    <a:pt x="683" y="20914"/>
                  </a:cubicBezTo>
                  <a:lnTo>
                    <a:pt x="1975" y="20914"/>
                  </a:lnTo>
                  <a:cubicBezTo>
                    <a:pt x="1999" y="20914"/>
                    <a:pt x="2024" y="20889"/>
                    <a:pt x="2024" y="20889"/>
                  </a:cubicBezTo>
                  <a:cubicBezTo>
                    <a:pt x="2024" y="20841"/>
                    <a:pt x="2097" y="15746"/>
                    <a:pt x="1951" y="13016"/>
                  </a:cubicBezTo>
                  <a:cubicBezTo>
                    <a:pt x="1878" y="11408"/>
                    <a:pt x="1902" y="10408"/>
                    <a:pt x="1926" y="9336"/>
                  </a:cubicBezTo>
                  <a:cubicBezTo>
                    <a:pt x="1926" y="8604"/>
                    <a:pt x="1951" y="7824"/>
                    <a:pt x="1926" y="6874"/>
                  </a:cubicBezTo>
                  <a:cubicBezTo>
                    <a:pt x="1878" y="4534"/>
                    <a:pt x="1878" y="73"/>
                    <a:pt x="1878" y="25"/>
                  </a:cubicBezTo>
                  <a:cubicBezTo>
                    <a:pt x="1878" y="25"/>
                    <a:pt x="1878" y="0"/>
                    <a:pt x="1853" y="0"/>
                  </a:cubicBezTo>
                  <a:cubicBezTo>
                    <a:pt x="1853" y="0"/>
                    <a:pt x="1829" y="25"/>
                    <a:pt x="1829" y="25"/>
                  </a:cubicBezTo>
                  <a:cubicBezTo>
                    <a:pt x="1829" y="73"/>
                    <a:pt x="1829" y="4534"/>
                    <a:pt x="1878" y="6874"/>
                  </a:cubicBezTo>
                  <a:cubicBezTo>
                    <a:pt x="1902" y="7849"/>
                    <a:pt x="1878" y="8604"/>
                    <a:pt x="1878" y="9336"/>
                  </a:cubicBezTo>
                  <a:cubicBezTo>
                    <a:pt x="1853" y="10408"/>
                    <a:pt x="1829" y="11408"/>
                    <a:pt x="1902" y="13041"/>
                  </a:cubicBezTo>
                  <a:cubicBezTo>
                    <a:pt x="2048" y="15649"/>
                    <a:pt x="1975" y="20451"/>
                    <a:pt x="1951" y="20865"/>
                  </a:cubicBezTo>
                  <a:lnTo>
                    <a:pt x="708" y="20841"/>
                  </a:lnTo>
                  <a:cubicBezTo>
                    <a:pt x="756" y="12383"/>
                    <a:pt x="74" y="146"/>
                    <a:pt x="50" y="25"/>
                  </a:cubicBezTo>
                  <a:cubicBezTo>
                    <a:pt x="50" y="25"/>
                    <a:pt x="50"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1"/>
            <p:cNvSpPr/>
            <p:nvPr/>
          </p:nvSpPr>
          <p:spPr>
            <a:xfrm>
              <a:off x="1372825" y="5040550"/>
              <a:ext cx="23175" cy="64625"/>
            </a:xfrm>
            <a:custGeom>
              <a:avLst/>
              <a:gdLst/>
              <a:ahLst/>
              <a:cxnLst/>
              <a:rect l="l" t="t" r="r" b="b"/>
              <a:pathLst>
                <a:path w="927" h="2585" extrusionOk="0">
                  <a:moveTo>
                    <a:pt x="927" y="1"/>
                  </a:moveTo>
                  <a:cubicBezTo>
                    <a:pt x="902" y="1"/>
                    <a:pt x="902" y="1"/>
                    <a:pt x="878" y="25"/>
                  </a:cubicBezTo>
                  <a:cubicBezTo>
                    <a:pt x="244" y="1219"/>
                    <a:pt x="0" y="2560"/>
                    <a:pt x="0" y="2560"/>
                  </a:cubicBezTo>
                  <a:cubicBezTo>
                    <a:pt x="0" y="2584"/>
                    <a:pt x="0" y="2584"/>
                    <a:pt x="25" y="2584"/>
                  </a:cubicBezTo>
                  <a:cubicBezTo>
                    <a:pt x="25" y="2584"/>
                    <a:pt x="49" y="2584"/>
                    <a:pt x="49" y="2560"/>
                  </a:cubicBezTo>
                  <a:cubicBezTo>
                    <a:pt x="49" y="2560"/>
                    <a:pt x="293" y="1244"/>
                    <a:pt x="927" y="49"/>
                  </a:cubicBezTo>
                  <a:cubicBezTo>
                    <a:pt x="927" y="25"/>
                    <a:pt x="927" y="25"/>
                    <a:pt x="927"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1"/>
            <p:cNvSpPr/>
            <p:nvPr/>
          </p:nvSpPr>
          <p:spPr>
            <a:xfrm>
              <a:off x="1381350" y="4890050"/>
              <a:ext cx="14650" cy="77400"/>
            </a:xfrm>
            <a:custGeom>
              <a:avLst/>
              <a:gdLst/>
              <a:ahLst/>
              <a:cxnLst/>
              <a:rect l="l" t="t" r="r" b="b"/>
              <a:pathLst>
                <a:path w="586" h="3096" extrusionOk="0">
                  <a:moveTo>
                    <a:pt x="561" y="0"/>
                  </a:moveTo>
                  <a:cubicBezTo>
                    <a:pt x="561" y="0"/>
                    <a:pt x="537" y="24"/>
                    <a:pt x="537" y="24"/>
                  </a:cubicBezTo>
                  <a:lnTo>
                    <a:pt x="25" y="3071"/>
                  </a:lnTo>
                  <a:cubicBezTo>
                    <a:pt x="1" y="3071"/>
                    <a:pt x="25" y="3096"/>
                    <a:pt x="25" y="3096"/>
                  </a:cubicBezTo>
                  <a:lnTo>
                    <a:pt x="49" y="3096"/>
                  </a:lnTo>
                  <a:cubicBezTo>
                    <a:pt x="49" y="3096"/>
                    <a:pt x="49" y="3071"/>
                    <a:pt x="49" y="3071"/>
                  </a:cubicBezTo>
                  <a:lnTo>
                    <a:pt x="586" y="24"/>
                  </a:lnTo>
                  <a:cubicBezTo>
                    <a:pt x="586" y="0"/>
                    <a:pt x="586" y="0"/>
                    <a:pt x="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1"/>
            <p:cNvSpPr/>
            <p:nvPr/>
          </p:nvSpPr>
          <p:spPr>
            <a:xfrm>
              <a:off x="1671425" y="5093575"/>
              <a:ext cx="17075" cy="23775"/>
            </a:xfrm>
            <a:custGeom>
              <a:avLst/>
              <a:gdLst/>
              <a:ahLst/>
              <a:cxnLst/>
              <a:rect l="l" t="t" r="r" b="b"/>
              <a:pathLst>
                <a:path w="683" h="951" extrusionOk="0">
                  <a:moveTo>
                    <a:pt x="683" y="0"/>
                  </a:moveTo>
                  <a:cubicBezTo>
                    <a:pt x="658" y="0"/>
                    <a:pt x="658" y="0"/>
                    <a:pt x="634" y="25"/>
                  </a:cubicBezTo>
                  <a:cubicBezTo>
                    <a:pt x="634" y="25"/>
                    <a:pt x="414" y="537"/>
                    <a:pt x="24" y="902"/>
                  </a:cubicBezTo>
                  <a:cubicBezTo>
                    <a:pt x="0" y="902"/>
                    <a:pt x="0" y="927"/>
                    <a:pt x="24" y="927"/>
                  </a:cubicBezTo>
                  <a:cubicBezTo>
                    <a:pt x="24" y="951"/>
                    <a:pt x="24" y="951"/>
                    <a:pt x="24" y="951"/>
                  </a:cubicBezTo>
                  <a:lnTo>
                    <a:pt x="49" y="951"/>
                  </a:lnTo>
                  <a:cubicBezTo>
                    <a:pt x="463" y="561"/>
                    <a:pt x="683" y="49"/>
                    <a:pt x="683" y="49"/>
                  </a:cubicBezTo>
                  <a:cubicBezTo>
                    <a:pt x="683" y="25"/>
                    <a:pt x="683" y="25"/>
                    <a:pt x="683"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1"/>
            <p:cNvSpPr/>
            <p:nvPr/>
          </p:nvSpPr>
          <p:spPr>
            <a:xfrm>
              <a:off x="1570250" y="5075625"/>
              <a:ext cx="8575" cy="46600"/>
            </a:xfrm>
            <a:custGeom>
              <a:avLst/>
              <a:gdLst/>
              <a:ahLst/>
              <a:cxnLst/>
              <a:rect l="l" t="t" r="r" b="b"/>
              <a:pathLst>
                <a:path w="343" h="1864" extrusionOk="0">
                  <a:moveTo>
                    <a:pt x="319" y="1"/>
                  </a:moveTo>
                  <a:cubicBezTo>
                    <a:pt x="304" y="1"/>
                    <a:pt x="293" y="11"/>
                    <a:pt x="293" y="11"/>
                  </a:cubicBezTo>
                  <a:lnTo>
                    <a:pt x="1" y="1840"/>
                  </a:lnTo>
                  <a:cubicBezTo>
                    <a:pt x="1" y="1840"/>
                    <a:pt x="1" y="1864"/>
                    <a:pt x="25" y="1864"/>
                  </a:cubicBezTo>
                  <a:cubicBezTo>
                    <a:pt x="25" y="1864"/>
                    <a:pt x="50" y="1840"/>
                    <a:pt x="50" y="1840"/>
                  </a:cubicBezTo>
                  <a:lnTo>
                    <a:pt x="342" y="36"/>
                  </a:lnTo>
                  <a:cubicBezTo>
                    <a:pt x="342" y="11"/>
                    <a:pt x="342" y="11"/>
                    <a:pt x="342" y="11"/>
                  </a:cubicBezTo>
                  <a:cubicBezTo>
                    <a:pt x="334" y="3"/>
                    <a:pt x="326" y="1"/>
                    <a:pt x="319"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1"/>
            <p:cNvSpPr/>
            <p:nvPr/>
          </p:nvSpPr>
          <p:spPr>
            <a:xfrm>
              <a:off x="1553200" y="5019825"/>
              <a:ext cx="40850" cy="19525"/>
            </a:xfrm>
            <a:custGeom>
              <a:avLst/>
              <a:gdLst/>
              <a:ahLst/>
              <a:cxnLst/>
              <a:rect l="l" t="t" r="r" b="b"/>
              <a:pathLst>
                <a:path w="1634" h="781" extrusionOk="0">
                  <a:moveTo>
                    <a:pt x="1609" y="1"/>
                  </a:moveTo>
                  <a:cubicBezTo>
                    <a:pt x="463" y="245"/>
                    <a:pt x="25" y="732"/>
                    <a:pt x="25" y="757"/>
                  </a:cubicBezTo>
                  <a:cubicBezTo>
                    <a:pt x="0" y="757"/>
                    <a:pt x="0" y="781"/>
                    <a:pt x="25" y="781"/>
                  </a:cubicBezTo>
                  <a:lnTo>
                    <a:pt x="49" y="781"/>
                  </a:lnTo>
                  <a:cubicBezTo>
                    <a:pt x="49" y="781"/>
                    <a:pt x="488" y="269"/>
                    <a:pt x="1609" y="50"/>
                  </a:cubicBezTo>
                  <a:cubicBezTo>
                    <a:pt x="1633" y="50"/>
                    <a:pt x="1633" y="25"/>
                    <a:pt x="1633" y="25"/>
                  </a:cubicBezTo>
                  <a:cubicBezTo>
                    <a:pt x="1633" y="1"/>
                    <a:pt x="1609" y="1"/>
                    <a:pt x="1609"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1"/>
            <p:cNvSpPr/>
            <p:nvPr/>
          </p:nvSpPr>
          <p:spPr>
            <a:xfrm>
              <a:off x="1586100" y="5293450"/>
              <a:ext cx="55475" cy="24400"/>
            </a:xfrm>
            <a:custGeom>
              <a:avLst/>
              <a:gdLst/>
              <a:ahLst/>
              <a:cxnLst/>
              <a:rect l="l" t="t" r="r" b="b"/>
              <a:pathLst>
                <a:path w="2219" h="976" extrusionOk="0">
                  <a:moveTo>
                    <a:pt x="2194" y="0"/>
                  </a:moveTo>
                  <a:cubicBezTo>
                    <a:pt x="1195" y="707"/>
                    <a:pt x="49" y="926"/>
                    <a:pt x="25" y="926"/>
                  </a:cubicBezTo>
                  <a:cubicBezTo>
                    <a:pt x="25" y="926"/>
                    <a:pt x="1" y="951"/>
                    <a:pt x="1" y="951"/>
                  </a:cubicBezTo>
                  <a:cubicBezTo>
                    <a:pt x="1" y="975"/>
                    <a:pt x="25" y="975"/>
                    <a:pt x="25" y="975"/>
                  </a:cubicBezTo>
                  <a:cubicBezTo>
                    <a:pt x="49" y="975"/>
                    <a:pt x="1219" y="731"/>
                    <a:pt x="2219" y="49"/>
                  </a:cubicBezTo>
                  <a:cubicBezTo>
                    <a:pt x="2219" y="25"/>
                    <a:pt x="2219" y="25"/>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1"/>
            <p:cNvSpPr/>
            <p:nvPr/>
          </p:nvSpPr>
          <p:spPr>
            <a:xfrm>
              <a:off x="1636075" y="4626800"/>
              <a:ext cx="12200" cy="8550"/>
            </a:xfrm>
            <a:custGeom>
              <a:avLst/>
              <a:gdLst/>
              <a:ahLst/>
              <a:cxnLst/>
              <a:rect l="l" t="t" r="r" b="b"/>
              <a:pathLst>
                <a:path w="488" h="342" extrusionOk="0">
                  <a:moveTo>
                    <a:pt x="439" y="0"/>
                  </a:moveTo>
                  <a:lnTo>
                    <a:pt x="25" y="317"/>
                  </a:lnTo>
                  <a:cubicBezTo>
                    <a:pt x="0" y="317"/>
                    <a:pt x="0" y="341"/>
                    <a:pt x="25" y="341"/>
                  </a:cubicBezTo>
                  <a:lnTo>
                    <a:pt x="49" y="341"/>
                  </a:lnTo>
                  <a:lnTo>
                    <a:pt x="463" y="49"/>
                  </a:lnTo>
                  <a:cubicBezTo>
                    <a:pt x="488" y="49"/>
                    <a:pt x="488" y="25"/>
                    <a:pt x="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cxnSp>
        <p:nvCxnSpPr>
          <p:cNvPr id="350" name="Google Shape;350;p29"/>
          <p:cNvCxnSpPr/>
          <p:nvPr/>
        </p:nvCxnSpPr>
        <p:spPr>
          <a:xfrm>
            <a:off x="340650" y="3500747"/>
            <a:ext cx="8462700" cy="0"/>
          </a:xfrm>
          <a:prstGeom prst="straightConnector1">
            <a:avLst/>
          </a:prstGeom>
          <a:noFill/>
          <a:ln w="9525" cap="flat" cmpd="sng">
            <a:solidFill>
              <a:schemeClr val="dk1"/>
            </a:solidFill>
            <a:prstDash val="dash"/>
            <a:round/>
            <a:headEnd type="none" w="med" len="med"/>
            <a:tailEnd type="none" w="med" len="med"/>
          </a:ln>
        </p:spPr>
      </p:cxnSp>
      <p:grpSp>
        <p:nvGrpSpPr>
          <p:cNvPr id="353" name="Google Shape;353;p29"/>
          <p:cNvGrpSpPr/>
          <p:nvPr/>
        </p:nvGrpSpPr>
        <p:grpSpPr>
          <a:xfrm>
            <a:off x="843353" y="603060"/>
            <a:ext cx="3149939" cy="3937562"/>
            <a:chOff x="238125" y="1961500"/>
            <a:chExt cx="1431075" cy="1788825"/>
          </a:xfrm>
        </p:grpSpPr>
        <p:sp>
          <p:nvSpPr>
            <p:cNvPr id="354" name="Google Shape;354;p29"/>
            <p:cNvSpPr/>
            <p:nvPr/>
          </p:nvSpPr>
          <p:spPr>
            <a:xfrm>
              <a:off x="266575" y="3260275"/>
              <a:ext cx="167575" cy="422075"/>
            </a:xfrm>
            <a:custGeom>
              <a:avLst/>
              <a:gdLst/>
              <a:ahLst/>
              <a:cxnLst/>
              <a:rect l="l" t="t" r="r" b="b"/>
              <a:pathLst>
                <a:path w="6703" h="16883" extrusionOk="0">
                  <a:moveTo>
                    <a:pt x="0" y="1"/>
                  </a:moveTo>
                  <a:lnTo>
                    <a:pt x="127" y="5565"/>
                  </a:lnTo>
                  <a:lnTo>
                    <a:pt x="4890" y="16883"/>
                  </a:lnTo>
                  <a:lnTo>
                    <a:pt x="6702" y="15787"/>
                  </a:lnTo>
                  <a:lnTo>
                    <a:pt x="0" y="1"/>
                  </a:lnTo>
                  <a:close/>
                </a:path>
              </a:pathLst>
            </a:custGeom>
            <a:solidFill>
              <a:srgbClr val="D9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a:off x="238125" y="1961500"/>
              <a:ext cx="429450" cy="1788825"/>
            </a:xfrm>
            <a:custGeom>
              <a:avLst/>
              <a:gdLst/>
              <a:ahLst/>
              <a:cxnLst/>
              <a:rect l="l" t="t" r="r" b="b"/>
              <a:pathLst>
                <a:path w="17178" h="71553" extrusionOk="0">
                  <a:moveTo>
                    <a:pt x="0" y="0"/>
                  </a:moveTo>
                  <a:lnTo>
                    <a:pt x="105" y="4995"/>
                  </a:lnTo>
                  <a:lnTo>
                    <a:pt x="211" y="9948"/>
                  </a:lnTo>
                  <a:lnTo>
                    <a:pt x="337" y="15449"/>
                  </a:lnTo>
                  <a:lnTo>
                    <a:pt x="443" y="20423"/>
                  </a:lnTo>
                  <a:lnTo>
                    <a:pt x="569" y="25944"/>
                  </a:lnTo>
                  <a:lnTo>
                    <a:pt x="674" y="30918"/>
                  </a:lnTo>
                  <a:lnTo>
                    <a:pt x="738" y="34038"/>
                  </a:lnTo>
                  <a:lnTo>
                    <a:pt x="759" y="34438"/>
                  </a:lnTo>
                  <a:lnTo>
                    <a:pt x="780" y="35492"/>
                  </a:lnTo>
                  <a:lnTo>
                    <a:pt x="780" y="35871"/>
                  </a:lnTo>
                  <a:lnTo>
                    <a:pt x="801" y="36440"/>
                  </a:lnTo>
                  <a:lnTo>
                    <a:pt x="906" y="41414"/>
                  </a:lnTo>
                  <a:lnTo>
                    <a:pt x="1033" y="46957"/>
                  </a:lnTo>
                  <a:lnTo>
                    <a:pt x="1138" y="51952"/>
                  </a:lnTo>
                  <a:lnTo>
                    <a:pt x="1265" y="57516"/>
                  </a:lnTo>
                  <a:lnTo>
                    <a:pt x="1560" y="71553"/>
                  </a:lnTo>
                  <a:lnTo>
                    <a:pt x="6028" y="68834"/>
                  </a:lnTo>
                  <a:lnTo>
                    <a:pt x="7840" y="67738"/>
                  </a:lnTo>
                  <a:lnTo>
                    <a:pt x="9189" y="66916"/>
                  </a:lnTo>
                  <a:lnTo>
                    <a:pt x="9484" y="66726"/>
                  </a:lnTo>
                  <a:lnTo>
                    <a:pt x="9505" y="66726"/>
                  </a:lnTo>
                  <a:lnTo>
                    <a:pt x="11360" y="65588"/>
                  </a:lnTo>
                  <a:lnTo>
                    <a:pt x="11381" y="65588"/>
                  </a:lnTo>
                  <a:lnTo>
                    <a:pt x="11676" y="65398"/>
                  </a:lnTo>
                  <a:lnTo>
                    <a:pt x="13088" y="64555"/>
                  </a:lnTo>
                  <a:lnTo>
                    <a:pt x="15006" y="63375"/>
                  </a:lnTo>
                  <a:lnTo>
                    <a:pt x="16777" y="62300"/>
                  </a:lnTo>
                  <a:lnTo>
                    <a:pt x="17177" y="62047"/>
                  </a:lnTo>
                  <a:lnTo>
                    <a:pt x="17177" y="9063"/>
                  </a:lnTo>
                  <a:lnTo>
                    <a:pt x="11676" y="6154"/>
                  </a:lnTo>
                  <a:lnTo>
                    <a:pt x="11360" y="6007"/>
                  </a:lnTo>
                  <a:lnTo>
                    <a:pt x="9484" y="4995"/>
                  </a:lnTo>
                  <a:lnTo>
                    <a:pt x="9189" y="4847"/>
                  </a:lnTo>
                  <a:lnTo>
                    <a:pt x="6681" y="3520"/>
                  </a:lnTo>
                  <a:lnTo>
                    <a:pt x="3267" y="1728"/>
                  </a:lnTo>
                  <a:lnTo>
                    <a:pt x="295" y="16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320300" y="2004700"/>
              <a:ext cx="347275" cy="735050"/>
            </a:xfrm>
            <a:custGeom>
              <a:avLst/>
              <a:gdLst/>
              <a:ahLst/>
              <a:cxnLst/>
              <a:rect l="l" t="t" r="r" b="b"/>
              <a:pathLst>
                <a:path w="13891" h="29402" extrusionOk="0">
                  <a:moveTo>
                    <a:pt x="1" y="0"/>
                  </a:moveTo>
                  <a:lnTo>
                    <a:pt x="13890" y="29401"/>
                  </a:lnTo>
                  <a:lnTo>
                    <a:pt x="13890" y="23774"/>
                  </a:lnTo>
                  <a:lnTo>
                    <a:pt x="3394" y="1792"/>
                  </a:lnTo>
                  <a:lnTo>
                    <a:pt x="1"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243375" y="2210175"/>
              <a:ext cx="424200" cy="1064375"/>
            </a:xfrm>
            <a:custGeom>
              <a:avLst/>
              <a:gdLst/>
              <a:ahLst/>
              <a:cxnLst/>
              <a:rect l="l" t="t" r="r" b="b"/>
              <a:pathLst>
                <a:path w="16968" h="42575" extrusionOk="0">
                  <a:moveTo>
                    <a:pt x="1" y="1"/>
                  </a:moveTo>
                  <a:lnTo>
                    <a:pt x="127" y="5502"/>
                  </a:lnTo>
                  <a:lnTo>
                    <a:pt x="16967" y="42574"/>
                  </a:lnTo>
                  <a:lnTo>
                    <a:pt x="16967" y="36947"/>
                  </a:lnTo>
                  <a:lnTo>
                    <a:pt x="1"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a:off x="249175" y="2472050"/>
              <a:ext cx="418400" cy="1046975"/>
            </a:xfrm>
            <a:custGeom>
              <a:avLst/>
              <a:gdLst/>
              <a:ahLst/>
              <a:cxnLst/>
              <a:rect l="l" t="t" r="r" b="b"/>
              <a:pathLst>
                <a:path w="16736" h="41879" extrusionOk="0">
                  <a:moveTo>
                    <a:pt x="1" y="1"/>
                  </a:moveTo>
                  <a:lnTo>
                    <a:pt x="127" y="5522"/>
                  </a:lnTo>
                  <a:lnTo>
                    <a:pt x="16335" y="41878"/>
                  </a:lnTo>
                  <a:lnTo>
                    <a:pt x="16735" y="41625"/>
                  </a:lnTo>
                  <a:lnTo>
                    <a:pt x="16735" y="37178"/>
                  </a:lnTo>
                  <a:lnTo>
                    <a:pt x="1"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260775" y="2996850"/>
              <a:ext cx="261900" cy="632825"/>
            </a:xfrm>
            <a:custGeom>
              <a:avLst/>
              <a:gdLst/>
              <a:ahLst/>
              <a:cxnLst/>
              <a:rect l="l" t="t" r="r" b="b"/>
              <a:pathLst>
                <a:path w="10476" h="25313" extrusionOk="0">
                  <a:moveTo>
                    <a:pt x="0" y="0"/>
                  </a:moveTo>
                  <a:lnTo>
                    <a:pt x="127" y="5543"/>
                  </a:lnTo>
                  <a:lnTo>
                    <a:pt x="8578" y="25249"/>
                  </a:lnTo>
                  <a:lnTo>
                    <a:pt x="8599" y="25312"/>
                  </a:lnTo>
                  <a:lnTo>
                    <a:pt x="10475" y="24174"/>
                  </a:lnTo>
                  <a:lnTo>
                    <a:pt x="8578" y="19790"/>
                  </a:lnTo>
                  <a:lnTo>
                    <a:pt x="0"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a:off x="467850" y="2082675"/>
              <a:ext cx="54300" cy="1555425"/>
            </a:xfrm>
            <a:custGeom>
              <a:avLst/>
              <a:gdLst/>
              <a:ahLst/>
              <a:cxnLst/>
              <a:rect l="l" t="t" r="r" b="b"/>
              <a:pathLst>
                <a:path w="2172" h="62217" extrusionOk="0">
                  <a:moveTo>
                    <a:pt x="0" y="0"/>
                  </a:moveTo>
                  <a:lnTo>
                    <a:pt x="0" y="62216"/>
                  </a:lnTo>
                  <a:lnTo>
                    <a:pt x="21" y="62195"/>
                  </a:lnTo>
                  <a:lnTo>
                    <a:pt x="1876" y="60994"/>
                  </a:lnTo>
                  <a:lnTo>
                    <a:pt x="2171" y="60804"/>
                  </a:lnTo>
                  <a:lnTo>
                    <a:pt x="2171" y="1160"/>
                  </a:lnTo>
                  <a:lnTo>
                    <a:pt x="295" y="14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a:off x="257075" y="2822425"/>
              <a:ext cx="410500" cy="89075"/>
            </a:xfrm>
            <a:custGeom>
              <a:avLst/>
              <a:gdLst/>
              <a:ahLst/>
              <a:cxnLst/>
              <a:rect l="l" t="t" r="r" b="b"/>
              <a:pathLst>
                <a:path w="16420" h="3563" extrusionOk="0">
                  <a:moveTo>
                    <a:pt x="1" y="1"/>
                  </a:moveTo>
                  <a:lnTo>
                    <a:pt x="22" y="1055"/>
                  </a:lnTo>
                  <a:lnTo>
                    <a:pt x="22" y="1434"/>
                  </a:lnTo>
                  <a:lnTo>
                    <a:pt x="4490" y="2003"/>
                  </a:lnTo>
                  <a:lnTo>
                    <a:pt x="7061" y="2340"/>
                  </a:lnTo>
                  <a:lnTo>
                    <a:pt x="7335" y="2383"/>
                  </a:lnTo>
                  <a:lnTo>
                    <a:pt x="8431" y="2530"/>
                  </a:lnTo>
                  <a:lnTo>
                    <a:pt x="8726" y="2572"/>
                  </a:lnTo>
                  <a:lnTo>
                    <a:pt x="9422" y="2657"/>
                  </a:lnTo>
                  <a:lnTo>
                    <a:pt x="9949" y="2720"/>
                  </a:lnTo>
                  <a:lnTo>
                    <a:pt x="10602" y="2804"/>
                  </a:lnTo>
                  <a:lnTo>
                    <a:pt x="10918" y="2846"/>
                  </a:lnTo>
                  <a:lnTo>
                    <a:pt x="11867" y="2973"/>
                  </a:lnTo>
                  <a:lnTo>
                    <a:pt x="12077" y="2994"/>
                  </a:lnTo>
                  <a:lnTo>
                    <a:pt x="12941" y="3120"/>
                  </a:lnTo>
                  <a:lnTo>
                    <a:pt x="16419" y="3563"/>
                  </a:lnTo>
                  <a:lnTo>
                    <a:pt x="16419" y="2867"/>
                  </a:lnTo>
                  <a:lnTo>
                    <a:pt x="12457" y="2172"/>
                  </a:lnTo>
                  <a:lnTo>
                    <a:pt x="11867" y="2066"/>
                  </a:lnTo>
                  <a:lnTo>
                    <a:pt x="11635" y="2024"/>
                  </a:lnTo>
                  <a:lnTo>
                    <a:pt x="10918" y="1898"/>
                  </a:lnTo>
                  <a:lnTo>
                    <a:pt x="10602" y="1856"/>
                  </a:lnTo>
                  <a:lnTo>
                    <a:pt x="9422" y="1645"/>
                  </a:lnTo>
                  <a:lnTo>
                    <a:pt x="8916" y="1539"/>
                  </a:lnTo>
                  <a:lnTo>
                    <a:pt x="8726" y="1518"/>
                  </a:lnTo>
                  <a:lnTo>
                    <a:pt x="8431" y="1455"/>
                  </a:lnTo>
                  <a:lnTo>
                    <a:pt x="6745" y="1160"/>
                  </a:lnTo>
                  <a:lnTo>
                    <a:pt x="6513" y="1139"/>
                  </a:lnTo>
                  <a:lnTo>
                    <a:pt x="3900" y="675"/>
                  </a:lnTo>
                  <a:lnTo>
                    <a:pt x="3837" y="65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475225" y="2086350"/>
              <a:ext cx="54825" cy="1543325"/>
            </a:xfrm>
            <a:custGeom>
              <a:avLst/>
              <a:gdLst/>
              <a:ahLst/>
              <a:cxnLst/>
              <a:rect l="l" t="t" r="r" b="b"/>
              <a:pathLst>
                <a:path w="2193" h="61733" extrusionOk="0">
                  <a:moveTo>
                    <a:pt x="0" y="1"/>
                  </a:moveTo>
                  <a:lnTo>
                    <a:pt x="0" y="61732"/>
                  </a:lnTo>
                  <a:lnTo>
                    <a:pt x="21" y="61732"/>
                  </a:lnTo>
                  <a:lnTo>
                    <a:pt x="1876" y="60594"/>
                  </a:lnTo>
                  <a:lnTo>
                    <a:pt x="1897" y="60594"/>
                  </a:lnTo>
                  <a:lnTo>
                    <a:pt x="2192" y="60404"/>
                  </a:lnTo>
                  <a:lnTo>
                    <a:pt x="2192" y="1160"/>
                  </a:lnTo>
                  <a:lnTo>
                    <a:pt x="1876" y="1013"/>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a:off x="256550" y="2812425"/>
              <a:ext cx="411025" cy="88025"/>
            </a:xfrm>
            <a:custGeom>
              <a:avLst/>
              <a:gdLst/>
              <a:ahLst/>
              <a:cxnLst/>
              <a:rect l="l" t="t" r="r" b="b"/>
              <a:pathLst>
                <a:path w="16441" h="3521" extrusionOk="0">
                  <a:moveTo>
                    <a:pt x="1" y="1"/>
                  </a:moveTo>
                  <a:lnTo>
                    <a:pt x="22" y="401"/>
                  </a:lnTo>
                  <a:lnTo>
                    <a:pt x="43" y="1455"/>
                  </a:lnTo>
                  <a:lnTo>
                    <a:pt x="4321" y="1982"/>
                  </a:lnTo>
                  <a:lnTo>
                    <a:pt x="6871" y="2298"/>
                  </a:lnTo>
                  <a:lnTo>
                    <a:pt x="8452" y="2509"/>
                  </a:lnTo>
                  <a:lnTo>
                    <a:pt x="8747" y="2551"/>
                  </a:lnTo>
                  <a:lnTo>
                    <a:pt x="9232" y="2593"/>
                  </a:lnTo>
                  <a:lnTo>
                    <a:pt x="10623" y="2783"/>
                  </a:lnTo>
                  <a:lnTo>
                    <a:pt x="10939" y="2825"/>
                  </a:lnTo>
                  <a:lnTo>
                    <a:pt x="11888" y="2930"/>
                  </a:lnTo>
                  <a:lnTo>
                    <a:pt x="16440" y="3520"/>
                  </a:lnTo>
                  <a:lnTo>
                    <a:pt x="16440" y="2888"/>
                  </a:lnTo>
                  <a:lnTo>
                    <a:pt x="11466" y="2003"/>
                  </a:lnTo>
                  <a:lnTo>
                    <a:pt x="10939" y="1918"/>
                  </a:lnTo>
                  <a:lnTo>
                    <a:pt x="10623" y="1855"/>
                  </a:lnTo>
                  <a:lnTo>
                    <a:pt x="8747" y="1539"/>
                  </a:lnTo>
                  <a:lnTo>
                    <a:pt x="8452" y="1476"/>
                  </a:lnTo>
                  <a:lnTo>
                    <a:pt x="6345" y="1118"/>
                  </a:lnTo>
                  <a:lnTo>
                    <a:pt x="3731" y="65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600100" y="3494350"/>
              <a:ext cx="78525" cy="43625"/>
            </a:xfrm>
            <a:custGeom>
              <a:avLst/>
              <a:gdLst/>
              <a:ahLst/>
              <a:cxnLst/>
              <a:rect l="l" t="t" r="r" b="b"/>
              <a:pathLst>
                <a:path w="3141" h="1745" extrusionOk="0">
                  <a:moveTo>
                    <a:pt x="2415" y="0"/>
                  </a:moveTo>
                  <a:cubicBezTo>
                    <a:pt x="2357" y="0"/>
                    <a:pt x="2296" y="5"/>
                    <a:pt x="2234" y="17"/>
                  </a:cubicBezTo>
                  <a:lnTo>
                    <a:pt x="2255" y="228"/>
                  </a:lnTo>
                  <a:cubicBezTo>
                    <a:pt x="2298" y="220"/>
                    <a:pt x="2347" y="216"/>
                    <a:pt x="2399" y="216"/>
                  </a:cubicBezTo>
                  <a:cubicBezTo>
                    <a:pt x="2504" y="216"/>
                    <a:pt x="2621" y="235"/>
                    <a:pt x="2719" y="291"/>
                  </a:cubicBezTo>
                  <a:cubicBezTo>
                    <a:pt x="2846" y="354"/>
                    <a:pt x="2909" y="502"/>
                    <a:pt x="2888" y="628"/>
                  </a:cubicBezTo>
                  <a:cubicBezTo>
                    <a:pt x="2846" y="754"/>
                    <a:pt x="2698" y="839"/>
                    <a:pt x="2551" y="860"/>
                  </a:cubicBezTo>
                  <a:cubicBezTo>
                    <a:pt x="2487" y="870"/>
                    <a:pt x="2424" y="876"/>
                    <a:pt x="2361" y="876"/>
                  </a:cubicBezTo>
                  <a:cubicBezTo>
                    <a:pt x="2298" y="876"/>
                    <a:pt x="2234" y="870"/>
                    <a:pt x="2171" y="860"/>
                  </a:cubicBezTo>
                  <a:cubicBezTo>
                    <a:pt x="2129" y="860"/>
                    <a:pt x="2066" y="839"/>
                    <a:pt x="2024" y="839"/>
                  </a:cubicBezTo>
                  <a:cubicBezTo>
                    <a:pt x="1957" y="833"/>
                    <a:pt x="1891" y="830"/>
                    <a:pt x="1825" y="830"/>
                  </a:cubicBezTo>
                  <a:cubicBezTo>
                    <a:pt x="1152" y="830"/>
                    <a:pt x="480" y="1118"/>
                    <a:pt x="0" y="1597"/>
                  </a:cubicBezTo>
                  <a:lnTo>
                    <a:pt x="148" y="1745"/>
                  </a:lnTo>
                  <a:cubicBezTo>
                    <a:pt x="598" y="1295"/>
                    <a:pt x="1229" y="1045"/>
                    <a:pt x="1857" y="1045"/>
                  </a:cubicBezTo>
                  <a:cubicBezTo>
                    <a:pt x="1905" y="1045"/>
                    <a:pt x="1954" y="1046"/>
                    <a:pt x="2003" y="1049"/>
                  </a:cubicBezTo>
                  <a:cubicBezTo>
                    <a:pt x="2045" y="1049"/>
                    <a:pt x="2108" y="1071"/>
                    <a:pt x="2150" y="1071"/>
                  </a:cubicBezTo>
                  <a:cubicBezTo>
                    <a:pt x="2213" y="1081"/>
                    <a:pt x="2287" y="1086"/>
                    <a:pt x="2363" y="1086"/>
                  </a:cubicBezTo>
                  <a:cubicBezTo>
                    <a:pt x="2440" y="1086"/>
                    <a:pt x="2519" y="1081"/>
                    <a:pt x="2593" y="1071"/>
                  </a:cubicBezTo>
                  <a:cubicBezTo>
                    <a:pt x="2782" y="1049"/>
                    <a:pt x="3035" y="923"/>
                    <a:pt x="3098" y="670"/>
                  </a:cubicBezTo>
                  <a:cubicBezTo>
                    <a:pt x="3141" y="459"/>
                    <a:pt x="3035" y="228"/>
                    <a:pt x="2824" y="101"/>
                  </a:cubicBezTo>
                  <a:cubicBezTo>
                    <a:pt x="2716" y="39"/>
                    <a:pt x="2575"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572700" y="3383300"/>
              <a:ext cx="107500" cy="46450"/>
            </a:xfrm>
            <a:custGeom>
              <a:avLst/>
              <a:gdLst/>
              <a:ahLst/>
              <a:cxnLst/>
              <a:rect l="l" t="t" r="r" b="b"/>
              <a:pathLst>
                <a:path w="4300" h="1858" extrusionOk="0">
                  <a:moveTo>
                    <a:pt x="3356" y="0"/>
                  </a:moveTo>
                  <a:cubicBezTo>
                    <a:pt x="3269" y="0"/>
                    <a:pt x="3182" y="17"/>
                    <a:pt x="3099" y="54"/>
                  </a:cubicBezTo>
                  <a:cubicBezTo>
                    <a:pt x="2437" y="334"/>
                    <a:pt x="1357" y="710"/>
                    <a:pt x="183" y="710"/>
                  </a:cubicBezTo>
                  <a:cubicBezTo>
                    <a:pt x="122" y="710"/>
                    <a:pt x="61" y="709"/>
                    <a:pt x="0" y="707"/>
                  </a:cubicBezTo>
                  <a:lnTo>
                    <a:pt x="0" y="707"/>
                  </a:lnTo>
                  <a:cubicBezTo>
                    <a:pt x="1035" y="1599"/>
                    <a:pt x="1966" y="1858"/>
                    <a:pt x="2697" y="1858"/>
                  </a:cubicBezTo>
                  <a:cubicBezTo>
                    <a:pt x="3573" y="1858"/>
                    <a:pt x="4162" y="1485"/>
                    <a:pt x="4300" y="1382"/>
                  </a:cubicBezTo>
                  <a:lnTo>
                    <a:pt x="3963" y="412"/>
                  </a:lnTo>
                  <a:cubicBezTo>
                    <a:pt x="3868" y="158"/>
                    <a:pt x="3617" y="0"/>
                    <a:pt x="3356"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449400" y="3333250"/>
              <a:ext cx="243975" cy="205275"/>
            </a:xfrm>
            <a:custGeom>
              <a:avLst/>
              <a:gdLst/>
              <a:ahLst/>
              <a:cxnLst/>
              <a:rect l="l" t="t" r="r" b="b"/>
              <a:pathLst>
                <a:path w="9759" h="8211" extrusionOk="0">
                  <a:moveTo>
                    <a:pt x="972" y="0"/>
                  </a:moveTo>
                  <a:cubicBezTo>
                    <a:pt x="861" y="0"/>
                    <a:pt x="801" y="33"/>
                    <a:pt x="801" y="33"/>
                  </a:cubicBezTo>
                  <a:cubicBezTo>
                    <a:pt x="801" y="33"/>
                    <a:pt x="190" y="328"/>
                    <a:pt x="64" y="412"/>
                  </a:cubicBezTo>
                  <a:cubicBezTo>
                    <a:pt x="1" y="1719"/>
                    <a:pt x="1392" y="3679"/>
                    <a:pt x="1961" y="4459"/>
                  </a:cubicBezTo>
                  <a:cubicBezTo>
                    <a:pt x="2192" y="4648"/>
                    <a:pt x="2466" y="4943"/>
                    <a:pt x="2719" y="5259"/>
                  </a:cubicBezTo>
                  <a:cubicBezTo>
                    <a:pt x="2740" y="5281"/>
                    <a:pt x="2740" y="5302"/>
                    <a:pt x="2761" y="5323"/>
                  </a:cubicBezTo>
                  <a:cubicBezTo>
                    <a:pt x="2783" y="5344"/>
                    <a:pt x="2804" y="5365"/>
                    <a:pt x="2804" y="5365"/>
                  </a:cubicBezTo>
                  <a:cubicBezTo>
                    <a:pt x="2825" y="5386"/>
                    <a:pt x="2825" y="5407"/>
                    <a:pt x="2846" y="5428"/>
                  </a:cubicBezTo>
                  <a:cubicBezTo>
                    <a:pt x="3057" y="5723"/>
                    <a:pt x="3246" y="6018"/>
                    <a:pt x="3373" y="6250"/>
                  </a:cubicBezTo>
                  <a:cubicBezTo>
                    <a:pt x="3373" y="6271"/>
                    <a:pt x="3394" y="6271"/>
                    <a:pt x="3394" y="6292"/>
                  </a:cubicBezTo>
                  <a:cubicBezTo>
                    <a:pt x="3436" y="6355"/>
                    <a:pt x="3457" y="6440"/>
                    <a:pt x="3499" y="6503"/>
                  </a:cubicBezTo>
                  <a:cubicBezTo>
                    <a:pt x="3520" y="6545"/>
                    <a:pt x="3541" y="6608"/>
                    <a:pt x="3583" y="6693"/>
                  </a:cubicBezTo>
                  <a:cubicBezTo>
                    <a:pt x="3815" y="7051"/>
                    <a:pt x="4279" y="7641"/>
                    <a:pt x="4679" y="8147"/>
                  </a:cubicBezTo>
                  <a:cubicBezTo>
                    <a:pt x="4700" y="8168"/>
                    <a:pt x="4700" y="8189"/>
                    <a:pt x="4722" y="8210"/>
                  </a:cubicBezTo>
                  <a:cubicBezTo>
                    <a:pt x="5628" y="8210"/>
                    <a:pt x="6555" y="7978"/>
                    <a:pt x="7377" y="7599"/>
                  </a:cubicBezTo>
                  <a:lnTo>
                    <a:pt x="7504" y="7472"/>
                  </a:lnTo>
                  <a:lnTo>
                    <a:pt x="9232" y="6398"/>
                  </a:lnTo>
                  <a:cubicBezTo>
                    <a:pt x="9590" y="6166"/>
                    <a:pt x="9653" y="5681"/>
                    <a:pt x="9696" y="5281"/>
                  </a:cubicBezTo>
                  <a:cubicBezTo>
                    <a:pt x="9759" y="4395"/>
                    <a:pt x="9400" y="3173"/>
                    <a:pt x="8621" y="2688"/>
                  </a:cubicBezTo>
                  <a:cubicBezTo>
                    <a:pt x="8393" y="2542"/>
                    <a:pt x="8166" y="2484"/>
                    <a:pt x="7939" y="2484"/>
                  </a:cubicBezTo>
                  <a:cubicBezTo>
                    <a:pt x="7871" y="2484"/>
                    <a:pt x="7803" y="2489"/>
                    <a:pt x="7735" y="2498"/>
                  </a:cubicBezTo>
                  <a:cubicBezTo>
                    <a:pt x="7630" y="2498"/>
                    <a:pt x="7525" y="2520"/>
                    <a:pt x="7419" y="2541"/>
                  </a:cubicBezTo>
                  <a:cubicBezTo>
                    <a:pt x="7230" y="2583"/>
                    <a:pt x="7061" y="2646"/>
                    <a:pt x="6871" y="2709"/>
                  </a:cubicBezTo>
                  <a:cubicBezTo>
                    <a:pt x="6808" y="2730"/>
                    <a:pt x="6724" y="2751"/>
                    <a:pt x="6661" y="2751"/>
                  </a:cubicBezTo>
                  <a:lnTo>
                    <a:pt x="6576" y="2772"/>
                  </a:lnTo>
                  <a:cubicBezTo>
                    <a:pt x="6465" y="2797"/>
                    <a:pt x="6347" y="2807"/>
                    <a:pt x="6225" y="2807"/>
                  </a:cubicBezTo>
                  <a:cubicBezTo>
                    <a:pt x="6140" y="2807"/>
                    <a:pt x="6052" y="2802"/>
                    <a:pt x="5965" y="2794"/>
                  </a:cubicBezTo>
                  <a:cubicBezTo>
                    <a:pt x="5860" y="2794"/>
                    <a:pt x="5754" y="2794"/>
                    <a:pt x="5649" y="2772"/>
                  </a:cubicBezTo>
                  <a:cubicBezTo>
                    <a:pt x="5480" y="2730"/>
                    <a:pt x="5312" y="2688"/>
                    <a:pt x="5143" y="2646"/>
                  </a:cubicBezTo>
                  <a:cubicBezTo>
                    <a:pt x="5038" y="2625"/>
                    <a:pt x="4953" y="2583"/>
                    <a:pt x="4848" y="2541"/>
                  </a:cubicBezTo>
                  <a:cubicBezTo>
                    <a:pt x="4785" y="2541"/>
                    <a:pt x="4743" y="2520"/>
                    <a:pt x="4700" y="2498"/>
                  </a:cubicBezTo>
                  <a:cubicBezTo>
                    <a:pt x="4553" y="2435"/>
                    <a:pt x="4427" y="2372"/>
                    <a:pt x="4279" y="2309"/>
                  </a:cubicBezTo>
                  <a:cubicBezTo>
                    <a:pt x="4195" y="2267"/>
                    <a:pt x="4089" y="2225"/>
                    <a:pt x="4005" y="2182"/>
                  </a:cubicBezTo>
                  <a:cubicBezTo>
                    <a:pt x="3857" y="2098"/>
                    <a:pt x="3731" y="2035"/>
                    <a:pt x="3583" y="1951"/>
                  </a:cubicBezTo>
                  <a:cubicBezTo>
                    <a:pt x="3499" y="1908"/>
                    <a:pt x="3415" y="1845"/>
                    <a:pt x="3331" y="1782"/>
                  </a:cubicBezTo>
                  <a:cubicBezTo>
                    <a:pt x="3183" y="1698"/>
                    <a:pt x="3057" y="1613"/>
                    <a:pt x="2909" y="1508"/>
                  </a:cubicBezTo>
                  <a:cubicBezTo>
                    <a:pt x="2825" y="1445"/>
                    <a:pt x="2761" y="1381"/>
                    <a:pt x="2677" y="1318"/>
                  </a:cubicBezTo>
                  <a:cubicBezTo>
                    <a:pt x="2593" y="1255"/>
                    <a:pt x="2509" y="1192"/>
                    <a:pt x="2445" y="1129"/>
                  </a:cubicBezTo>
                  <a:cubicBezTo>
                    <a:pt x="2277" y="981"/>
                    <a:pt x="2129" y="834"/>
                    <a:pt x="2024" y="686"/>
                  </a:cubicBezTo>
                  <a:cubicBezTo>
                    <a:pt x="1537" y="104"/>
                    <a:pt x="1171" y="0"/>
                    <a:pt x="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567425" y="3523725"/>
              <a:ext cx="66425" cy="36400"/>
            </a:xfrm>
            <a:custGeom>
              <a:avLst/>
              <a:gdLst/>
              <a:ahLst/>
              <a:cxnLst/>
              <a:rect l="l" t="t" r="r" b="b"/>
              <a:pathLst>
                <a:path w="2657" h="1456" extrusionOk="0">
                  <a:moveTo>
                    <a:pt x="2656" y="1"/>
                  </a:moveTo>
                  <a:lnTo>
                    <a:pt x="2656" y="1"/>
                  </a:lnTo>
                  <a:cubicBezTo>
                    <a:pt x="1834" y="380"/>
                    <a:pt x="907" y="591"/>
                    <a:pt x="1" y="591"/>
                  </a:cubicBezTo>
                  <a:cubicBezTo>
                    <a:pt x="401" y="1076"/>
                    <a:pt x="738" y="1455"/>
                    <a:pt x="738" y="1455"/>
                  </a:cubicBezTo>
                  <a:lnTo>
                    <a:pt x="1813" y="865"/>
                  </a:lnTo>
                  <a:lnTo>
                    <a:pt x="1834" y="844"/>
                  </a:lnTo>
                  <a:lnTo>
                    <a:pt x="2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9"/>
            <p:cNvSpPr/>
            <p:nvPr/>
          </p:nvSpPr>
          <p:spPr>
            <a:xfrm>
              <a:off x="458875" y="3368775"/>
              <a:ext cx="141250" cy="168675"/>
            </a:xfrm>
            <a:custGeom>
              <a:avLst/>
              <a:gdLst/>
              <a:ahLst/>
              <a:cxnLst/>
              <a:rect l="l" t="t" r="r" b="b"/>
              <a:pathLst>
                <a:path w="5650" h="6747" extrusionOk="0">
                  <a:moveTo>
                    <a:pt x="1237" y="1"/>
                  </a:moveTo>
                  <a:cubicBezTo>
                    <a:pt x="786" y="1"/>
                    <a:pt x="356" y="146"/>
                    <a:pt x="1" y="403"/>
                  </a:cubicBezTo>
                  <a:cubicBezTo>
                    <a:pt x="443" y="1436"/>
                    <a:pt x="1202" y="2511"/>
                    <a:pt x="1582" y="3038"/>
                  </a:cubicBezTo>
                  <a:cubicBezTo>
                    <a:pt x="1771" y="3333"/>
                    <a:pt x="2109" y="3564"/>
                    <a:pt x="2340" y="3838"/>
                  </a:cubicBezTo>
                  <a:cubicBezTo>
                    <a:pt x="2340" y="3838"/>
                    <a:pt x="2340" y="3838"/>
                    <a:pt x="2340" y="3860"/>
                  </a:cubicBezTo>
                  <a:lnTo>
                    <a:pt x="2382" y="3902"/>
                  </a:lnTo>
                  <a:cubicBezTo>
                    <a:pt x="2404" y="3923"/>
                    <a:pt x="2425" y="3944"/>
                    <a:pt x="2425" y="3944"/>
                  </a:cubicBezTo>
                  <a:cubicBezTo>
                    <a:pt x="2446" y="3965"/>
                    <a:pt x="2446" y="3986"/>
                    <a:pt x="2467" y="4007"/>
                  </a:cubicBezTo>
                  <a:cubicBezTo>
                    <a:pt x="2656" y="4260"/>
                    <a:pt x="2846" y="4534"/>
                    <a:pt x="2994" y="4808"/>
                  </a:cubicBezTo>
                  <a:cubicBezTo>
                    <a:pt x="2994" y="4808"/>
                    <a:pt x="2994" y="4829"/>
                    <a:pt x="2994" y="4829"/>
                  </a:cubicBezTo>
                  <a:cubicBezTo>
                    <a:pt x="2994" y="4850"/>
                    <a:pt x="3015" y="4850"/>
                    <a:pt x="3015" y="4871"/>
                  </a:cubicBezTo>
                  <a:cubicBezTo>
                    <a:pt x="3078" y="4998"/>
                    <a:pt x="3141" y="5124"/>
                    <a:pt x="3204" y="5272"/>
                  </a:cubicBezTo>
                  <a:cubicBezTo>
                    <a:pt x="3436" y="5630"/>
                    <a:pt x="3900" y="6241"/>
                    <a:pt x="4300" y="6747"/>
                  </a:cubicBezTo>
                  <a:cubicBezTo>
                    <a:pt x="4364" y="6705"/>
                    <a:pt x="4406" y="6663"/>
                    <a:pt x="4469" y="6620"/>
                  </a:cubicBezTo>
                  <a:cubicBezTo>
                    <a:pt x="5649" y="5588"/>
                    <a:pt x="4385" y="3670"/>
                    <a:pt x="3457" y="2953"/>
                  </a:cubicBezTo>
                  <a:cubicBezTo>
                    <a:pt x="2572" y="2279"/>
                    <a:pt x="1518" y="719"/>
                    <a:pt x="1329" y="24"/>
                  </a:cubicBezTo>
                  <a:cubicBezTo>
                    <a:pt x="1329" y="3"/>
                    <a:pt x="1329" y="3"/>
                    <a:pt x="1329" y="3"/>
                  </a:cubicBezTo>
                  <a:cubicBezTo>
                    <a:pt x="1298" y="1"/>
                    <a:pt x="1268"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450450" y="3333250"/>
              <a:ext cx="60100" cy="45625"/>
            </a:xfrm>
            <a:custGeom>
              <a:avLst/>
              <a:gdLst/>
              <a:ahLst/>
              <a:cxnLst/>
              <a:rect l="l" t="t" r="r" b="b"/>
              <a:pathLst>
                <a:path w="2404" h="1825" extrusionOk="0">
                  <a:moveTo>
                    <a:pt x="930" y="0"/>
                  </a:moveTo>
                  <a:cubicBezTo>
                    <a:pt x="819" y="0"/>
                    <a:pt x="759" y="33"/>
                    <a:pt x="759" y="33"/>
                  </a:cubicBezTo>
                  <a:cubicBezTo>
                    <a:pt x="759" y="33"/>
                    <a:pt x="148" y="328"/>
                    <a:pt x="22" y="412"/>
                  </a:cubicBezTo>
                  <a:cubicBezTo>
                    <a:pt x="1" y="834"/>
                    <a:pt x="127" y="1318"/>
                    <a:pt x="338" y="1824"/>
                  </a:cubicBezTo>
                  <a:cubicBezTo>
                    <a:pt x="693" y="1567"/>
                    <a:pt x="1123" y="1422"/>
                    <a:pt x="1574" y="1422"/>
                  </a:cubicBezTo>
                  <a:cubicBezTo>
                    <a:pt x="1605" y="1422"/>
                    <a:pt x="1635" y="1422"/>
                    <a:pt x="1666" y="1424"/>
                  </a:cubicBezTo>
                  <a:cubicBezTo>
                    <a:pt x="1645" y="1297"/>
                    <a:pt x="1624" y="1192"/>
                    <a:pt x="1602" y="1086"/>
                  </a:cubicBezTo>
                  <a:cubicBezTo>
                    <a:pt x="1587" y="996"/>
                    <a:pt x="1669" y="917"/>
                    <a:pt x="1755" y="917"/>
                  </a:cubicBezTo>
                  <a:cubicBezTo>
                    <a:pt x="1790" y="917"/>
                    <a:pt x="1825" y="930"/>
                    <a:pt x="1855" y="960"/>
                  </a:cubicBezTo>
                  <a:cubicBezTo>
                    <a:pt x="1965" y="1070"/>
                    <a:pt x="2098" y="1167"/>
                    <a:pt x="2245" y="1167"/>
                  </a:cubicBezTo>
                  <a:cubicBezTo>
                    <a:pt x="2296" y="1167"/>
                    <a:pt x="2349" y="1156"/>
                    <a:pt x="2403" y="1129"/>
                  </a:cubicBezTo>
                  <a:cubicBezTo>
                    <a:pt x="2235" y="981"/>
                    <a:pt x="2087" y="834"/>
                    <a:pt x="1982" y="686"/>
                  </a:cubicBezTo>
                  <a:cubicBezTo>
                    <a:pt x="1495" y="104"/>
                    <a:pt x="1129" y="0"/>
                    <a:pt x="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566900" y="3395325"/>
              <a:ext cx="125950" cy="113675"/>
            </a:xfrm>
            <a:custGeom>
              <a:avLst/>
              <a:gdLst/>
              <a:ahLst/>
              <a:cxnLst/>
              <a:rect l="l" t="t" r="r" b="b"/>
              <a:pathLst>
                <a:path w="5038" h="4547" extrusionOk="0">
                  <a:moveTo>
                    <a:pt x="3239" y="1"/>
                  </a:moveTo>
                  <a:cubicBezTo>
                    <a:pt x="3171" y="1"/>
                    <a:pt x="3103" y="6"/>
                    <a:pt x="3035" y="15"/>
                  </a:cubicBezTo>
                  <a:cubicBezTo>
                    <a:pt x="2930" y="15"/>
                    <a:pt x="2825" y="37"/>
                    <a:pt x="2719" y="58"/>
                  </a:cubicBezTo>
                  <a:cubicBezTo>
                    <a:pt x="2530" y="100"/>
                    <a:pt x="2361" y="163"/>
                    <a:pt x="2171" y="226"/>
                  </a:cubicBezTo>
                  <a:cubicBezTo>
                    <a:pt x="2108" y="247"/>
                    <a:pt x="2024" y="268"/>
                    <a:pt x="1961" y="268"/>
                  </a:cubicBezTo>
                  <a:lnTo>
                    <a:pt x="1876" y="289"/>
                  </a:lnTo>
                  <a:cubicBezTo>
                    <a:pt x="1765" y="314"/>
                    <a:pt x="1647" y="324"/>
                    <a:pt x="1525" y="324"/>
                  </a:cubicBezTo>
                  <a:cubicBezTo>
                    <a:pt x="1440" y="324"/>
                    <a:pt x="1352" y="319"/>
                    <a:pt x="1265" y="311"/>
                  </a:cubicBezTo>
                  <a:cubicBezTo>
                    <a:pt x="1160" y="311"/>
                    <a:pt x="1054" y="311"/>
                    <a:pt x="949" y="289"/>
                  </a:cubicBezTo>
                  <a:cubicBezTo>
                    <a:pt x="780" y="247"/>
                    <a:pt x="612" y="205"/>
                    <a:pt x="443" y="163"/>
                  </a:cubicBezTo>
                  <a:cubicBezTo>
                    <a:pt x="338" y="142"/>
                    <a:pt x="253" y="100"/>
                    <a:pt x="148" y="58"/>
                  </a:cubicBezTo>
                  <a:cubicBezTo>
                    <a:pt x="85" y="58"/>
                    <a:pt x="43" y="37"/>
                    <a:pt x="0" y="15"/>
                  </a:cubicBezTo>
                  <a:lnTo>
                    <a:pt x="0" y="15"/>
                  </a:lnTo>
                  <a:cubicBezTo>
                    <a:pt x="43" y="816"/>
                    <a:pt x="169" y="1638"/>
                    <a:pt x="506" y="2376"/>
                  </a:cubicBezTo>
                  <a:cubicBezTo>
                    <a:pt x="691" y="2801"/>
                    <a:pt x="1184" y="3810"/>
                    <a:pt x="1786" y="3810"/>
                  </a:cubicBezTo>
                  <a:cubicBezTo>
                    <a:pt x="1870" y="3810"/>
                    <a:pt x="1957" y="3790"/>
                    <a:pt x="2045" y="3746"/>
                  </a:cubicBezTo>
                  <a:cubicBezTo>
                    <a:pt x="2677" y="3430"/>
                    <a:pt x="1687" y="2081"/>
                    <a:pt x="2150" y="1196"/>
                  </a:cubicBezTo>
                  <a:lnTo>
                    <a:pt x="3499" y="859"/>
                  </a:lnTo>
                  <a:cubicBezTo>
                    <a:pt x="3499" y="859"/>
                    <a:pt x="3626" y="1154"/>
                    <a:pt x="3942" y="2460"/>
                  </a:cubicBezTo>
                  <a:cubicBezTo>
                    <a:pt x="4131" y="3198"/>
                    <a:pt x="3794" y="4020"/>
                    <a:pt x="3499" y="4547"/>
                  </a:cubicBezTo>
                  <a:lnTo>
                    <a:pt x="4511" y="3915"/>
                  </a:lnTo>
                  <a:cubicBezTo>
                    <a:pt x="4890" y="3704"/>
                    <a:pt x="4953" y="3198"/>
                    <a:pt x="4974" y="2798"/>
                  </a:cubicBezTo>
                  <a:cubicBezTo>
                    <a:pt x="5038" y="1912"/>
                    <a:pt x="4700" y="711"/>
                    <a:pt x="3921" y="205"/>
                  </a:cubicBezTo>
                  <a:cubicBezTo>
                    <a:pt x="3693" y="59"/>
                    <a:pt x="3466"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437800" y="3338800"/>
              <a:ext cx="149675" cy="236075"/>
            </a:xfrm>
            <a:custGeom>
              <a:avLst/>
              <a:gdLst/>
              <a:ahLst/>
              <a:cxnLst/>
              <a:rect l="l" t="t" r="r" b="b"/>
              <a:pathLst>
                <a:path w="5987" h="9443" extrusionOk="0">
                  <a:moveTo>
                    <a:pt x="612" y="0"/>
                  </a:moveTo>
                  <a:lnTo>
                    <a:pt x="254" y="169"/>
                  </a:lnTo>
                  <a:lnTo>
                    <a:pt x="1" y="295"/>
                  </a:lnTo>
                  <a:lnTo>
                    <a:pt x="64" y="949"/>
                  </a:lnTo>
                  <a:lnTo>
                    <a:pt x="254" y="949"/>
                  </a:lnTo>
                  <a:lnTo>
                    <a:pt x="422" y="1349"/>
                  </a:lnTo>
                  <a:lnTo>
                    <a:pt x="191" y="1455"/>
                  </a:lnTo>
                  <a:lnTo>
                    <a:pt x="422" y="2108"/>
                  </a:lnTo>
                  <a:lnTo>
                    <a:pt x="591" y="2045"/>
                  </a:lnTo>
                  <a:lnTo>
                    <a:pt x="844" y="2656"/>
                  </a:lnTo>
                  <a:lnTo>
                    <a:pt x="675" y="2761"/>
                  </a:lnTo>
                  <a:lnTo>
                    <a:pt x="991" y="3330"/>
                  </a:lnTo>
                  <a:lnTo>
                    <a:pt x="1118" y="3246"/>
                  </a:lnTo>
                  <a:lnTo>
                    <a:pt x="1392" y="3710"/>
                  </a:lnTo>
                  <a:lnTo>
                    <a:pt x="1350" y="3878"/>
                  </a:lnTo>
                  <a:lnTo>
                    <a:pt x="1708" y="4426"/>
                  </a:lnTo>
                  <a:lnTo>
                    <a:pt x="1898" y="4405"/>
                  </a:lnTo>
                  <a:lnTo>
                    <a:pt x="2130" y="4637"/>
                  </a:lnTo>
                  <a:lnTo>
                    <a:pt x="2045" y="4785"/>
                  </a:lnTo>
                  <a:lnTo>
                    <a:pt x="2361" y="5016"/>
                  </a:lnTo>
                  <a:lnTo>
                    <a:pt x="2467" y="4953"/>
                  </a:lnTo>
                  <a:lnTo>
                    <a:pt x="2973" y="5543"/>
                  </a:lnTo>
                  <a:lnTo>
                    <a:pt x="2930" y="5670"/>
                  </a:lnTo>
                  <a:lnTo>
                    <a:pt x="3204" y="6133"/>
                  </a:lnTo>
                  <a:lnTo>
                    <a:pt x="3331" y="6049"/>
                  </a:lnTo>
                  <a:lnTo>
                    <a:pt x="3457" y="6618"/>
                  </a:lnTo>
                  <a:lnTo>
                    <a:pt x="3204" y="6955"/>
                  </a:lnTo>
                  <a:lnTo>
                    <a:pt x="3415" y="7293"/>
                  </a:lnTo>
                  <a:lnTo>
                    <a:pt x="3542" y="7208"/>
                  </a:lnTo>
                  <a:lnTo>
                    <a:pt x="3710" y="7482"/>
                  </a:lnTo>
                  <a:lnTo>
                    <a:pt x="3563" y="7567"/>
                  </a:lnTo>
                  <a:lnTo>
                    <a:pt x="3879" y="8115"/>
                  </a:lnTo>
                  <a:lnTo>
                    <a:pt x="4069" y="8009"/>
                  </a:lnTo>
                  <a:lnTo>
                    <a:pt x="4237" y="8283"/>
                  </a:lnTo>
                  <a:lnTo>
                    <a:pt x="4069" y="8410"/>
                  </a:lnTo>
                  <a:lnTo>
                    <a:pt x="4490" y="9063"/>
                  </a:lnTo>
                  <a:lnTo>
                    <a:pt x="4680" y="8936"/>
                  </a:lnTo>
                  <a:lnTo>
                    <a:pt x="4891" y="9147"/>
                  </a:lnTo>
                  <a:lnTo>
                    <a:pt x="4848" y="9337"/>
                  </a:lnTo>
                  <a:lnTo>
                    <a:pt x="5354" y="9442"/>
                  </a:lnTo>
                  <a:lnTo>
                    <a:pt x="5544" y="9295"/>
                  </a:lnTo>
                  <a:lnTo>
                    <a:pt x="5755" y="9147"/>
                  </a:lnTo>
                  <a:lnTo>
                    <a:pt x="5881" y="9042"/>
                  </a:lnTo>
                  <a:lnTo>
                    <a:pt x="5923" y="9021"/>
                  </a:lnTo>
                  <a:cubicBezTo>
                    <a:pt x="5965" y="8979"/>
                    <a:pt x="5986" y="8915"/>
                    <a:pt x="5944" y="8852"/>
                  </a:cubicBezTo>
                  <a:cubicBezTo>
                    <a:pt x="5628" y="8367"/>
                    <a:pt x="4195" y="6218"/>
                    <a:pt x="2909" y="4616"/>
                  </a:cubicBezTo>
                  <a:cubicBezTo>
                    <a:pt x="1055" y="2846"/>
                    <a:pt x="612" y="0"/>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629075" y="3384900"/>
              <a:ext cx="18475" cy="17625"/>
            </a:xfrm>
            <a:custGeom>
              <a:avLst/>
              <a:gdLst/>
              <a:ahLst/>
              <a:cxnLst/>
              <a:rect l="l" t="t" r="r" b="b"/>
              <a:pathLst>
                <a:path w="739" h="705" extrusionOk="0">
                  <a:moveTo>
                    <a:pt x="464" y="0"/>
                  </a:moveTo>
                  <a:cubicBezTo>
                    <a:pt x="448" y="0"/>
                    <a:pt x="433" y="11"/>
                    <a:pt x="422" y="32"/>
                  </a:cubicBezTo>
                  <a:cubicBezTo>
                    <a:pt x="401" y="53"/>
                    <a:pt x="401" y="74"/>
                    <a:pt x="422" y="95"/>
                  </a:cubicBezTo>
                  <a:cubicBezTo>
                    <a:pt x="506" y="180"/>
                    <a:pt x="570" y="243"/>
                    <a:pt x="591" y="327"/>
                  </a:cubicBezTo>
                  <a:cubicBezTo>
                    <a:pt x="633" y="390"/>
                    <a:pt x="633" y="496"/>
                    <a:pt x="570" y="559"/>
                  </a:cubicBezTo>
                  <a:cubicBezTo>
                    <a:pt x="536" y="584"/>
                    <a:pt x="493" y="596"/>
                    <a:pt x="449" y="596"/>
                  </a:cubicBezTo>
                  <a:cubicBezTo>
                    <a:pt x="382" y="596"/>
                    <a:pt x="313" y="568"/>
                    <a:pt x="274" y="517"/>
                  </a:cubicBezTo>
                  <a:cubicBezTo>
                    <a:pt x="190" y="432"/>
                    <a:pt x="148" y="306"/>
                    <a:pt x="127" y="180"/>
                  </a:cubicBezTo>
                  <a:cubicBezTo>
                    <a:pt x="112" y="165"/>
                    <a:pt x="97" y="150"/>
                    <a:pt x="75" y="150"/>
                  </a:cubicBezTo>
                  <a:cubicBezTo>
                    <a:pt x="66" y="150"/>
                    <a:pt x="55" y="152"/>
                    <a:pt x="43" y="159"/>
                  </a:cubicBezTo>
                  <a:cubicBezTo>
                    <a:pt x="22" y="159"/>
                    <a:pt x="0" y="180"/>
                    <a:pt x="22" y="222"/>
                  </a:cubicBezTo>
                  <a:cubicBezTo>
                    <a:pt x="43" y="306"/>
                    <a:pt x="64" y="411"/>
                    <a:pt x="127" y="496"/>
                  </a:cubicBezTo>
                  <a:cubicBezTo>
                    <a:pt x="148" y="538"/>
                    <a:pt x="169" y="559"/>
                    <a:pt x="190" y="601"/>
                  </a:cubicBezTo>
                  <a:cubicBezTo>
                    <a:pt x="253" y="664"/>
                    <a:pt x="353" y="704"/>
                    <a:pt x="451" y="704"/>
                  </a:cubicBezTo>
                  <a:cubicBezTo>
                    <a:pt x="517" y="704"/>
                    <a:pt x="582" y="686"/>
                    <a:pt x="633" y="643"/>
                  </a:cubicBezTo>
                  <a:cubicBezTo>
                    <a:pt x="738" y="559"/>
                    <a:pt x="738" y="390"/>
                    <a:pt x="696" y="285"/>
                  </a:cubicBezTo>
                  <a:cubicBezTo>
                    <a:pt x="654" y="180"/>
                    <a:pt x="570" y="95"/>
                    <a:pt x="506" y="32"/>
                  </a:cubicBezTo>
                  <a:cubicBezTo>
                    <a:pt x="496" y="11"/>
                    <a:pt x="480" y="0"/>
                    <a:pt x="464" y="0"/>
                  </a:cubicBezTo>
                  <a:close/>
                </a:path>
              </a:pathLst>
            </a:custGeom>
            <a:solidFill>
              <a:srgbClr val="F15A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a:off x="607475" y="3394125"/>
              <a:ext cx="16875" cy="16625"/>
            </a:xfrm>
            <a:custGeom>
              <a:avLst/>
              <a:gdLst/>
              <a:ahLst/>
              <a:cxnLst/>
              <a:rect l="l" t="t" r="r" b="b"/>
              <a:pathLst>
                <a:path w="675" h="665" extrusionOk="0">
                  <a:moveTo>
                    <a:pt x="527" y="0"/>
                  </a:moveTo>
                  <a:cubicBezTo>
                    <a:pt x="534" y="0"/>
                    <a:pt x="540" y="1"/>
                    <a:pt x="545" y="2"/>
                  </a:cubicBezTo>
                  <a:lnTo>
                    <a:pt x="545" y="2"/>
                  </a:lnTo>
                  <a:cubicBezTo>
                    <a:pt x="546" y="1"/>
                    <a:pt x="547" y="1"/>
                    <a:pt x="548" y="0"/>
                  </a:cubicBezTo>
                  <a:close/>
                  <a:moveTo>
                    <a:pt x="545" y="2"/>
                  </a:moveTo>
                  <a:cubicBezTo>
                    <a:pt x="506" y="22"/>
                    <a:pt x="506" y="43"/>
                    <a:pt x="506" y="85"/>
                  </a:cubicBezTo>
                  <a:cubicBezTo>
                    <a:pt x="527" y="169"/>
                    <a:pt x="569" y="253"/>
                    <a:pt x="548" y="359"/>
                  </a:cubicBezTo>
                  <a:cubicBezTo>
                    <a:pt x="548" y="443"/>
                    <a:pt x="506" y="527"/>
                    <a:pt x="422" y="548"/>
                  </a:cubicBezTo>
                  <a:cubicBezTo>
                    <a:pt x="407" y="552"/>
                    <a:pt x="393" y="554"/>
                    <a:pt x="379" y="554"/>
                  </a:cubicBezTo>
                  <a:cubicBezTo>
                    <a:pt x="310" y="554"/>
                    <a:pt x="246" y="513"/>
                    <a:pt x="211" y="443"/>
                  </a:cubicBezTo>
                  <a:cubicBezTo>
                    <a:pt x="148" y="359"/>
                    <a:pt x="127" y="253"/>
                    <a:pt x="106" y="169"/>
                  </a:cubicBezTo>
                  <a:cubicBezTo>
                    <a:pt x="106" y="138"/>
                    <a:pt x="94" y="118"/>
                    <a:pt x="72" y="118"/>
                  </a:cubicBezTo>
                  <a:cubicBezTo>
                    <a:pt x="64" y="118"/>
                    <a:pt x="54" y="121"/>
                    <a:pt x="43" y="127"/>
                  </a:cubicBezTo>
                  <a:cubicBezTo>
                    <a:pt x="21" y="127"/>
                    <a:pt x="0" y="148"/>
                    <a:pt x="0" y="169"/>
                  </a:cubicBezTo>
                  <a:cubicBezTo>
                    <a:pt x="21" y="274"/>
                    <a:pt x="43" y="401"/>
                    <a:pt x="106" y="485"/>
                  </a:cubicBezTo>
                  <a:cubicBezTo>
                    <a:pt x="106" y="506"/>
                    <a:pt x="106" y="506"/>
                    <a:pt x="127" y="506"/>
                  </a:cubicBezTo>
                  <a:cubicBezTo>
                    <a:pt x="179" y="592"/>
                    <a:pt x="273" y="665"/>
                    <a:pt x="387" y="665"/>
                  </a:cubicBezTo>
                  <a:cubicBezTo>
                    <a:pt x="412" y="665"/>
                    <a:pt x="437" y="661"/>
                    <a:pt x="464" y="654"/>
                  </a:cubicBezTo>
                  <a:cubicBezTo>
                    <a:pt x="590" y="611"/>
                    <a:pt x="654" y="485"/>
                    <a:pt x="654" y="359"/>
                  </a:cubicBezTo>
                  <a:cubicBezTo>
                    <a:pt x="675" y="253"/>
                    <a:pt x="633" y="148"/>
                    <a:pt x="612" y="42"/>
                  </a:cubicBezTo>
                  <a:cubicBezTo>
                    <a:pt x="594" y="25"/>
                    <a:pt x="576" y="7"/>
                    <a:pt x="545"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9"/>
            <p:cNvSpPr/>
            <p:nvPr/>
          </p:nvSpPr>
          <p:spPr>
            <a:xfrm>
              <a:off x="586400" y="3398525"/>
              <a:ext cx="20050" cy="14425"/>
            </a:xfrm>
            <a:custGeom>
              <a:avLst/>
              <a:gdLst/>
              <a:ahLst/>
              <a:cxnLst/>
              <a:rect l="l" t="t" r="r" b="b"/>
              <a:pathLst>
                <a:path w="802" h="577" extrusionOk="0">
                  <a:moveTo>
                    <a:pt x="680" y="0"/>
                  </a:moveTo>
                  <a:cubicBezTo>
                    <a:pt x="671" y="0"/>
                    <a:pt x="662" y="5"/>
                    <a:pt x="654" y="14"/>
                  </a:cubicBezTo>
                  <a:lnTo>
                    <a:pt x="633" y="14"/>
                  </a:lnTo>
                  <a:cubicBezTo>
                    <a:pt x="612" y="14"/>
                    <a:pt x="612" y="56"/>
                    <a:pt x="612" y="77"/>
                  </a:cubicBezTo>
                  <a:cubicBezTo>
                    <a:pt x="675" y="183"/>
                    <a:pt x="654" y="309"/>
                    <a:pt x="569" y="393"/>
                  </a:cubicBezTo>
                  <a:cubicBezTo>
                    <a:pt x="518" y="444"/>
                    <a:pt x="452" y="472"/>
                    <a:pt x="384" y="472"/>
                  </a:cubicBezTo>
                  <a:cubicBezTo>
                    <a:pt x="340" y="472"/>
                    <a:pt x="295" y="460"/>
                    <a:pt x="253" y="435"/>
                  </a:cubicBezTo>
                  <a:cubicBezTo>
                    <a:pt x="148" y="372"/>
                    <a:pt x="85" y="246"/>
                    <a:pt x="127" y="140"/>
                  </a:cubicBezTo>
                  <a:cubicBezTo>
                    <a:pt x="127" y="119"/>
                    <a:pt x="106" y="77"/>
                    <a:pt x="85" y="77"/>
                  </a:cubicBezTo>
                  <a:cubicBezTo>
                    <a:pt x="64" y="77"/>
                    <a:pt x="21" y="77"/>
                    <a:pt x="21" y="119"/>
                  </a:cubicBezTo>
                  <a:cubicBezTo>
                    <a:pt x="0" y="204"/>
                    <a:pt x="21" y="309"/>
                    <a:pt x="64" y="414"/>
                  </a:cubicBezTo>
                  <a:cubicBezTo>
                    <a:pt x="106" y="457"/>
                    <a:pt x="148" y="499"/>
                    <a:pt x="190" y="541"/>
                  </a:cubicBezTo>
                  <a:cubicBezTo>
                    <a:pt x="245" y="565"/>
                    <a:pt x="307" y="576"/>
                    <a:pt x="368" y="576"/>
                  </a:cubicBezTo>
                  <a:cubicBezTo>
                    <a:pt x="471" y="576"/>
                    <a:pt x="575" y="543"/>
                    <a:pt x="654" y="478"/>
                  </a:cubicBezTo>
                  <a:cubicBezTo>
                    <a:pt x="759" y="351"/>
                    <a:pt x="801" y="161"/>
                    <a:pt x="717" y="35"/>
                  </a:cubicBezTo>
                  <a:cubicBezTo>
                    <a:pt x="705" y="10"/>
                    <a:pt x="692" y="0"/>
                    <a:pt x="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565850" y="3396750"/>
              <a:ext cx="14775" cy="12025"/>
            </a:xfrm>
            <a:custGeom>
              <a:avLst/>
              <a:gdLst/>
              <a:ahLst/>
              <a:cxnLst/>
              <a:rect l="l" t="t" r="r" b="b"/>
              <a:pathLst>
                <a:path w="591" h="481" extrusionOk="0">
                  <a:moveTo>
                    <a:pt x="148" y="1"/>
                  </a:moveTo>
                  <a:cubicBezTo>
                    <a:pt x="127" y="1"/>
                    <a:pt x="106" y="1"/>
                    <a:pt x="85" y="22"/>
                  </a:cubicBezTo>
                  <a:cubicBezTo>
                    <a:pt x="0" y="106"/>
                    <a:pt x="0" y="254"/>
                    <a:pt x="64" y="338"/>
                  </a:cubicBezTo>
                  <a:cubicBezTo>
                    <a:pt x="64" y="359"/>
                    <a:pt x="64" y="359"/>
                    <a:pt x="64" y="359"/>
                  </a:cubicBezTo>
                  <a:cubicBezTo>
                    <a:pt x="126" y="437"/>
                    <a:pt x="223" y="480"/>
                    <a:pt x="312" y="480"/>
                  </a:cubicBezTo>
                  <a:cubicBezTo>
                    <a:pt x="344" y="480"/>
                    <a:pt x="374" y="475"/>
                    <a:pt x="401" y="464"/>
                  </a:cubicBezTo>
                  <a:cubicBezTo>
                    <a:pt x="527" y="401"/>
                    <a:pt x="590" y="275"/>
                    <a:pt x="569" y="148"/>
                  </a:cubicBezTo>
                  <a:cubicBezTo>
                    <a:pt x="569" y="127"/>
                    <a:pt x="548" y="106"/>
                    <a:pt x="506" y="106"/>
                  </a:cubicBezTo>
                  <a:cubicBezTo>
                    <a:pt x="485" y="106"/>
                    <a:pt x="464" y="148"/>
                    <a:pt x="464" y="169"/>
                  </a:cubicBezTo>
                  <a:cubicBezTo>
                    <a:pt x="485" y="254"/>
                    <a:pt x="443" y="338"/>
                    <a:pt x="359" y="359"/>
                  </a:cubicBezTo>
                  <a:cubicBezTo>
                    <a:pt x="341" y="371"/>
                    <a:pt x="322" y="376"/>
                    <a:pt x="302" y="376"/>
                  </a:cubicBezTo>
                  <a:cubicBezTo>
                    <a:pt x="250" y="376"/>
                    <a:pt x="193" y="341"/>
                    <a:pt x="148" y="296"/>
                  </a:cubicBezTo>
                  <a:cubicBezTo>
                    <a:pt x="106" y="232"/>
                    <a:pt x="106" y="148"/>
                    <a:pt x="169" y="85"/>
                  </a:cubicBezTo>
                  <a:cubicBezTo>
                    <a:pt x="169" y="64"/>
                    <a:pt x="169" y="22"/>
                    <a:pt x="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9"/>
            <p:cNvSpPr/>
            <p:nvPr/>
          </p:nvSpPr>
          <p:spPr>
            <a:xfrm>
              <a:off x="543200" y="3386225"/>
              <a:ext cx="16350" cy="14325"/>
            </a:xfrm>
            <a:custGeom>
              <a:avLst/>
              <a:gdLst/>
              <a:ahLst/>
              <a:cxnLst/>
              <a:rect l="l" t="t" r="r" b="b"/>
              <a:pathLst>
                <a:path w="654" h="573" extrusionOk="0">
                  <a:moveTo>
                    <a:pt x="148" y="0"/>
                  </a:moveTo>
                  <a:cubicBezTo>
                    <a:pt x="127" y="0"/>
                    <a:pt x="105" y="0"/>
                    <a:pt x="84" y="21"/>
                  </a:cubicBezTo>
                  <a:cubicBezTo>
                    <a:pt x="0" y="148"/>
                    <a:pt x="0" y="295"/>
                    <a:pt x="84" y="422"/>
                  </a:cubicBezTo>
                  <a:cubicBezTo>
                    <a:pt x="146" y="514"/>
                    <a:pt x="264" y="573"/>
                    <a:pt x="373" y="573"/>
                  </a:cubicBezTo>
                  <a:cubicBezTo>
                    <a:pt x="413" y="573"/>
                    <a:pt x="451" y="565"/>
                    <a:pt x="485" y="548"/>
                  </a:cubicBezTo>
                  <a:cubicBezTo>
                    <a:pt x="548" y="506"/>
                    <a:pt x="611" y="443"/>
                    <a:pt x="632" y="358"/>
                  </a:cubicBezTo>
                  <a:cubicBezTo>
                    <a:pt x="653" y="295"/>
                    <a:pt x="632" y="211"/>
                    <a:pt x="611" y="148"/>
                  </a:cubicBezTo>
                  <a:cubicBezTo>
                    <a:pt x="590" y="127"/>
                    <a:pt x="548" y="127"/>
                    <a:pt x="527" y="127"/>
                  </a:cubicBezTo>
                  <a:cubicBezTo>
                    <a:pt x="506" y="148"/>
                    <a:pt x="506" y="190"/>
                    <a:pt x="506" y="211"/>
                  </a:cubicBezTo>
                  <a:cubicBezTo>
                    <a:pt x="527" y="232"/>
                    <a:pt x="548" y="295"/>
                    <a:pt x="527" y="337"/>
                  </a:cubicBezTo>
                  <a:cubicBezTo>
                    <a:pt x="506" y="379"/>
                    <a:pt x="485" y="422"/>
                    <a:pt x="443" y="443"/>
                  </a:cubicBezTo>
                  <a:cubicBezTo>
                    <a:pt x="419" y="454"/>
                    <a:pt x="392" y="460"/>
                    <a:pt x="364" y="460"/>
                  </a:cubicBezTo>
                  <a:cubicBezTo>
                    <a:pt x="293" y="460"/>
                    <a:pt x="214" y="425"/>
                    <a:pt x="169" y="379"/>
                  </a:cubicBezTo>
                  <a:cubicBezTo>
                    <a:pt x="127" y="295"/>
                    <a:pt x="105" y="169"/>
                    <a:pt x="169" y="84"/>
                  </a:cubicBezTo>
                  <a:cubicBezTo>
                    <a:pt x="190" y="63"/>
                    <a:pt x="190" y="21"/>
                    <a:pt x="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9"/>
            <p:cNvSpPr/>
            <p:nvPr/>
          </p:nvSpPr>
          <p:spPr>
            <a:xfrm>
              <a:off x="529500" y="3376200"/>
              <a:ext cx="13175" cy="9225"/>
            </a:xfrm>
            <a:custGeom>
              <a:avLst/>
              <a:gdLst/>
              <a:ahLst/>
              <a:cxnLst/>
              <a:rect l="l" t="t" r="r" b="b"/>
              <a:pathLst>
                <a:path w="527" h="369" extrusionOk="0">
                  <a:moveTo>
                    <a:pt x="63" y="1"/>
                  </a:moveTo>
                  <a:cubicBezTo>
                    <a:pt x="42" y="1"/>
                    <a:pt x="21" y="22"/>
                    <a:pt x="21" y="43"/>
                  </a:cubicBezTo>
                  <a:cubicBezTo>
                    <a:pt x="0" y="106"/>
                    <a:pt x="21" y="169"/>
                    <a:pt x="63" y="233"/>
                  </a:cubicBezTo>
                  <a:cubicBezTo>
                    <a:pt x="84" y="275"/>
                    <a:pt x="127" y="317"/>
                    <a:pt x="190" y="338"/>
                  </a:cubicBezTo>
                  <a:cubicBezTo>
                    <a:pt x="225" y="359"/>
                    <a:pt x="265" y="368"/>
                    <a:pt x="305" y="368"/>
                  </a:cubicBezTo>
                  <a:cubicBezTo>
                    <a:pt x="386" y="368"/>
                    <a:pt x="471" y="331"/>
                    <a:pt x="527" y="275"/>
                  </a:cubicBezTo>
                  <a:cubicBezTo>
                    <a:pt x="527" y="254"/>
                    <a:pt x="527" y="211"/>
                    <a:pt x="506" y="190"/>
                  </a:cubicBezTo>
                  <a:cubicBezTo>
                    <a:pt x="495" y="180"/>
                    <a:pt x="485" y="175"/>
                    <a:pt x="474" y="175"/>
                  </a:cubicBezTo>
                  <a:cubicBezTo>
                    <a:pt x="464" y="175"/>
                    <a:pt x="453" y="180"/>
                    <a:pt x="443" y="190"/>
                  </a:cubicBezTo>
                  <a:cubicBezTo>
                    <a:pt x="395" y="238"/>
                    <a:pt x="336" y="262"/>
                    <a:pt x="283" y="262"/>
                  </a:cubicBezTo>
                  <a:cubicBezTo>
                    <a:pt x="265" y="262"/>
                    <a:pt x="248" y="259"/>
                    <a:pt x="232" y="254"/>
                  </a:cubicBezTo>
                  <a:cubicBezTo>
                    <a:pt x="148" y="211"/>
                    <a:pt x="105" y="127"/>
                    <a:pt x="127" y="64"/>
                  </a:cubicBezTo>
                  <a:cubicBezTo>
                    <a:pt x="127" y="22"/>
                    <a:pt x="105" y="1"/>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513150" y="3363550"/>
              <a:ext cx="12675" cy="9250"/>
            </a:xfrm>
            <a:custGeom>
              <a:avLst/>
              <a:gdLst/>
              <a:ahLst/>
              <a:cxnLst/>
              <a:rect l="l" t="t" r="r" b="b"/>
              <a:pathLst>
                <a:path w="507" h="370" extrusionOk="0">
                  <a:moveTo>
                    <a:pt x="43" y="1"/>
                  </a:moveTo>
                  <a:cubicBezTo>
                    <a:pt x="22" y="1"/>
                    <a:pt x="1" y="43"/>
                    <a:pt x="1" y="64"/>
                  </a:cubicBezTo>
                  <a:cubicBezTo>
                    <a:pt x="22" y="127"/>
                    <a:pt x="43" y="191"/>
                    <a:pt x="64" y="233"/>
                  </a:cubicBezTo>
                  <a:cubicBezTo>
                    <a:pt x="125" y="340"/>
                    <a:pt x="242" y="369"/>
                    <a:pt x="350" y="369"/>
                  </a:cubicBezTo>
                  <a:cubicBezTo>
                    <a:pt x="390" y="369"/>
                    <a:pt x="430" y="365"/>
                    <a:pt x="464" y="359"/>
                  </a:cubicBezTo>
                  <a:cubicBezTo>
                    <a:pt x="485" y="359"/>
                    <a:pt x="507" y="338"/>
                    <a:pt x="507" y="296"/>
                  </a:cubicBezTo>
                  <a:cubicBezTo>
                    <a:pt x="507" y="275"/>
                    <a:pt x="464" y="254"/>
                    <a:pt x="443" y="254"/>
                  </a:cubicBezTo>
                  <a:cubicBezTo>
                    <a:pt x="399" y="259"/>
                    <a:pt x="359" y="262"/>
                    <a:pt x="322" y="262"/>
                  </a:cubicBezTo>
                  <a:cubicBezTo>
                    <a:pt x="201" y="262"/>
                    <a:pt x="122" y="221"/>
                    <a:pt x="106" y="43"/>
                  </a:cubicBezTo>
                  <a:cubicBezTo>
                    <a:pt x="106" y="22"/>
                    <a:pt x="64" y="1"/>
                    <a:pt x="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636450" y="3395700"/>
              <a:ext cx="12675" cy="13725"/>
            </a:xfrm>
            <a:custGeom>
              <a:avLst/>
              <a:gdLst/>
              <a:ahLst/>
              <a:cxnLst/>
              <a:rect l="l" t="t" r="r" b="b"/>
              <a:pathLst>
                <a:path w="507" h="549" extrusionOk="0">
                  <a:moveTo>
                    <a:pt x="148" y="0"/>
                  </a:moveTo>
                  <a:cubicBezTo>
                    <a:pt x="43" y="22"/>
                    <a:pt x="1" y="148"/>
                    <a:pt x="43" y="232"/>
                  </a:cubicBezTo>
                  <a:lnTo>
                    <a:pt x="253" y="548"/>
                  </a:lnTo>
                  <a:lnTo>
                    <a:pt x="506" y="401"/>
                  </a:lnTo>
                  <a:lnTo>
                    <a:pt x="296" y="85"/>
                  </a:lnTo>
                  <a:cubicBezTo>
                    <a:pt x="275" y="22"/>
                    <a:pt x="211" y="0"/>
                    <a:pt x="148"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614325" y="3401300"/>
              <a:ext cx="11075" cy="17075"/>
            </a:xfrm>
            <a:custGeom>
              <a:avLst/>
              <a:gdLst/>
              <a:ahLst/>
              <a:cxnLst/>
              <a:rect l="l" t="t" r="r" b="b"/>
              <a:pathLst>
                <a:path w="443" h="683" extrusionOk="0">
                  <a:moveTo>
                    <a:pt x="244" y="0"/>
                  </a:moveTo>
                  <a:cubicBezTo>
                    <a:pt x="234" y="0"/>
                    <a:pt x="222" y="3"/>
                    <a:pt x="211" y="8"/>
                  </a:cubicBezTo>
                  <a:cubicBezTo>
                    <a:pt x="148" y="8"/>
                    <a:pt x="106" y="29"/>
                    <a:pt x="64" y="29"/>
                  </a:cubicBezTo>
                  <a:cubicBezTo>
                    <a:pt x="21" y="50"/>
                    <a:pt x="0" y="93"/>
                    <a:pt x="0" y="135"/>
                  </a:cubicBezTo>
                  <a:lnTo>
                    <a:pt x="85" y="430"/>
                  </a:lnTo>
                  <a:lnTo>
                    <a:pt x="148" y="683"/>
                  </a:lnTo>
                  <a:lnTo>
                    <a:pt x="443" y="598"/>
                  </a:lnTo>
                  <a:lnTo>
                    <a:pt x="380" y="346"/>
                  </a:lnTo>
                  <a:lnTo>
                    <a:pt x="295" y="50"/>
                  </a:lnTo>
                  <a:cubicBezTo>
                    <a:pt x="295" y="20"/>
                    <a:pt x="273" y="0"/>
                    <a:pt x="244"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591125" y="3403075"/>
              <a:ext cx="9000" cy="16350"/>
            </a:xfrm>
            <a:custGeom>
              <a:avLst/>
              <a:gdLst/>
              <a:ahLst/>
              <a:cxnLst/>
              <a:rect l="l" t="t" r="r" b="b"/>
              <a:pathLst>
                <a:path w="360" h="654" extrusionOk="0">
                  <a:moveTo>
                    <a:pt x="170" y="1"/>
                  </a:moveTo>
                  <a:cubicBezTo>
                    <a:pt x="85" y="1"/>
                    <a:pt x="1" y="64"/>
                    <a:pt x="1" y="169"/>
                  </a:cubicBezTo>
                  <a:lnTo>
                    <a:pt x="43" y="401"/>
                  </a:lnTo>
                  <a:lnTo>
                    <a:pt x="64" y="654"/>
                  </a:lnTo>
                  <a:lnTo>
                    <a:pt x="359" y="633"/>
                  </a:lnTo>
                  <a:lnTo>
                    <a:pt x="338" y="359"/>
                  </a:lnTo>
                  <a:lnTo>
                    <a:pt x="317" y="127"/>
                  </a:lnTo>
                  <a:cubicBezTo>
                    <a:pt x="296" y="64"/>
                    <a:pt x="254" y="1"/>
                    <a:pt x="191"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569525" y="3398525"/>
              <a:ext cx="8475" cy="15650"/>
            </a:xfrm>
            <a:custGeom>
              <a:avLst/>
              <a:gdLst/>
              <a:ahLst/>
              <a:cxnLst/>
              <a:rect l="l" t="t" r="r" b="b"/>
              <a:pathLst>
                <a:path w="339" h="626" extrusionOk="0">
                  <a:moveTo>
                    <a:pt x="169" y="1"/>
                  </a:moveTo>
                  <a:cubicBezTo>
                    <a:pt x="95" y="1"/>
                    <a:pt x="43" y="58"/>
                    <a:pt x="43" y="140"/>
                  </a:cubicBezTo>
                  <a:lnTo>
                    <a:pt x="22" y="351"/>
                  </a:lnTo>
                  <a:lnTo>
                    <a:pt x="1" y="604"/>
                  </a:lnTo>
                  <a:lnTo>
                    <a:pt x="317" y="625"/>
                  </a:lnTo>
                  <a:lnTo>
                    <a:pt x="317" y="372"/>
                  </a:lnTo>
                  <a:lnTo>
                    <a:pt x="338" y="161"/>
                  </a:lnTo>
                  <a:cubicBezTo>
                    <a:pt x="338" y="77"/>
                    <a:pt x="296" y="35"/>
                    <a:pt x="233" y="14"/>
                  </a:cubicBezTo>
                  <a:cubicBezTo>
                    <a:pt x="210" y="5"/>
                    <a:pt x="189" y="1"/>
                    <a:pt x="169"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545825" y="3390225"/>
              <a:ext cx="10025" cy="16050"/>
            </a:xfrm>
            <a:custGeom>
              <a:avLst/>
              <a:gdLst/>
              <a:ahLst/>
              <a:cxnLst/>
              <a:rect l="l" t="t" r="r" b="b"/>
              <a:pathLst>
                <a:path w="401" h="642" extrusionOk="0">
                  <a:moveTo>
                    <a:pt x="239" y="0"/>
                  </a:moveTo>
                  <a:cubicBezTo>
                    <a:pt x="173" y="0"/>
                    <a:pt x="120" y="43"/>
                    <a:pt x="106" y="114"/>
                  </a:cubicBezTo>
                  <a:lnTo>
                    <a:pt x="64" y="325"/>
                  </a:lnTo>
                  <a:lnTo>
                    <a:pt x="0" y="578"/>
                  </a:lnTo>
                  <a:lnTo>
                    <a:pt x="317" y="641"/>
                  </a:lnTo>
                  <a:lnTo>
                    <a:pt x="359" y="388"/>
                  </a:lnTo>
                  <a:lnTo>
                    <a:pt x="401" y="177"/>
                  </a:lnTo>
                  <a:cubicBezTo>
                    <a:pt x="401" y="114"/>
                    <a:pt x="380" y="51"/>
                    <a:pt x="338" y="30"/>
                  </a:cubicBezTo>
                  <a:cubicBezTo>
                    <a:pt x="304" y="10"/>
                    <a:pt x="270"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527375" y="3379900"/>
              <a:ext cx="11100" cy="11600"/>
            </a:xfrm>
            <a:custGeom>
              <a:avLst/>
              <a:gdLst/>
              <a:ahLst/>
              <a:cxnLst/>
              <a:rect l="l" t="t" r="r" b="b"/>
              <a:pathLst>
                <a:path w="444" h="464" extrusionOk="0">
                  <a:moveTo>
                    <a:pt x="276" y="0"/>
                  </a:moveTo>
                  <a:cubicBezTo>
                    <a:pt x="223" y="0"/>
                    <a:pt x="176" y="28"/>
                    <a:pt x="148" y="85"/>
                  </a:cubicBezTo>
                  <a:lnTo>
                    <a:pt x="127" y="106"/>
                  </a:lnTo>
                  <a:lnTo>
                    <a:pt x="1" y="337"/>
                  </a:lnTo>
                  <a:lnTo>
                    <a:pt x="275" y="464"/>
                  </a:lnTo>
                  <a:lnTo>
                    <a:pt x="401" y="232"/>
                  </a:lnTo>
                  <a:lnTo>
                    <a:pt x="401" y="211"/>
                  </a:lnTo>
                  <a:cubicBezTo>
                    <a:pt x="443" y="148"/>
                    <a:pt x="422" y="63"/>
                    <a:pt x="359" y="21"/>
                  </a:cubicBezTo>
                  <a:cubicBezTo>
                    <a:pt x="331" y="7"/>
                    <a:pt x="303" y="0"/>
                    <a:pt x="276"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9"/>
            <p:cNvSpPr/>
            <p:nvPr/>
          </p:nvSpPr>
          <p:spPr>
            <a:xfrm>
              <a:off x="511575" y="3366200"/>
              <a:ext cx="11100" cy="11075"/>
            </a:xfrm>
            <a:custGeom>
              <a:avLst/>
              <a:gdLst/>
              <a:ahLst/>
              <a:cxnLst/>
              <a:rect l="l" t="t" r="r" b="b"/>
              <a:pathLst>
                <a:path w="444" h="443" extrusionOk="0">
                  <a:moveTo>
                    <a:pt x="190" y="0"/>
                  </a:moveTo>
                  <a:lnTo>
                    <a:pt x="169" y="42"/>
                  </a:lnTo>
                  <a:lnTo>
                    <a:pt x="1" y="232"/>
                  </a:lnTo>
                  <a:lnTo>
                    <a:pt x="232" y="443"/>
                  </a:lnTo>
                  <a:lnTo>
                    <a:pt x="401" y="232"/>
                  </a:lnTo>
                  <a:lnTo>
                    <a:pt x="443" y="190"/>
                  </a:lnTo>
                  <a:cubicBezTo>
                    <a:pt x="359" y="127"/>
                    <a:pt x="274" y="63"/>
                    <a:pt x="190"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9"/>
            <p:cNvSpPr/>
            <p:nvPr/>
          </p:nvSpPr>
          <p:spPr>
            <a:xfrm>
              <a:off x="639075" y="3401650"/>
              <a:ext cx="12675" cy="11150"/>
            </a:xfrm>
            <a:custGeom>
              <a:avLst/>
              <a:gdLst/>
              <a:ahLst/>
              <a:cxnLst/>
              <a:rect l="l" t="t" r="r" b="b"/>
              <a:pathLst>
                <a:path w="507" h="446" extrusionOk="0">
                  <a:moveTo>
                    <a:pt x="271" y="1"/>
                  </a:moveTo>
                  <a:cubicBezTo>
                    <a:pt x="230" y="1"/>
                    <a:pt x="188" y="13"/>
                    <a:pt x="148" y="36"/>
                  </a:cubicBezTo>
                  <a:cubicBezTo>
                    <a:pt x="43" y="100"/>
                    <a:pt x="1" y="226"/>
                    <a:pt x="64" y="332"/>
                  </a:cubicBezTo>
                  <a:cubicBezTo>
                    <a:pt x="107" y="403"/>
                    <a:pt x="189" y="446"/>
                    <a:pt x="270" y="446"/>
                  </a:cubicBezTo>
                  <a:cubicBezTo>
                    <a:pt x="308" y="446"/>
                    <a:pt x="347" y="436"/>
                    <a:pt x="380" y="416"/>
                  </a:cubicBezTo>
                  <a:cubicBezTo>
                    <a:pt x="486" y="353"/>
                    <a:pt x="507" y="205"/>
                    <a:pt x="444" y="100"/>
                  </a:cubicBezTo>
                  <a:cubicBezTo>
                    <a:pt x="404" y="34"/>
                    <a:pt x="340" y="1"/>
                    <a:pt x="271" y="1"/>
                  </a:cubicBezTo>
                  <a:close/>
                </a:path>
              </a:pathLst>
            </a:custGeom>
            <a:solidFill>
              <a:srgbClr val="BCBE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9"/>
            <p:cNvSpPr/>
            <p:nvPr/>
          </p:nvSpPr>
          <p:spPr>
            <a:xfrm>
              <a:off x="615375" y="3411175"/>
              <a:ext cx="12675" cy="11225"/>
            </a:xfrm>
            <a:custGeom>
              <a:avLst/>
              <a:gdLst/>
              <a:ahLst/>
              <a:cxnLst/>
              <a:rect l="l" t="t" r="r" b="b"/>
              <a:pathLst>
                <a:path w="507" h="449" extrusionOk="0">
                  <a:moveTo>
                    <a:pt x="268" y="1"/>
                  </a:moveTo>
                  <a:cubicBezTo>
                    <a:pt x="243" y="1"/>
                    <a:pt x="217" y="5"/>
                    <a:pt x="190" y="14"/>
                  </a:cubicBezTo>
                  <a:cubicBezTo>
                    <a:pt x="64" y="35"/>
                    <a:pt x="1" y="161"/>
                    <a:pt x="43" y="288"/>
                  </a:cubicBezTo>
                  <a:cubicBezTo>
                    <a:pt x="59" y="388"/>
                    <a:pt x="142" y="448"/>
                    <a:pt x="238" y="448"/>
                  </a:cubicBezTo>
                  <a:cubicBezTo>
                    <a:pt x="264" y="448"/>
                    <a:pt x="290" y="444"/>
                    <a:pt x="317" y="435"/>
                  </a:cubicBezTo>
                  <a:cubicBezTo>
                    <a:pt x="422" y="414"/>
                    <a:pt x="506" y="288"/>
                    <a:pt x="464" y="161"/>
                  </a:cubicBezTo>
                  <a:cubicBezTo>
                    <a:pt x="447" y="61"/>
                    <a:pt x="365" y="1"/>
                    <a:pt x="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9"/>
            <p:cNvSpPr/>
            <p:nvPr/>
          </p:nvSpPr>
          <p:spPr>
            <a:xfrm>
              <a:off x="590600" y="3413000"/>
              <a:ext cx="11625" cy="11250"/>
            </a:xfrm>
            <a:custGeom>
              <a:avLst/>
              <a:gdLst/>
              <a:ahLst/>
              <a:cxnLst/>
              <a:rect l="l" t="t" r="r" b="b"/>
              <a:pathLst>
                <a:path w="465" h="450" extrusionOk="0">
                  <a:moveTo>
                    <a:pt x="250" y="1"/>
                  </a:moveTo>
                  <a:cubicBezTo>
                    <a:pt x="238" y="1"/>
                    <a:pt x="225" y="2"/>
                    <a:pt x="212" y="4"/>
                  </a:cubicBezTo>
                  <a:cubicBezTo>
                    <a:pt x="85" y="4"/>
                    <a:pt x="1" y="130"/>
                    <a:pt x="1" y="257"/>
                  </a:cubicBezTo>
                  <a:cubicBezTo>
                    <a:pt x="20" y="353"/>
                    <a:pt x="110" y="449"/>
                    <a:pt x="221" y="449"/>
                  </a:cubicBezTo>
                  <a:cubicBezTo>
                    <a:pt x="232" y="449"/>
                    <a:pt x="243" y="448"/>
                    <a:pt x="254" y="447"/>
                  </a:cubicBezTo>
                  <a:cubicBezTo>
                    <a:pt x="380" y="426"/>
                    <a:pt x="465" y="320"/>
                    <a:pt x="465" y="194"/>
                  </a:cubicBezTo>
                  <a:cubicBezTo>
                    <a:pt x="446" y="80"/>
                    <a:pt x="359" y="1"/>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9"/>
            <p:cNvSpPr/>
            <p:nvPr/>
          </p:nvSpPr>
          <p:spPr>
            <a:xfrm>
              <a:off x="567950" y="3407825"/>
              <a:ext cx="11625" cy="11075"/>
            </a:xfrm>
            <a:custGeom>
              <a:avLst/>
              <a:gdLst/>
              <a:ahLst/>
              <a:cxnLst/>
              <a:rect l="l" t="t" r="r" b="b"/>
              <a:pathLst>
                <a:path w="465" h="443" extrusionOk="0">
                  <a:moveTo>
                    <a:pt x="232" y="0"/>
                  </a:moveTo>
                  <a:cubicBezTo>
                    <a:pt x="106" y="0"/>
                    <a:pt x="1" y="85"/>
                    <a:pt x="1" y="211"/>
                  </a:cubicBezTo>
                  <a:cubicBezTo>
                    <a:pt x="1" y="337"/>
                    <a:pt x="85" y="443"/>
                    <a:pt x="211" y="443"/>
                  </a:cubicBezTo>
                  <a:cubicBezTo>
                    <a:pt x="338" y="443"/>
                    <a:pt x="443" y="359"/>
                    <a:pt x="464" y="232"/>
                  </a:cubicBezTo>
                  <a:cubicBezTo>
                    <a:pt x="464" y="106"/>
                    <a:pt x="359"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9"/>
            <p:cNvSpPr/>
            <p:nvPr/>
          </p:nvSpPr>
          <p:spPr>
            <a:xfrm>
              <a:off x="543725" y="3399300"/>
              <a:ext cx="12125" cy="11275"/>
            </a:xfrm>
            <a:custGeom>
              <a:avLst/>
              <a:gdLst/>
              <a:ahLst/>
              <a:cxnLst/>
              <a:rect l="l" t="t" r="r" b="b"/>
              <a:pathLst>
                <a:path w="485" h="451" extrusionOk="0">
                  <a:moveTo>
                    <a:pt x="256" y="1"/>
                  </a:moveTo>
                  <a:cubicBezTo>
                    <a:pt x="144" y="1"/>
                    <a:pt x="40" y="80"/>
                    <a:pt x="21" y="194"/>
                  </a:cubicBezTo>
                  <a:cubicBezTo>
                    <a:pt x="0" y="320"/>
                    <a:pt x="84" y="426"/>
                    <a:pt x="211" y="447"/>
                  </a:cubicBezTo>
                  <a:cubicBezTo>
                    <a:pt x="224" y="449"/>
                    <a:pt x="238" y="451"/>
                    <a:pt x="252" y="451"/>
                  </a:cubicBezTo>
                  <a:cubicBezTo>
                    <a:pt x="347" y="451"/>
                    <a:pt x="445" y="388"/>
                    <a:pt x="464" y="278"/>
                  </a:cubicBezTo>
                  <a:cubicBezTo>
                    <a:pt x="485" y="152"/>
                    <a:pt x="422" y="25"/>
                    <a:pt x="295" y="4"/>
                  </a:cubicBezTo>
                  <a:cubicBezTo>
                    <a:pt x="282" y="2"/>
                    <a:pt x="269"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9"/>
            <p:cNvSpPr/>
            <p:nvPr/>
          </p:nvSpPr>
          <p:spPr>
            <a:xfrm>
              <a:off x="524750" y="3383900"/>
              <a:ext cx="12675" cy="11175"/>
            </a:xfrm>
            <a:custGeom>
              <a:avLst/>
              <a:gdLst/>
              <a:ahLst/>
              <a:cxnLst/>
              <a:rect l="l" t="t" r="r" b="b"/>
              <a:pathLst>
                <a:path w="507" h="447" extrusionOk="0">
                  <a:moveTo>
                    <a:pt x="249" y="0"/>
                  </a:moveTo>
                  <a:cubicBezTo>
                    <a:pt x="170" y="0"/>
                    <a:pt x="92" y="43"/>
                    <a:pt x="64" y="114"/>
                  </a:cubicBezTo>
                  <a:cubicBezTo>
                    <a:pt x="0" y="220"/>
                    <a:pt x="43" y="367"/>
                    <a:pt x="148" y="430"/>
                  </a:cubicBezTo>
                  <a:cubicBezTo>
                    <a:pt x="181" y="441"/>
                    <a:pt x="213" y="446"/>
                    <a:pt x="245" y="446"/>
                  </a:cubicBezTo>
                  <a:cubicBezTo>
                    <a:pt x="336" y="446"/>
                    <a:pt x="417" y="403"/>
                    <a:pt x="464" y="325"/>
                  </a:cubicBezTo>
                  <a:cubicBezTo>
                    <a:pt x="506" y="220"/>
                    <a:pt x="464" y="72"/>
                    <a:pt x="359" y="30"/>
                  </a:cubicBezTo>
                  <a:cubicBezTo>
                    <a:pt x="325" y="10"/>
                    <a:pt x="287" y="0"/>
                    <a:pt x="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9"/>
            <p:cNvSpPr/>
            <p:nvPr/>
          </p:nvSpPr>
          <p:spPr>
            <a:xfrm>
              <a:off x="508425" y="3368550"/>
              <a:ext cx="12650" cy="11400"/>
            </a:xfrm>
            <a:custGeom>
              <a:avLst/>
              <a:gdLst/>
              <a:ahLst/>
              <a:cxnLst/>
              <a:rect l="l" t="t" r="r" b="b"/>
              <a:pathLst>
                <a:path w="506" h="456" extrusionOk="0">
                  <a:moveTo>
                    <a:pt x="255" y="0"/>
                  </a:moveTo>
                  <a:cubicBezTo>
                    <a:pt x="192" y="0"/>
                    <a:pt x="132" y="28"/>
                    <a:pt x="84" y="75"/>
                  </a:cubicBezTo>
                  <a:cubicBezTo>
                    <a:pt x="0" y="180"/>
                    <a:pt x="0" y="328"/>
                    <a:pt x="105" y="412"/>
                  </a:cubicBezTo>
                  <a:cubicBezTo>
                    <a:pt x="142" y="440"/>
                    <a:pt x="191" y="455"/>
                    <a:pt x="241" y="455"/>
                  </a:cubicBezTo>
                  <a:cubicBezTo>
                    <a:pt x="306" y="455"/>
                    <a:pt x="374" y="429"/>
                    <a:pt x="422" y="370"/>
                  </a:cubicBezTo>
                  <a:cubicBezTo>
                    <a:pt x="506" y="286"/>
                    <a:pt x="485" y="138"/>
                    <a:pt x="400" y="54"/>
                  </a:cubicBezTo>
                  <a:cubicBezTo>
                    <a:pt x="354" y="17"/>
                    <a:pt x="304" y="0"/>
                    <a:pt x="2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9"/>
            <p:cNvSpPr/>
            <p:nvPr/>
          </p:nvSpPr>
          <p:spPr>
            <a:xfrm>
              <a:off x="437800" y="3343000"/>
              <a:ext cx="138600" cy="231875"/>
            </a:xfrm>
            <a:custGeom>
              <a:avLst/>
              <a:gdLst/>
              <a:ahLst/>
              <a:cxnLst/>
              <a:rect l="l" t="t" r="r" b="b"/>
              <a:pathLst>
                <a:path w="5544" h="9275" extrusionOk="0">
                  <a:moveTo>
                    <a:pt x="254" y="1"/>
                  </a:moveTo>
                  <a:lnTo>
                    <a:pt x="1" y="127"/>
                  </a:lnTo>
                  <a:lnTo>
                    <a:pt x="64" y="781"/>
                  </a:lnTo>
                  <a:lnTo>
                    <a:pt x="254" y="781"/>
                  </a:lnTo>
                  <a:lnTo>
                    <a:pt x="422" y="1181"/>
                  </a:lnTo>
                  <a:lnTo>
                    <a:pt x="191" y="1287"/>
                  </a:lnTo>
                  <a:lnTo>
                    <a:pt x="422" y="1940"/>
                  </a:lnTo>
                  <a:lnTo>
                    <a:pt x="591" y="1877"/>
                  </a:lnTo>
                  <a:lnTo>
                    <a:pt x="844" y="2488"/>
                  </a:lnTo>
                  <a:lnTo>
                    <a:pt x="675" y="2593"/>
                  </a:lnTo>
                  <a:lnTo>
                    <a:pt x="991" y="3162"/>
                  </a:lnTo>
                  <a:lnTo>
                    <a:pt x="1118" y="3078"/>
                  </a:lnTo>
                  <a:lnTo>
                    <a:pt x="1392" y="3542"/>
                  </a:lnTo>
                  <a:lnTo>
                    <a:pt x="1350" y="3710"/>
                  </a:lnTo>
                  <a:lnTo>
                    <a:pt x="1708" y="4258"/>
                  </a:lnTo>
                  <a:lnTo>
                    <a:pt x="1898" y="4237"/>
                  </a:lnTo>
                  <a:lnTo>
                    <a:pt x="2130" y="4469"/>
                  </a:lnTo>
                  <a:lnTo>
                    <a:pt x="2045" y="4617"/>
                  </a:lnTo>
                  <a:lnTo>
                    <a:pt x="2361" y="4848"/>
                  </a:lnTo>
                  <a:lnTo>
                    <a:pt x="2467" y="4785"/>
                  </a:lnTo>
                  <a:lnTo>
                    <a:pt x="2973" y="5375"/>
                  </a:lnTo>
                  <a:lnTo>
                    <a:pt x="2930" y="5502"/>
                  </a:lnTo>
                  <a:lnTo>
                    <a:pt x="3204" y="5965"/>
                  </a:lnTo>
                  <a:lnTo>
                    <a:pt x="3331" y="5881"/>
                  </a:lnTo>
                  <a:lnTo>
                    <a:pt x="3457" y="6450"/>
                  </a:lnTo>
                  <a:lnTo>
                    <a:pt x="3204" y="6787"/>
                  </a:lnTo>
                  <a:lnTo>
                    <a:pt x="3415" y="7125"/>
                  </a:lnTo>
                  <a:lnTo>
                    <a:pt x="3542" y="7040"/>
                  </a:lnTo>
                  <a:lnTo>
                    <a:pt x="3710" y="7314"/>
                  </a:lnTo>
                  <a:lnTo>
                    <a:pt x="3563" y="7399"/>
                  </a:lnTo>
                  <a:lnTo>
                    <a:pt x="3879" y="7947"/>
                  </a:lnTo>
                  <a:lnTo>
                    <a:pt x="4069" y="7841"/>
                  </a:lnTo>
                  <a:lnTo>
                    <a:pt x="4237" y="8115"/>
                  </a:lnTo>
                  <a:lnTo>
                    <a:pt x="4069" y="8242"/>
                  </a:lnTo>
                  <a:lnTo>
                    <a:pt x="4490" y="8895"/>
                  </a:lnTo>
                  <a:lnTo>
                    <a:pt x="4680" y="8768"/>
                  </a:lnTo>
                  <a:lnTo>
                    <a:pt x="4891" y="8979"/>
                  </a:lnTo>
                  <a:lnTo>
                    <a:pt x="4848" y="9169"/>
                  </a:lnTo>
                  <a:lnTo>
                    <a:pt x="5354" y="9274"/>
                  </a:lnTo>
                  <a:lnTo>
                    <a:pt x="5544" y="9127"/>
                  </a:lnTo>
                  <a:cubicBezTo>
                    <a:pt x="5101" y="8768"/>
                    <a:pt x="4195" y="7968"/>
                    <a:pt x="3858" y="7040"/>
                  </a:cubicBezTo>
                  <a:cubicBezTo>
                    <a:pt x="3373" y="5776"/>
                    <a:pt x="3289" y="5270"/>
                    <a:pt x="2404" y="4406"/>
                  </a:cubicBezTo>
                  <a:cubicBezTo>
                    <a:pt x="1666" y="3668"/>
                    <a:pt x="570" y="1603"/>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9"/>
            <p:cNvSpPr/>
            <p:nvPr/>
          </p:nvSpPr>
          <p:spPr>
            <a:xfrm>
              <a:off x="617475" y="3497875"/>
              <a:ext cx="15325" cy="13800"/>
            </a:xfrm>
            <a:custGeom>
              <a:avLst/>
              <a:gdLst/>
              <a:ahLst/>
              <a:cxnLst/>
              <a:rect l="l" t="t" r="r" b="b"/>
              <a:pathLst>
                <a:path w="613" h="552" extrusionOk="0">
                  <a:moveTo>
                    <a:pt x="313" y="1"/>
                  </a:moveTo>
                  <a:cubicBezTo>
                    <a:pt x="264" y="1"/>
                    <a:pt x="214" y="15"/>
                    <a:pt x="169" y="44"/>
                  </a:cubicBezTo>
                  <a:cubicBezTo>
                    <a:pt x="43" y="129"/>
                    <a:pt x="1" y="297"/>
                    <a:pt x="85" y="424"/>
                  </a:cubicBezTo>
                  <a:cubicBezTo>
                    <a:pt x="126" y="505"/>
                    <a:pt x="211" y="552"/>
                    <a:pt x="300" y="552"/>
                  </a:cubicBezTo>
                  <a:cubicBezTo>
                    <a:pt x="349" y="552"/>
                    <a:pt x="399" y="538"/>
                    <a:pt x="443" y="508"/>
                  </a:cubicBezTo>
                  <a:cubicBezTo>
                    <a:pt x="570" y="424"/>
                    <a:pt x="612" y="255"/>
                    <a:pt x="528" y="129"/>
                  </a:cubicBezTo>
                  <a:cubicBezTo>
                    <a:pt x="487" y="47"/>
                    <a:pt x="402" y="1"/>
                    <a:pt x="313" y="1"/>
                  </a:cubicBezTo>
                  <a:close/>
                </a:path>
              </a:pathLst>
            </a:custGeom>
            <a:solidFill>
              <a:srgbClr val="F15A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9"/>
            <p:cNvSpPr/>
            <p:nvPr/>
          </p:nvSpPr>
          <p:spPr>
            <a:xfrm>
              <a:off x="1194450" y="2531075"/>
              <a:ext cx="236600" cy="200225"/>
            </a:xfrm>
            <a:custGeom>
              <a:avLst/>
              <a:gdLst/>
              <a:ahLst/>
              <a:cxnLst/>
              <a:rect l="l" t="t" r="r" b="b"/>
              <a:pathLst>
                <a:path w="9464" h="8009" extrusionOk="0">
                  <a:moveTo>
                    <a:pt x="1117" y="0"/>
                  </a:moveTo>
                  <a:lnTo>
                    <a:pt x="0" y="1602"/>
                  </a:lnTo>
                  <a:lnTo>
                    <a:pt x="2403" y="4321"/>
                  </a:lnTo>
                  <a:lnTo>
                    <a:pt x="5248" y="6555"/>
                  </a:lnTo>
                  <a:cubicBezTo>
                    <a:pt x="5250" y="6554"/>
                    <a:pt x="5253" y="6554"/>
                    <a:pt x="5256" y="6554"/>
                  </a:cubicBezTo>
                  <a:cubicBezTo>
                    <a:pt x="5465" y="6554"/>
                    <a:pt x="7904" y="8009"/>
                    <a:pt x="7904" y="8009"/>
                  </a:cubicBezTo>
                  <a:cubicBezTo>
                    <a:pt x="7904" y="8009"/>
                    <a:pt x="9189" y="5522"/>
                    <a:pt x="9295" y="5459"/>
                  </a:cubicBezTo>
                  <a:cubicBezTo>
                    <a:pt x="9463" y="5332"/>
                    <a:pt x="7524" y="3709"/>
                    <a:pt x="7524" y="3709"/>
                  </a:cubicBezTo>
                  <a:lnTo>
                    <a:pt x="4026" y="1370"/>
                  </a:lnTo>
                  <a:lnTo>
                    <a:pt x="11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9"/>
            <p:cNvSpPr/>
            <p:nvPr/>
          </p:nvSpPr>
          <p:spPr>
            <a:xfrm>
              <a:off x="1090650" y="2460450"/>
              <a:ext cx="170725" cy="151775"/>
            </a:xfrm>
            <a:custGeom>
              <a:avLst/>
              <a:gdLst/>
              <a:ahLst/>
              <a:cxnLst/>
              <a:rect l="l" t="t" r="r" b="b"/>
              <a:pathLst>
                <a:path w="6829" h="6071" extrusionOk="0">
                  <a:moveTo>
                    <a:pt x="1834" y="1"/>
                  </a:moveTo>
                  <a:lnTo>
                    <a:pt x="1644" y="106"/>
                  </a:lnTo>
                  <a:cubicBezTo>
                    <a:pt x="822" y="1118"/>
                    <a:pt x="885" y="823"/>
                    <a:pt x="464" y="2066"/>
                  </a:cubicBezTo>
                  <a:lnTo>
                    <a:pt x="0" y="3183"/>
                  </a:lnTo>
                  <a:lnTo>
                    <a:pt x="1707" y="4785"/>
                  </a:lnTo>
                  <a:cubicBezTo>
                    <a:pt x="1707" y="4785"/>
                    <a:pt x="5058" y="5986"/>
                    <a:pt x="5248" y="6071"/>
                  </a:cubicBezTo>
                  <a:lnTo>
                    <a:pt x="6829" y="3120"/>
                  </a:lnTo>
                  <a:lnTo>
                    <a:pt x="4405" y="1350"/>
                  </a:lnTo>
                  <a:lnTo>
                    <a:pt x="1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9"/>
            <p:cNvSpPr/>
            <p:nvPr/>
          </p:nvSpPr>
          <p:spPr>
            <a:xfrm>
              <a:off x="534225" y="2962600"/>
              <a:ext cx="77475" cy="39000"/>
            </a:xfrm>
            <a:custGeom>
              <a:avLst/>
              <a:gdLst/>
              <a:ahLst/>
              <a:cxnLst/>
              <a:rect l="l" t="t" r="r" b="b"/>
              <a:pathLst>
                <a:path w="3099" h="1560" extrusionOk="0">
                  <a:moveTo>
                    <a:pt x="2403" y="0"/>
                  </a:moveTo>
                  <a:lnTo>
                    <a:pt x="2382" y="232"/>
                  </a:lnTo>
                  <a:cubicBezTo>
                    <a:pt x="2488" y="232"/>
                    <a:pt x="2656" y="253"/>
                    <a:pt x="2762" y="380"/>
                  </a:cubicBezTo>
                  <a:cubicBezTo>
                    <a:pt x="2846" y="485"/>
                    <a:pt x="2888" y="653"/>
                    <a:pt x="2846" y="780"/>
                  </a:cubicBezTo>
                  <a:cubicBezTo>
                    <a:pt x="2783" y="927"/>
                    <a:pt x="2614" y="991"/>
                    <a:pt x="2488" y="991"/>
                  </a:cubicBezTo>
                  <a:cubicBezTo>
                    <a:pt x="2382" y="991"/>
                    <a:pt x="2277" y="949"/>
                    <a:pt x="2151" y="906"/>
                  </a:cubicBezTo>
                  <a:cubicBezTo>
                    <a:pt x="2108" y="906"/>
                    <a:pt x="2066" y="885"/>
                    <a:pt x="2024" y="864"/>
                  </a:cubicBezTo>
                  <a:cubicBezTo>
                    <a:pt x="1857" y="814"/>
                    <a:pt x="1680" y="789"/>
                    <a:pt x="1500" y="789"/>
                  </a:cubicBezTo>
                  <a:cubicBezTo>
                    <a:pt x="999" y="789"/>
                    <a:pt x="466" y="983"/>
                    <a:pt x="1" y="1370"/>
                  </a:cubicBezTo>
                  <a:lnTo>
                    <a:pt x="106" y="1560"/>
                  </a:lnTo>
                  <a:cubicBezTo>
                    <a:pt x="522" y="1205"/>
                    <a:pt x="1006" y="1020"/>
                    <a:pt x="1466" y="1020"/>
                  </a:cubicBezTo>
                  <a:cubicBezTo>
                    <a:pt x="1636" y="1020"/>
                    <a:pt x="1802" y="1045"/>
                    <a:pt x="1961" y="1096"/>
                  </a:cubicBezTo>
                  <a:cubicBezTo>
                    <a:pt x="2003" y="1117"/>
                    <a:pt x="2045" y="1138"/>
                    <a:pt x="2087" y="1138"/>
                  </a:cubicBezTo>
                  <a:cubicBezTo>
                    <a:pt x="2214" y="1180"/>
                    <a:pt x="2340" y="1223"/>
                    <a:pt x="2467" y="1244"/>
                  </a:cubicBezTo>
                  <a:cubicBezTo>
                    <a:pt x="2656" y="1244"/>
                    <a:pt x="2888" y="1138"/>
                    <a:pt x="2994" y="864"/>
                  </a:cubicBezTo>
                  <a:cubicBezTo>
                    <a:pt x="3099" y="653"/>
                    <a:pt x="3036" y="380"/>
                    <a:pt x="2888" y="211"/>
                  </a:cubicBezTo>
                  <a:cubicBezTo>
                    <a:pt x="2783" y="84"/>
                    <a:pt x="2614" y="0"/>
                    <a:pt x="2403" y="0"/>
                  </a:cubicBezTo>
                  <a:close/>
                </a:path>
              </a:pathLst>
            </a:custGeom>
            <a:solidFill>
              <a:srgbClr val="35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9"/>
            <p:cNvSpPr/>
            <p:nvPr/>
          </p:nvSpPr>
          <p:spPr>
            <a:xfrm>
              <a:off x="546875" y="2855725"/>
              <a:ext cx="81700" cy="40500"/>
            </a:xfrm>
            <a:custGeom>
              <a:avLst/>
              <a:gdLst/>
              <a:ahLst/>
              <a:cxnLst/>
              <a:rect l="l" t="t" r="r" b="b"/>
              <a:pathLst>
                <a:path w="3268" h="1620" extrusionOk="0">
                  <a:moveTo>
                    <a:pt x="2694" y="0"/>
                  </a:moveTo>
                  <a:cubicBezTo>
                    <a:pt x="2654" y="0"/>
                    <a:pt x="2613" y="6"/>
                    <a:pt x="2572" y="18"/>
                  </a:cubicBezTo>
                  <a:cubicBezTo>
                    <a:pt x="2218" y="94"/>
                    <a:pt x="1712" y="177"/>
                    <a:pt x="1155" y="177"/>
                  </a:cubicBezTo>
                  <a:cubicBezTo>
                    <a:pt x="783" y="177"/>
                    <a:pt x="388" y="140"/>
                    <a:pt x="1" y="39"/>
                  </a:cubicBezTo>
                  <a:lnTo>
                    <a:pt x="1" y="39"/>
                  </a:lnTo>
                  <a:cubicBezTo>
                    <a:pt x="819" y="1321"/>
                    <a:pt x="1714" y="1620"/>
                    <a:pt x="2364" y="1620"/>
                  </a:cubicBezTo>
                  <a:cubicBezTo>
                    <a:pt x="2836" y="1620"/>
                    <a:pt x="3179" y="1462"/>
                    <a:pt x="3267" y="1409"/>
                  </a:cubicBezTo>
                  <a:lnTo>
                    <a:pt x="3162" y="481"/>
                  </a:lnTo>
                  <a:cubicBezTo>
                    <a:pt x="3144" y="210"/>
                    <a:pt x="2939" y="0"/>
                    <a:pt x="2694"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9"/>
            <p:cNvSpPr/>
            <p:nvPr/>
          </p:nvSpPr>
          <p:spPr>
            <a:xfrm>
              <a:off x="455200" y="2782275"/>
              <a:ext cx="179700" cy="215175"/>
            </a:xfrm>
            <a:custGeom>
              <a:avLst/>
              <a:gdLst/>
              <a:ahLst/>
              <a:cxnLst/>
              <a:rect l="l" t="t" r="r" b="b"/>
              <a:pathLst>
                <a:path w="7188" h="8607" extrusionOk="0">
                  <a:moveTo>
                    <a:pt x="1206" y="1"/>
                  </a:moveTo>
                  <a:cubicBezTo>
                    <a:pt x="1176" y="1"/>
                    <a:pt x="1160" y="5"/>
                    <a:pt x="1160" y="5"/>
                  </a:cubicBezTo>
                  <a:cubicBezTo>
                    <a:pt x="1160" y="5"/>
                    <a:pt x="590" y="111"/>
                    <a:pt x="464" y="153"/>
                  </a:cubicBezTo>
                  <a:cubicBezTo>
                    <a:pt x="0" y="1207"/>
                    <a:pt x="485" y="3167"/>
                    <a:pt x="696" y="4031"/>
                  </a:cubicBezTo>
                  <a:cubicBezTo>
                    <a:pt x="843" y="4241"/>
                    <a:pt x="970" y="4579"/>
                    <a:pt x="1075" y="4937"/>
                  </a:cubicBezTo>
                  <a:cubicBezTo>
                    <a:pt x="1075" y="4937"/>
                    <a:pt x="1096" y="4958"/>
                    <a:pt x="1096" y="4958"/>
                  </a:cubicBezTo>
                  <a:cubicBezTo>
                    <a:pt x="1096" y="4979"/>
                    <a:pt x="1096" y="4979"/>
                    <a:pt x="1096" y="5000"/>
                  </a:cubicBezTo>
                  <a:cubicBezTo>
                    <a:pt x="1096" y="5000"/>
                    <a:pt x="1117" y="5021"/>
                    <a:pt x="1117" y="5021"/>
                  </a:cubicBezTo>
                  <a:cubicBezTo>
                    <a:pt x="1117" y="5042"/>
                    <a:pt x="1117" y="5042"/>
                    <a:pt x="1117" y="5063"/>
                  </a:cubicBezTo>
                  <a:cubicBezTo>
                    <a:pt x="1138" y="5084"/>
                    <a:pt x="1138" y="5106"/>
                    <a:pt x="1138" y="5148"/>
                  </a:cubicBezTo>
                  <a:cubicBezTo>
                    <a:pt x="1244" y="5464"/>
                    <a:pt x="1307" y="5801"/>
                    <a:pt x="1328" y="6096"/>
                  </a:cubicBezTo>
                  <a:cubicBezTo>
                    <a:pt x="1328" y="6096"/>
                    <a:pt x="1328" y="6117"/>
                    <a:pt x="1328" y="6117"/>
                  </a:cubicBezTo>
                  <a:cubicBezTo>
                    <a:pt x="1349" y="6223"/>
                    <a:pt x="1349" y="6307"/>
                    <a:pt x="1349" y="6370"/>
                  </a:cubicBezTo>
                  <a:cubicBezTo>
                    <a:pt x="1349" y="6433"/>
                    <a:pt x="1370" y="6518"/>
                    <a:pt x="1370" y="6602"/>
                  </a:cubicBezTo>
                  <a:cubicBezTo>
                    <a:pt x="1455" y="7045"/>
                    <a:pt x="1665" y="7782"/>
                    <a:pt x="1876" y="8457"/>
                  </a:cubicBezTo>
                  <a:cubicBezTo>
                    <a:pt x="1897" y="8478"/>
                    <a:pt x="1897" y="8499"/>
                    <a:pt x="1897" y="8520"/>
                  </a:cubicBezTo>
                  <a:cubicBezTo>
                    <a:pt x="2191" y="8579"/>
                    <a:pt x="2495" y="8607"/>
                    <a:pt x="2802" y="8607"/>
                  </a:cubicBezTo>
                  <a:cubicBezTo>
                    <a:pt x="3376" y="8607"/>
                    <a:pt x="3961" y="8509"/>
                    <a:pt x="4511" y="8330"/>
                  </a:cubicBezTo>
                  <a:lnTo>
                    <a:pt x="4658" y="8183"/>
                  </a:lnTo>
                  <a:lnTo>
                    <a:pt x="6386" y="7340"/>
                  </a:lnTo>
                  <a:cubicBezTo>
                    <a:pt x="6745" y="7150"/>
                    <a:pt x="6892" y="6665"/>
                    <a:pt x="6998" y="6244"/>
                  </a:cubicBezTo>
                  <a:cubicBezTo>
                    <a:pt x="7187" y="5401"/>
                    <a:pt x="7124" y="4199"/>
                    <a:pt x="6576" y="3609"/>
                  </a:cubicBezTo>
                  <a:cubicBezTo>
                    <a:pt x="6386" y="3398"/>
                    <a:pt x="6155" y="3314"/>
                    <a:pt x="5923" y="3272"/>
                  </a:cubicBezTo>
                  <a:lnTo>
                    <a:pt x="5670" y="3272"/>
                  </a:lnTo>
                  <a:cubicBezTo>
                    <a:pt x="5522" y="3272"/>
                    <a:pt x="5375" y="3293"/>
                    <a:pt x="5206" y="3314"/>
                  </a:cubicBezTo>
                  <a:lnTo>
                    <a:pt x="4974" y="3314"/>
                  </a:lnTo>
                  <a:cubicBezTo>
                    <a:pt x="4806" y="3314"/>
                    <a:pt x="4637" y="3293"/>
                    <a:pt x="4468" y="3230"/>
                  </a:cubicBezTo>
                  <a:cubicBezTo>
                    <a:pt x="4405" y="3209"/>
                    <a:pt x="4321" y="3188"/>
                    <a:pt x="4237" y="3145"/>
                  </a:cubicBezTo>
                  <a:cubicBezTo>
                    <a:pt x="4110" y="3082"/>
                    <a:pt x="3984" y="3019"/>
                    <a:pt x="3857" y="2956"/>
                  </a:cubicBezTo>
                  <a:cubicBezTo>
                    <a:pt x="3794" y="2914"/>
                    <a:pt x="3710" y="2850"/>
                    <a:pt x="3647" y="2808"/>
                  </a:cubicBezTo>
                  <a:cubicBezTo>
                    <a:pt x="3604" y="2787"/>
                    <a:pt x="3583" y="2766"/>
                    <a:pt x="3541" y="2724"/>
                  </a:cubicBezTo>
                  <a:cubicBezTo>
                    <a:pt x="3436" y="2661"/>
                    <a:pt x="3351" y="2598"/>
                    <a:pt x="3267" y="2513"/>
                  </a:cubicBezTo>
                  <a:cubicBezTo>
                    <a:pt x="3204" y="2450"/>
                    <a:pt x="3141" y="2387"/>
                    <a:pt x="3077" y="2345"/>
                  </a:cubicBezTo>
                  <a:cubicBezTo>
                    <a:pt x="2972" y="2260"/>
                    <a:pt x="2888" y="2155"/>
                    <a:pt x="2803" y="2071"/>
                  </a:cubicBezTo>
                  <a:cubicBezTo>
                    <a:pt x="2740" y="2007"/>
                    <a:pt x="2698" y="1944"/>
                    <a:pt x="2635" y="1881"/>
                  </a:cubicBezTo>
                  <a:cubicBezTo>
                    <a:pt x="2551" y="1776"/>
                    <a:pt x="2466" y="1670"/>
                    <a:pt x="2382" y="1565"/>
                  </a:cubicBezTo>
                  <a:cubicBezTo>
                    <a:pt x="2340" y="1502"/>
                    <a:pt x="2298" y="1438"/>
                    <a:pt x="2256" y="1375"/>
                  </a:cubicBezTo>
                  <a:cubicBezTo>
                    <a:pt x="2192" y="1312"/>
                    <a:pt x="2150" y="1249"/>
                    <a:pt x="2108" y="1164"/>
                  </a:cubicBezTo>
                  <a:cubicBezTo>
                    <a:pt x="2024" y="1017"/>
                    <a:pt x="1960" y="869"/>
                    <a:pt x="1918" y="743"/>
                  </a:cubicBezTo>
                  <a:cubicBezTo>
                    <a:pt x="1649" y="68"/>
                    <a:pt x="1325" y="1"/>
                    <a:pt x="1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9"/>
            <p:cNvSpPr/>
            <p:nvPr/>
          </p:nvSpPr>
          <p:spPr>
            <a:xfrm>
              <a:off x="503150" y="2990525"/>
              <a:ext cx="64825" cy="34275"/>
            </a:xfrm>
            <a:custGeom>
              <a:avLst/>
              <a:gdLst/>
              <a:ahLst/>
              <a:cxnLst/>
              <a:rect l="l" t="t" r="r" b="b"/>
              <a:pathLst>
                <a:path w="2593" h="1371" extrusionOk="0">
                  <a:moveTo>
                    <a:pt x="2593" y="0"/>
                  </a:moveTo>
                  <a:lnTo>
                    <a:pt x="2593" y="0"/>
                  </a:lnTo>
                  <a:cubicBezTo>
                    <a:pt x="2043" y="179"/>
                    <a:pt x="1458" y="277"/>
                    <a:pt x="890" y="277"/>
                  </a:cubicBezTo>
                  <a:cubicBezTo>
                    <a:pt x="586" y="277"/>
                    <a:pt x="287" y="249"/>
                    <a:pt x="0" y="190"/>
                  </a:cubicBezTo>
                  <a:lnTo>
                    <a:pt x="0" y="190"/>
                  </a:lnTo>
                  <a:cubicBezTo>
                    <a:pt x="190" y="843"/>
                    <a:pt x="380" y="1370"/>
                    <a:pt x="380" y="1370"/>
                  </a:cubicBezTo>
                  <a:lnTo>
                    <a:pt x="1581" y="843"/>
                  </a:lnTo>
                  <a:lnTo>
                    <a:pt x="1602" y="843"/>
                  </a:lnTo>
                  <a:lnTo>
                    <a:pt x="25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9"/>
            <p:cNvSpPr/>
            <p:nvPr/>
          </p:nvSpPr>
          <p:spPr>
            <a:xfrm>
              <a:off x="462050" y="2812650"/>
              <a:ext cx="79575" cy="181050"/>
            </a:xfrm>
            <a:custGeom>
              <a:avLst/>
              <a:gdLst/>
              <a:ahLst/>
              <a:cxnLst/>
              <a:rect l="l" t="t" r="r" b="b"/>
              <a:pathLst>
                <a:path w="3183" h="7242" extrusionOk="0">
                  <a:moveTo>
                    <a:pt x="710" y="1"/>
                  </a:moveTo>
                  <a:cubicBezTo>
                    <a:pt x="476" y="1"/>
                    <a:pt x="238" y="51"/>
                    <a:pt x="0" y="139"/>
                  </a:cubicBezTo>
                  <a:cubicBezTo>
                    <a:pt x="21" y="1130"/>
                    <a:pt x="274" y="2226"/>
                    <a:pt x="422" y="2816"/>
                  </a:cubicBezTo>
                  <a:cubicBezTo>
                    <a:pt x="485" y="3111"/>
                    <a:pt x="717" y="3406"/>
                    <a:pt x="822" y="3722"/>
                  </a:cubicBezTo>
                  <a:cubicBezTo>
                    <a:pt x="822" y="3722"/>
                    <a:pt x="822" y="3743"/>
                    <a:pt x="822" y="3743"/>
                  </a:cubicBezTo>
                  <a:cubicBezTo>
                    <a:pt x="822" y="3764"/>
                    <a:pt x="822" y="3785"/>
                    <a:pt x="822" y="3785"/>
                  </a:cubicBezTo>
                  <a:cubicBezTo>
                    <a:pt x="822" y="3785"/>
                    <a:pt x="843" y="3806"/>
                    <a:pt x="843" y="3806"/>
                  </a:cubicBezTo>
                  <a:cubicBezTo>
                    <a:pt x="843" y="3827"/>
                    <a:pt x="843" y="3827"/>
                    <a:pt x="843" y="3848"/>
                  </a:cubicBezTo>
                  <a:cubicBezTo>
                    <a:pt x="864" y="3869"/>
                    <a:pt x="864" y="3891"/>
                    <a:pt x="864" y="3933"/>
                  </a:cubicBezTo>
                  <a:cubicBezTo>
                    <a:pt x="949" y="4228"/>
                    <a:pt x="1012" y="4523"/>
                    <a:pt x="1054" y="4839"/>
                  </a:cubicBezTo>
                  <a:cubicBezTo>
                    <a:pt x="1054" y="4860"/>
                    <a:pt x="1054" y="4860"/>
                    <a:pt x="1054" y="4881"/>
                  </a:cubicBezTo>
                  <a:cubicBezTo>
                    <a:pt x="1054" y="4881"/>
                    <a:pt x="1054" y="4902"/>
                    <a:pt x="1054" y="4902"/>
                  </a:cubicBezTo>
                  <a:cubicBezTo>
                    <a:pt x="1075" y="5050"/>
                    <a:pt x="1096" y="5218"/>
                    <a:pt x="1096" y="5387"/>
                  </a:cubicBezTo>
                  <a:cubicBezTo>
                    <a:pt x="1181" y="5830"/>
                    <a:pt x="1391" y="6567"/>
                    <a:pt x="1602" y="7242"/>
                  </a:cubicBezTo>
                  <a:cubicBezTo>
                    <a:pt x="1665" y="7199"/>
                    <a:pt x="1729" y="7178"/>
                    <a:pt x="1792" y="7136"/>
                  </a:cubicBezTo>
                  <a:cubicBezTo>
                    <a:pt x="3183" y="6188"/>
                    <a:pt x="2635" y="3954"/>
                    <a:pt x="2045" y="3069"/>
                  </a:cubicBezTo>
                  <a:cubicBezTo>
                    <a:pt x="1518" y="2268"/>
                    <a:pt x="1117" y="687"/>
                    <a:pt x="1181" y="76"/>
                  </a:cubicBezTo>
                  <a:cubicBezTo>
                    <a:pt x="1027" y="24"/>
                    <a:pt x="869"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9"/>
            <p:cNvSpPr/>
            <p:nvPr/>
          </p:nvSpPr>
          <p:spPr>
            <a:xfrm>
              <a:off x="462050" y="2782275"/>
              <a:ext cx="46400" cy="33875"/>
            </a:xfrm>
            <a:custGeom>
              <a:avLst/>
              <a:gdLst/>
              <a:ahLst/>
              <a:cxnLst/>
              <a:rect l="l" t="t" r="r" b="b"/>
              <a:pathLst>
                <a:path w="1856" h="1355" extrusionOk="0">
                  <a:moveTo>
                    <a:pt x="934" y="1"/>
                  </a:moveTo>
                  <a:cubicBezTo>
                    <a:pt x="903" y="1"/>
                    <a:pt x="886" y="5"/>
                    <a:pt x="886" y="5"/>
                  </a:cubicBezTo>
                  <a:lnTo>
                    <a:pt x="907" y="5"/>
                  </a:lnTo>
                  <a:cubicBezTo>
                    <a:pt x="907" y="5"/>
                    <a:pt x="316" y="111"/>
                    <a:pt x="190" y="153"/>
                  </a:cubicBezTo>
                  <a:cubicBezTo>
                    <a:pt x="43" y="490"/>
                    <a:pt x="0" y="911"/>
                    <a:pt x="0" y="1354"/>
                  </a:cubicBezTo>
                  <a:cubicBezTo>
                    <a:pt x="250" y="1262"/>
                    <a:pt x="499" y="1211"/>
                    <a:pt x="743" y="1211"/>
                  </a:cubicBezTo>
                  <a:cubicBezTo>
                    <a:pt x="891" y="1211"/>
                    <a:pt x="1037" y="1230"/>
                    <a:pt x="1181" y="1270"/>
                  </a:cubicBezTo>
                  <a:cubicBezTo>
                    <a:pt x="1202" y="1164"/>
                    <a:pt x="1223" y="1080"/>
                    <a:pt x="1223" y="996"/>
                  </a:cubicBezTo>
                  <a:cubicBezTo>
                    <a:pt x="1235" y="920"/>
                    <a:pt x="1301" y="882"/>
                    <a:pt x="1361" y="882"/>
                  </a:cubicBezTo>
                  <a:cubicBezTo>
                    <a:pt x="1401" y="882"/>
                    <a:pt x="1438" y="899"/>
                    <a:pt x="1455" y="933"/>
                  </a:cubicBezTo>
                  <a:cubicBezTo>
                    <a:pt x="1528" y="1060"/>
                    <a:pt x="1617" y="1173"/>
                    <a:pt x="1777" y="1173"/>
                  </a:cubicBezTo>
                  <a:cubicBezTo>
                    <a:pt x="1801" y="1173"/>
                    <a:pt x="1827" y="1170"/>
                    <a:pt x="1855" y="1164"/>
                  </a:cubicBezTo>
                  <a:cubicBezTo>
                    <a:pt x="1750" y="1017"/>
                    <a:pt x="1686" y="869"/>
                    <a:pt x="1644" y="743"/>
                  </a:cubicBezTo>
                  <a:cubicBezTo>
                    <a:pt x="1391" y="68"/>
                    <a:pt x="1058" y="1"/>
                    <a:pt x="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9"/>
            <p:cNvSpPr/>
            <p:nvPr/>
          </p:nvSpPr>
          <p:spPr>
            <a:xfrm>
              <a:off x="536875" y="2850350"/>
              <a:ext cx="98025" cy="127550"/>
            </a:xfrm>
            <a:custGeom>
              <a:avLst/>
              <a:gdLst/>
              <a:ahLst/>
              <a:cxnLst/>
              <a:rect l="l" t="t" r="r" b="b"/>
              <a:pathLst>
                <a:path w="3921" h="5102" extrusionOk="0">
                  <a:moveTo>
                    <a:pt x="274" y="1"/>
                  </a:moveTo>
                  <a:cubicBezTo>
                    <a:pt x="106" y="739"/>
                    <a:pt x="0" y="1518"/>
                    <a:pt x="84" y="2298"/>
                  </a:cubicBezTo>
                  <a:cubicBezTo>
                    <a:pt x="123" y="2782"/>
                    <a:pt x="286" y="3994"/>
                    <a:pt x="867" y="3994"/>
                  </a:cubicBezTo>
                  <a:cubicBezTo>
                    <a:pt x="919" y="3994"/>
                    <a:pt x="974" y="3984"/>
                    <a:pt x="1033" y="3963"/>
                  </a:cubicBezTo>
                  <a:cubicBezTo>
                    <a:pt x="1665" y="3752"/>
                    <a:pt x="1138" y="2235"/>
                    <a:pt x="1728" y="1476"/>
                  </a:cubicBezTo>
                  <a:lnTo>
                    <a:pt x="2867" y="1413"/>
                  </a:lnTo>
                  <a:cubicBezTo>
                    <a:pt x="2867" y="1413"/>
                    <a:pt x="2930" y="1687"/>
                    <a:pt x="2930" y="2994"/>
                  </a:cubicBezTo>
                  <a:cubicBezTo>
                    <a:pt x="2930" y="3795"/>
                    <a:pt x="2487" y="4574"/>
                    <a:pt x="2129" y="5101"/>
                  </a:cubicBezTo>
                  <a:lnTo>
                    <a:pt x="3141" y="4617"/>
                  </a:lnTo>
                  <a:cubicBezTo>
                    <a:pt x="3499" y="4427"/>
                    <a:pt x="3646" y="3942"/>
                    <a:pt x="3731" y="3521"/>
                  </a:cubicBezTo>
                  <a:cubicBezTo>
                    <a:pt x="3920" y="2657"/>
                    <a:pt x="3857" y="1476"/>
                    <a:pt x="3330" y="886"/>
                  </a:cubicBezTo>
                  <a:cubicBezTo>
                    <a:pt x="3119" y="654"/>
                    <a:pt x="2888" y="570"/>
                    <a:pt x="2656" y="549"/>
                  </a:cubicBezTo>
                  <a:lnTo>
                    <a:pt x="2403" y="549"/>
                  </a:lnTo>
                  <a:cubicBezTo>
                    <a:pt x="2255" y="549"/>
                    <a:pt x="2108" y="570"/>
                    <a:pt x="1939" y="591"/>
                  </a:cubicBezTo>
                  <a:lnTo>
                    <a:pt x="1707" y="591"/>
                  </a:lnTo>
                  <a:cubicBezTo>
                    <a:pt x="1539" y="591"/>
                    <a:pt x="1370" y="570"/>
                    <a:pt x="1201" y="507"/>
                  </a:cubicBezTo>
                  <a:cubicBezTo>
                    <a:pt x="1138" y="486"/>
                    <a:pt x="1054" y="465"/>
                    <a:pt x="970" y="422"/>
                  </a:cubicBezTo>
                  <a:cubicBezTo>
                    <a:pt x="843" y="359"/>
                    <a:pt x="717" y="296"/>
                    <a:pt x="590" y="233"/>
                  </a:cubicBezTo>
                  <a:cubicBezTo>
                    <a:pt x="527" y="191"/>
                    <a:pt x="443" y="127"/>
                    <a:pt x="380" y="85"/>
                  </a:cubicBezTo>
                  <a:cubicBezTo>
                    <a:pt x="337" y="64"/>
                    <a:pt x="316" y="43"/>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a:off x="448350" y="2782925"/>
              <a:ext cx="65350" cy="258200"/>
            </a:xfrm>
            <a:custGeom>
              <a:avLst/>
              <a:gdLst/>
              <a:ahLst/>
              <a:cxnLst/>
              <a:rect l="l" t="t" r="r" b="b"/>
              <a:pathLst>
                <a:path w="2614" h="10328" extrusionOk="0">
                  <a:moveTo>
                    <a:pt x="886" y="0"/>
                  </a:moveTo>
                  <a:lnTo>
                    <a:pt x="527" y="63"/>
                  </a:lnTo>
                  <a:lnTo>
                    <a:pt x="295" y="127"/>
                  </a:lnTo>
                  <a:lnTo>
                    <a:pt x="148" y="654"/>
                  </a:lnTo>
                  <a:lnTo>
                    <a:pt x="295" y="696"/>
                  </a:lnTo>
                  <a:lnTo>
                    <a:pt x="274" y="1054"/>
                  </a:lnTo>
                  <a:lnTo>
                    <a:pt x="64" y="1096"/>
                  </a:lnTo>
                  <a:lnTo>
                    <a:pt x="21" y="1686"/>
                  </a:lnTo>
                  <a:lnTo>
                    <a:pt x="190" y="1665"/>
                  </a:lnTo>
                  <a:lnTo>
                    <a:pt x="190" y="2234"/>
                  </a:lnTo>
                  <a:lnTo>
                    <a:pt x="0" y="2298"/>
                  </a:lnTo>
                  <a:lnTo>
                    <a:pt x="85" y="2867"/>
                  </a:lnTo>
                  <a:lnTo>
                    <a:pt x="211" y="2824"/>
                  </a:lnTo>
                  <a:lnTo>
                    <a:pt x="295" y="3288"/>
                  </a:lnTo>
                  <a:lnTo>
                    <a:pt x="190" y="3457"/>
                  </a:lnTo>
                  <a:lnTo>
                    <a:pt x="295" y="4047"/>
                  </a:lnTo>
                  <a:lnTo>
                    <a:pt x="464" y="4047"/>
                  </a:lnTo>
                  <a:lnTo>
                    <a:pt x="591" y="4321"/>
                  </a:lnTo>
                  <a:lnTo>
                    <a:pt x="464" y="4447"/>
                  </a:lnTo>
                  <a:lnTo>
                    <a:pt x="654" y="4742"/>
                  </a:lnTo>
                  <a:lnTo>
                    <a:pt x="759" y="4700"/>
                  </a:lnTo>
                  <a:lnTo>
                    <a:pt x="1012" y="5375"/>
                  </a:lnTo>
                  <a:lnTo>
                    <a:pt x="928" y="5522"/>
                  </a:lnTo>
                  <a:lnTo>
                    <a:pt x="1012" y="6049"/>
                  </a:lnTo>
                  <a:lnTo>
                    <a:pt x="1138" y="5986"/>
                  </a:lnTo>
                  <a:lnTo>
                    <a:pt x="1054" y="6618"/>
                  </a:lnTo>
                  <a:lnTo>
                    <a:pt x="696" y="6955"/>
                  </a:lnTo>
                  <a:lnTo>
                    <a:pt x="780" y="7356"/>
                  </a:lnTo>
                  <a:lnTo>
                    <a:pt x="928" y="7293"/>
                  </a:lnTo>
                  <a:lnTo>
                    <a:pt x="991" y="7630"/>
                  </a:lnTo>
                  <a:lnTo>
                    <a:pt x="801" y="7714"/>
                  </a:lnTo>
                  <a:lnTo>
                    <a:pt x="907" y="8388"/>
                  </a:lnTo>
                  <a:lnTo>
                    <a:pt x="1117" y="8304"/>
                  </a:lnTo>
                  <a:lnTo>
                    <a:pt x="1181" y="8684"/>
                  </a:lnTo>
                  <a:lnTo>
                    <a:pt x="970" y="8768"/>
                  </a:lnTo>
                  <a:lnTo>
                    <a:pt x="1117" y="9674"/>
                  </a:lnTo>
                  <a:lnTo>
                    <a:pt x="1370" y="9548"/>
                  </a:lnTo>
                  <a:lnTo>
                    <a:pt x="1497" y="9864"/>
                  </a:lnTo>
                  <a:lnTo>
                    <a:pt x="1391" y="10075"/>
                  </a:lnTo>
                  <a:lnTo>
                    <a:pt x="1834" y="10327"/>
                  </a:lnTo>
                  <a:lnTo>
                    <a:pt x="2066" y="10180"/>
                  </a:lnTo>
                  <a:lnTo>
                    <a:pt x="2319" y="10032"/>
                  </a:lnTo>
                  <a:lnTo>
                    <a:pt x="2487" y="9906"/>
                  </a:lnTo>
                  <a:lnTo>
                    <a:pt x="2508" y="9885"/>
                  </a:lnTo>
                  <a:cubicBezTo>
                    <a:pt x="2593" y="9843"/>
                    <a:pt x="2614" y="9758"/>
                    <a:pt x="2614" y="9674"/>
                  </a:cubicBezTo>
                  <a:cubicBezTo>
                    <a:pt x="2466" y="9021"/>
                    <a:pt x="1855" y="6323"/>
                    <a:pt x="1265" y="4447"/>
                  </a:cubicBezTo>
                  <a:cubicBezTo>
                    <a:pt x="295" y="2445"/>
                    <a:pt x="886" y="0"/>
                    <a:pt x="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9"/>
            <p:cNvSpPr/>
            <p:nvPr/>
          </p:nvSpPr>
          <p:spPr>
            <a:xfrm>
              <a:off x="593775" y="2854750"/>
              <a:ext cx="13200" cy="15475"/>
            </a:xfrm>
            <a:custGeom>
              <a:avLst/>
              <a:gdLst/>
              <a:ahLst/>
              <a:cxnLst/>
              <a:rect l="l" t="t" r="r" b="b"/>
              <a:pathLst>
                <a:path w="528" h="619" extrusionOk="0">
                  <a:moveTo>
                    <a:pt x="385" y="1"/>
                  </a:moveTo>
                  <a:cubicBezTo>
                    <a:pt x="376" y="1"/>
                    <a:pt x="367" y="6"/>
                    <a:pt x="359" y="15"/>
                  </a:cubicBezTo>
                  <a:cubicBezTo>
                    <a:pt x="338" y="15"/>
                    <a:pt x="338" y="57"/>
                    <a:pt x="359" y="78"/>
                  </a:cubicBezTo>
                  <a:cubicBezTo>
                    <a:pt x="401" y="162"/>
                    <a:pt x="443" y="225"/>
                    <a:pt x="443" y="310"/>
                  </a:cubicBezTo>
                  <a:cubicBezTo>
                    <a:pt x="443" y="373"/>
                    <a:pt x="422" y="457"/>
                    <a:pt x="359" y="499"/>
                  </a:cubicBezTo>
                  <a:cubicBezTo>
                    <a:pt x="342" y="511"/>
                    <a:pt x="322" y="516"/>
                    <a:pt x="301" y="516"/>
                  </a:cubicBezTo>
                  <a:cubicBezTo>
                    <a:pt x="244" y="516"/>
                    <a:pt x="179" y="477"/>
                    <a:pt x="148" y="415"/>
                  </a:cubicBezTo>
                  <a:cubicBezTo>
                    <a:pt x="106" y="331"/>
                    <a:pt x="106" y="204"/>
                    <a:pt x="85" y="99"/>
                  </a:cubicBezTo>
                  <a:cubicBezTo>
                    <a:pt x="85" y="78"/>
                    <a:pt x="64" y="57"/>
                    <a:pt x="43" y="57"/>
                  </a:cubicBezTo>
                  <a:cubicBezTo>
                    <a:pt x="21" y="57"/>
                    <a:pt x="0" y="78"/>
                    <a:pt x="21" y="99"/>
                  </a:cubicBezTo>
                  <a:cubicBezTo>
                    <a:pt x="21" y="183"/>
                    <a:pt x="21" y="289"/>
                    <a:pt x="43" y="373"/>
                  </a:cubicBezTo>
                  <a:cubicBezTo>
                    <a:pt x="43" y="415"/>
                    <a:pt x="64" y="436"/>
                    <a:pt x="85" y="478"/>
                  </a:cubicBezTo>
                  <a:cubicBezTo>
                    <a:pt x="130" y="554"/>
                    <a:pt x="218" y="618"/>
                    <a:pt x="303" y="618"/>
                  </a:cubicBezTo>
                  <a:cubicBezTo>
                    <a:pt x="337" y="618"/>
                    <a:pt x="371" y="608"/>
                    <a:pt x="401" y="584"/>
                  </a:cubicBezTo>
                  <a:cubicBezTo>
                    <a:pt x="506" y="520"/>
                    <a:pt x="527" y="394"/>
                    <a:pt x="527" y="289"/>
                  </a:cubicBezTo>
                  <a:cubicBezTo>
                    <a:pt x="506" y="183"/>
                    <a:pt x="464" y="120"/>
                    <a:pt x="422" y="36"/>
                  </a:cubicBezTo>
                  <a:cubicBezTo>
                    <a:pt x="410" y="11"/>
                    <a:pt x="397" y="1"/>
                    <a:pt x="385" y="1"/>
                  </a:cubicBezTo>
                  <a:close/>
                </a:path>
              </a:pathLst>
            </a:custGeom>
            <a:solidFill>
              <a:srgbClr val="F15A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9"/>
            <p:cNvSpPr/>
            <p:nvPr/>
          </p:nvSpPr>
          <p:spPr>
            <a:xfrm>
              <a:off x="574800" y="2859325"/>
              <a:ext cx="13200" cy="13775"/>
            </a:xfrm>
            <a:custGeom>
              <a:avLst/>
              <a:gdLst/>
              <a:ahLst/>
              <a:cxnLst/>
              <a:rect l="l" t="t" r="r" b="b"/>
              <a:pathLst>
                <a:path w="528" h="551" extrusionOk="0">
                  <a:moveTo>
                    <a:pt x="64" y="0"/>
                  </a:moveTo>
                  <a:cubicBezTo>
                    <a:pt x="43" y="0"/>
                    <a:pt x="22" y="21"/>
                    <a:pt x="22" y="42"/>
                  </a:cubicBezTo>
                  <a:cubicBezTo>
                    <a:pt x="22" y="127"/>
                    <a:pt x="1" y="253"/>
                    <a:pt x="43" y="337"/>
                  </a:cubicBezTo>
                  <a:cubicBezTo>
                    <a:pt x="43" y="359"/>
                    <a:pt x="43" y="359"/>
                    <a:pt x="43" y="359"/>
                  </a:cubicBezTo>
                  <a:cubicBezTo>
                    <a:pt x="62" y="455"/>
                    <a:pt x="152" y="551"/>
                    <a:pt x="247" y="551"/>
                  </a:cubicBezTo>
                  <a:cubicBezTo>
                    <a:pt x="256" y="551"/>
                    <a:pt x="265" y="550"/>
                    <a:pt x="275" y="548"/>
                  </a:cubicBezTo>
                  <a:cubicBezTo>
                    <a:pt x="401" y="548"/>
                    <a:pt x="464" y="443"/>
                    <a:pt x="506" y="337"/>
                  </a:cubicBezTo>
                  <a:cubicBezTo>
                    <a:pt x="528" y="232"/>
                    <a:pt x="528" y="127"/>
                    <a:pt x="528" y="42"/>
                  </a:cubicBezTo>
                  <a:cubicBezTo>
                    <a:pt x="528" y="21"/>
                    <a:pt x="506" y="0"/>
                    <a:pt x="485" y="0"/>
                  </a:cubicBezTo>
                  <a:cubicBezTo>
                    <a:pt x="443" y="0"/>
                    <a:pt x="443" y="21"/>
                    <a:pt x="443" y="42"/>
                  </a:cubicBezTo>
                  <a:cubicBezTo>
                    <a:pt x="443" y="148"/>
                    <a:pt x="443" y="232"/>
                    <a:pt x="422" y="316"/>
                  </a:cubicBezTo>
                  <a:cubicBezTo>
                    <a:pt x="401" y="380"/>
                    <a:pt x="338" y="443"/>
                    <a:pt x="275" y="464"/>
                  </a:cubicBezTo>
                  <a:cubicBezTo>
                    <a:pt x="211" y="464"/>
                    <a:pt x="148" y="401"/>
                    <a:pt x="127" y="316"/>
                  </a:cubicBezTo>
                  <a:cubicBezTo>
                    <a:pt x="106" y="232"/>
                    <a:pt x="106" y="148"/>
                    <a:pt x="106" y="42"/>
                  </a:cubicBezTo>
                  <a:cubicBezTo>
                    <a:pt x="106" y="21"/>
                    <a:pt x="106" y="0"/>
                    <a:pt x="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556900" y="2858800"/>
              <a:ext cx="16350" cy="12700"/>
            </a:xfrm>
            <a:custGeom>
              <a:avLst/>
              <a:gdLst/>
              <a:ahLst/>
              <a:cxnLst/>
              <a:rect l="l" t="t" r="r" b="b"/>
              <a:pathLst>
                <a:path w="654" h="508" extrusionOk="0">
                  <a:moveTo>
                    <a:pt x="105" y="0"/>
                  </a:moveTo>
                  <a:cubicBezTo>
                    <a:pt x="84" y="0"/>
                    <a:pt x="63" y="0"/>
                    <a:pt x="42" y="21"/>
                  </a:cubicBezTo>
                  <a:cubicBezTo>
                    <a:pt x="0" y="106"/>
                    <a:pt x="0" y="211"/>
                    <a:pt x="21" y="295"/>
                  </a:cubicBezTo>
                  <a:cubicBezTo>
                    <a:pt x="42" y="337"/>
                    <a:pt x="63" y="380"/>
                    <a:pt x="105" y="422"/>
                  </a:cubicBezTo>
                  <a:cubicBezTo>
                    <a:pt x="153" y="481"/>
                    <a:pt x="227" y="507"/>
                    <a:pt x="302" y="507"/>
                  </a:cubicBezTo>
                  <a:cubicBezTo>
                    <a:pt x="360" y="507"/>
                    <a:pt x="418" y="491"/>
                    <a:pt x="464" y="464"/>
                  </a:cubicBezTo>
                  <a:cubicBezTo>
                    <a:pt x="590" y="380"/>
                    <a:pt x="653" y="211"/>
                    <a:pt x="632" y="63"/>
                  </a:cubicBezTo>
                  <a:cubicBezTo>
                    <a:pt x="617" y="49"/>
                    <a:pt x="603" y="34"/>
                    <a:pt x="588" y="34"/>
                  </a:cubicBezTo>
                  <a:cubicBezTo>
                    <a:pt x="581" y="34"/>
                    <a:pt x="575" y="36"/>
                    <a:pt x="569" y="42"/>
                  </a:cubicBezTo>
                  <a:cubicBezTo>
                    <a:pt x="548" y="42"/>
                    <a:pt x="527" y="63"/>
                    <a:pt x="548" y="106"/>
                  </a:cubicBezTo>
                  <a:cubicBezTo>
                    <a:pt x="569" y="190"/>
                    <a:pt x="506" y="316"/>
                    <a:pt x="422" y="380"/>
                  </a:cubicBezTo>
                  <a:cubicBezTo>
                    <a:pt x="386" y="406"/>
                    <a:pt x="347" y="418"/>
                    <a:pt x="308" y="418"/>
                  </a:cubicBezTo>
                  <a:cubicBezTo>
                    <a:pt x="253" y="418"/>
                    <a:pt x="197" y="395"/>
                    <a:pt x="148" y="358"/>
                  </a:cubicBezTo>
                  <a:cubicBezTo>
                    <a:pt x="84" y="274"/>
                    <a:pt x="84" y="169"/>
                    <a:pt x="127" y="63"/>
                  </a:cubicBezTo>
                  <a:cubicBezTo>
                    <a:pt x="148" y="42"/>
                    <a:pt x="127" y="21"/>
                    <a:pt x="1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541075" y="2851950"/>
              <a:ext cx="12150" cy="11400"/>
            </a:xfrm>
            <a:custGeom>
              <a:avLst/>
              <a:gdLst/>
              <a:ahLst/>
              <a:cxnLst/>
              <a:rect l="l" t="t" r="r" b="b"/>
              <a:pathLst>
                <a:path w="486" h="456" extrusionOk="0">
                  <a:moveTo>
                    <a:pt x="127" y="0"/>
                  </a:moveTo>
                  <a:cubicBezTo>
                    <a:pt x="43" y="85"/>
                    <a:pt x="1" y="190"/>
                    <a:pt x="22" y="295"/>
                  </a:cubicBezTo>
                  <a:cubicBezTo>
                    <a:pt x="22" y="295"/>
                    <a:pt x="22" y="316"/>
                    <a:pt x="22" y="316"/>
                  </a:cubicBezTo>
                  <a:cubicBezTo>
                    <a:pt x="55" y="399"/>
                    <a:pt x="127" y="456"/>
                    <a:pt x="208" y="456"/>
                  </a:cubicBezTo>
                  <a:cubicBezTo>
                    <a:pt x="230" y="456"/>
                    <a:pt x="252" y="452"/>
                    <a:pt x="275" y="443"/>
                  </a:cubicBezTo>
                  <a:cubicBezTo>
                    <a:pt x="380" y="422"/>
                    <a:pt x="464" y="337"/>
                    <a:pt x="486" y="211"/>
                  </a:cubicBezTo>
                  <a:cubicBezTo>
                    <a:pt x="486" y="190"/>
                    <a:pt x="464" y="169"/>
                    <a:pt x="443" y="169"/>
                  </a:cubicBezTo>
                  <a:cubicBezTo>
                    <a:pt x="422" y="169"/>
                    <a:pt x="401" y="190"/>
                    <a:pt x="401" y="211"/>
                  </a:cubicBezTo>
                  <a:cubicBezTo>
                    <a:pt x="380" y="274"/>
                    <a:pt x="338" y="337"/>
                    <a:pt x="275" y="358"/>
                  </a:cubicBezTo>
                  <a:cubicBezTo>
                    <a:pt x="260" y="362"/>
                    <a:pt x="246" y="364"/>
                    <a:pt x="232" y="364"/>
                  </a:cubicBezTo>
                  <a:cubicBezTo>
                    <a:pt x="169" y="364"/>
                    <a:pt x="123" y="326"/>
                    <a:pt x="106" y="274"/>
                  </a:cubicBezTo>
                  <a:cubicBezTo>
                    <a:pt x="85" y="211"/>
                    <a:pt x="106" y="127"/>
                    <a:pt x="169" y="85"/>
                  </a:cubicBezTo>
                  <a:cubicBezTo>
                    <a:pt x="190" y="63"/>
                    <a:pt x="190" y="42"/>
                    <a:pt x="169" y="21"/>
                  </a:cubicBezTo>
                  <a:cubicBezTo>
                    <a:pt x="169" y="0"/>
                    <a:pt x="148"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525800" y="2838900"/>
              <a:ext cx="12675" cy="13350"/>
            </a:xfrm>
            <a:custGeom>
              <a:avLst/>
              <a:gdLst/>
              <a:ahLst/>
              <a:cxnLst/>
              <a:rect l="l" t="t" r="r" b="b"/>
              <a:pathLst>
                <a:path w="507" h="534" extrusionOk="0">
                  <a:moveTo>
                    <a:pt x="159" y="1"/>
                  </a:moveTo>
                  <a:cubicBezTo>
                    <a:pt x="148" y="1"/>
                    <a:pt x="138" y="6"/>
                    <a:pt x="127" y="16"/>
                  </a:cubicBezTo>
                  <a:cubicBezTo>
                    <a:pt x="43" y="101"/>
                    <a:pt x="1" y="227"/>
                    <a:pt x="22" y="333"/>
                  </a:cubicBezTo>
                  <a:cubicBezTo>
                    <a:pt x="22" y="354"/>
                    <a:pt x="22" y="354"/>
                    <a:pt x="22" y="354"/>
                  </a:cubicBezTo>
                  <a:cubicBezTo>
                    <a:pt x="56" y="458"/>
                    <a:pt x="148" y="533"/>
                    <a:pt x="250" y="533"/>
                  </a:cubicBezTo>
                  <a:cubicBezTo>
                    <a:pt x="272" y="533"/>
                    <a:pt x="294" y="530"/>
                    <a:pt x="317" y="522"/>
                  </a:cubicBezTo>
                  <a:cubicBezTo>
                    <a:pt x="380" y="501"/>
                    <a:pt x="422" y="459"/>
                    <a:pt x="464" y="396"/>
                  </a:cubicBezTo>
                  <a:cubicBezTo>
                    <a:pt x="506" y="333"/>
                    <a:pt x="506" y="269"/>
                    <a:pt x="506" y="206"/>
                  </a:cubicBezTo>
                  <a:cubicBezTo>
                    <a:pt x="506" y="185"/>
                    <a:pt x="464" y="185"/>
                    <a:pt x="443" y="185"/>
                  </a:cubicBezTo>
                  <a:cubicBezTo>
                    <a:pt x="422" y="206"/>
                    <a:pt x="401" y="227"/>
                    <a:pt x="422" y="248"/>
                  </a:cubicBezTo>
                  <a:cubicBezTo>
                    <a:pt x="422" y="290"/>
                    <a:pt x="422" y="311"/>
                    <a:pt x="401" y="354"/>
                  </a:cubicBezTo>
                  <a:cubicBezTo>
                    <a:pt x="380" y="396"/>
                    <a:pt x="338" y="438"/>
                    <a:pt x="296" y="438"/>
                  </a:cubicBezTo>
                  <a:cubicBezTo>
                    <a:pt x="284" y="441"/>
                    <a:pt x="273" y="442"/>
                    <a:pt x="262" y="442"/>
                  </a:cubicBezTo>
                  <a:cubicBezTo>
                    <a:pt x="190" y="442"/>
                    <a:pt x="124" y="387"/>
                    <a:pt x="106" y="333"/>
                  </a:cubicBezTo>
                  <a:cubicBezTo>
                    <a:pt x="85" y="248"/>
                    <a:pt x="106" y="143"/>
                    <a:pt x="190" y="80"/>
                  </a:cubicBezTo>
                  <a:cubicBezTo>
                    <a:pt x="190" y="59"/>
                    <a:pt x="211" y="16"/>
                    <a:pt x="190" y="16"/>
                  </a:cubicBezTo>
                  <a:cubicBezTo>
                    <a:pt x="180" y="6"/>
                    <a:pt x="169" y="1"/>
                    <a:pt x="1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a:off x="518425" y="2827475"/>
              <a:ext cx="10025" cy="8825"/>
            </a:xfrm>
            <a:custGeom>
              <a:avLst/>
              <a:gdLst/>
              <a:ahLst/>
              <a:cxnLst/>
              <a:rect l="l" t="t" r="r" b="b"/>
              <a:pathLst>
                <a:path w="401" h="353" extrusionOk="0">
                  <a:moveTo>
                    <a:pt x="66" y="1"/>
                  </a:moveTo>
                  <a:cubicBezTo>
                    <a:pt x="51" y="1"/>
                    <a:pt x="36" y="16"/>
                    <a:pt x="22" y="31"/>
                  </a:cubicBezTo>
                  <a:cubicBezTo>
                    <a:pt x="0" y="73"/>
                    <a:pt x="0" y="136"/>
                    <a:pt x="22" y="199"/>
                  </a:cubicBezTo>
                  <a:cubicBezTo>
                    <a:pt x="22" y="242"/>
                    <a:pt x="43" y="284"/>
                    <a:pt x="85" y="305"/>
                  </a:cubicBezTo>
                  <a:cubicBezTo>
                    <a:pt x="116" y="336"/>
                    <a:pt x="164" y="352"/>
                    <a:pt x="214" y="352"/>
                  </a:cubicBezTo>
                  <a:cubicBezTo>
                    <a:pt x="264" y="352"/>
                    <a:pt x="317" y="336"/>
                    <a:pt x="359" y="305"/>
                  </a:cubicBezTo>
                  <a:cubicBezTo>
                    <a:pt x="380" y="284"/>
                    <a:pt x="401" y="263"/>
                    <a:pt x="380" y="242"/>
                  </a:cubicBezTo>
                  <a:cubicBezTo>
                    <a:pt x="369" y="231"/>
                    <a:pt x="359" y="226"/>
                    <a:pt x="348" y="226"/>
                  </a:cubicBezTo>
                  <a:cubicBezTo>
                    <a:pt x="338" y="226"/>
                    <a:pt x="327" y="231"/>
                    <a:pt x="317" y="242"/>
                  </a:cubicBezTo>
                  <a:cubicBezTo>
                    <a:pt x="296" y="263"/>
                    <a:pt x="264" y="273"/>
                    <a:pt x="232" y="273"/>
                  </a:cubicBezTo>
                  <a:cubicBezTo>
                    <a:pt x="201" y="273"/>
                    <a:pt x="169" y="263"/>
                    <a:pt x="148" y="242"/>
                  </a:cubicBezTo>
                  <a:cubicBezTo>
                    <a:pt x="85" y="199"/>
                    <a:pt x="85" y="115"/>
                    <a:pt x="106" y="52"/>
                  </a:cubicBezTo>
                  <a:cubicBezTo>
                    <a:pt x="127" y="31"/>
                    <a:pt x="106" y="10"/>
                    <a:pt x="85" y="10"/>
                  </a:cubicBezTo>
                  <a:cubicBezTo>
                    <a:pt x="79" y="4"/>
                    <a:pt x="72" y="1"/>
                    <a:pt x="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a:off x="508950" y="2814000"/>
              <a:ext cx="8975" cy="9525"/>
            </a:xfrm>
            <a:custGeom>
              <a:avLst/>
              <a:gdLst/>
              <a:ahLst/>
              <a:cxnLst/>
              <a:rect l="l" t="t" r="r" b="b"/>
              <a:pathLst>
                <a:path w="359" h="381" extrusionOk="0">
                  <a:moveTo>
                    <a:pt x="63" y="1"/>
                  </a:moveTo>
                  <a:cubicBezTo>
                    <a:pt x="42" y="1"/>
                    <a:pt x="21" y="22"/>
                    <a:pt x="21" y="43"/>
                  </a:cubicBezTo>
                  <a:cubicBezTo>
                    <a:pt x="0" y="106"/>
                    <a:pt x="0" y="148"/>
                    <a:pt x="21" y="190"/>
                  </a:cubicBezTo>
                  <a:cubicBezTo>
                    <a:pt x="42" y="338"/>
                    <a:pt x="190" y="359"/>
                    <a:pt x="295" y="380"/>
                  </a:cubicBezTo>
                  <a:cubicBezTo>
                    <a:pt x="316" y="380"/>
                    <a:pt x="337" y="359"/>
                    <a:pt x="337" y="338"/>
                  </a:cubicBezTo>
                  <a:cubicBezTo>
                    <a:pt x="358" y="317"/>
                    <a:pt x="337" y="296"/>
                    <a:pt x="316" y="296"/>
                  </a:cubicBezTo>
                  <a:cubicBezTo>
                    <a:pt x="169" y="275"/>
                    <a:pt x="63" y="233"/>
                    <a:pt x="106" y="43"/>
                  </a:cubicBezTo>
                  <a:cubicBezTo>
                    <a:pt x="106" y="22"/>
                    <a:pt x="84" y="1"/>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a:off x="597450" y="2864050"/>
              <a:ext cx="9000" cy="12675"/>
            </a:xfrm>
            <a:custGeom>
              <a:avLst/>
              <a:gdLst/>
              <a:ahLst/>
              <a:cxnLst/>
              <a:rect l="l" t="t" r="r" b="b"/>
              <a:pathLst>
                <a:path w="360" h="507" extrusionOk="0">
                  <a:moveTo>
                    <a:pt x="170" y="1"/>
                  </a:moveTo>
                  <a:cubicBezTo>
                    <a:pt x="85" y="1"/>
                    <a:pt x="1" y="106"/>
                    <a:pt x="43" y="191"/>
                  </a:cubicBezTo>
                  <a:lnTo>
                    <a:pt x="127" y="507"/>
                  </a:lnTo>
                  <a:lnTo>
                    <a:pt x="359" y="401"/>
                  </a:lnTo>
                  <a:lnTo>
                    <a:pt x="275" y="85"/>
                  </a:lnTo>
                  <a:cubicBezTo>
                    <a:pt x="254" y="43"/>
                    <a:pt x="212" y="1"/>
                    <a:pt x="170"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a:off x="579550" y="2865125"/>
              <a:ext cx="6350" cy="15300"/>
            </a:xfrm>
            <a:custGeom>
              <a:avLst/>
              <a:gdLst/>
              <a:ahLst/>
              <a:cxnLst/>
              <a:rect l="l" t="t" r="r" b="b"/>
              <a:pathLst>
                <a:path w="254" h="612" extrusionOk="0">
                  <a:moveTo>
                    <a:pt x="64" y="0"/>
                  </a:moveTo>
                  <a:cubicBezTo>
                    <a:pt x="21" y="0"/>
                    <a:pt x="0" y="42"/>
                    <a:pt x="0" y="84"/>
                  </a:cubicBezTo>
                  <a:lnTo>
                    <a:pt x="0" y="358"/>
                  </a:lnTo>
                  <a:lnTo>
                    <a:pt x="0" y="611"/>
                  </a:lnTo>
                  <a:lnTo>
                    <a:pt x="253" y="590"/>
                  </a:lnTo>
                  <a:lnTo>
                    <a:pt x="253" y="358"/>
                  </a:lnTo>
                  <a:lnTo>
                    <a:pt x="232" y="63"/>
                  </a:lnTo>
                  <a:cubicBezTo>
                    <a:pt x="232" y="21"/>
                    <a:pt x="211" y="0"/>
                    <a:pt x="169"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a:off x="559000" y="2862350"/>
              <a:ext cx="7925" cy="14900"/>
            </a:xfrm>
            <a:custGeom>
              <a:avLst/>
              <a:gdLst/>
              <a:ahLst/>
              <a:cxnLst/>
              <a:rect l="l" t="t" r="r" b="b"/>
              <a:pathLst>
                <a:path w="317" h="596" extrusionOk="0">
                  <a:moveTo>
                    <a:pt x="198" y="0"/>
                  </a:moveTo>
                  <a:cubicBezTo>
                    <a:pt x="142" y="0"/>
                    <a:pt x="81" y="41"/>
                    <a:pt x="64" y="111"/>
                  </a:cubicBezTo>
                  <a:lnTo>
                    <a:pt x="21" y="322"/>
                  </a:lnTo>
                  <a:lnTo>
                    <a:pt x="0" y="575"/>
                  </a:lnTo>
                  <a:lnTo>
                    <a:pt x="253" y="596"/>
                  </a:lnTo>
                  <a:lnTo>
                    <a:pt x="274" y="364"/>
                  </a:lnTo>
                  <a:lnTo>
                    <a:pt x="316" y="132"/>
                  </a:lnTo>
                  <a:cubicBezTo>
                    <a:pt x="316" y="69"/>
                    <a:pt x="295" y="27"/>
                    <a:pt x="232" y="6"/>
                  </a:cubicBezTo>
                  <a:cubicBezTo>
                    <a:pt x="221" y="2"/>
                    <a:pt x="210" y="0"/>
                    <a:pt x="198"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a:off x="541600" y="2854175"/>
              <a:ext cx="9525" cy="14650"/>
            </a:xfrm>
            <a:custGeom>
              <a:avLst/>
              <a:gdLst/>
              <a:ahLst/>
              <a:cxnLst/>
              <a:rect l="l" t="t" r="r" b="b"/>
              <a:pathLst>
                <a:path w="381" h="586" extrusionOk="0">
                  <a:moveTo>
                    <a:pt x="263" y="0"/>
                  </a:moveTo>
                  <a:cubicBezTo>
                    <a:pt x="212" y="0"/>
                    <a:pt x="158" y="39"/>
                    <a:pt x="127" y="101"/>
                  </a:cubicBezTo>
                  <a:lnTo>
                    <a:pt x="64" y="291"/>
                  </a:lnTo>
                  <a:lnTo>
                    <a:pt x="1" y="522"/>
                  </a:lnTo>
                  <a:lnTo>
                    <a:pt x="233" y="586"/>
                  </a:lnTo>
                  <a:lnTo>
                    <a:pt x="317" y="354"/>
                  </a:lnTo>
                  <a:lnTo>
                    <a:pt x="380" y="164"/>
                  </a:lnTo>
                  <a:cubicBezTo>
                    <a:pt x="380" y="122"/>
                    <a:pt x="380" y="59"/>
                    <a:pt x="317" y="17"/>
                  </a:cubicBezTo>
                  <a:cubicBezTo>
                    <a:pt x="300" y="5"/>
                    <a:pt x="282" y="0"/>
                    <a:pt x="263"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a:off x="524750" y="2843125"/>
              <a:ext cx="11100" cy="14650"/>
            </a:xfrm>
            <a:custGeom>
              <a:avLst/>
              <a:gdLst/>
              <a:ahLst/>
              <a:cxnLst/>
              <a:rect l="l" t="t" r="r" b="b"/>
              <a:pathLst>
                <a:path w="444" h="586" extrusionOk="0">
                  <a:moveTo>
                    <a:pt x="322" y="0"/>
                  </a:moveTo>
                  <a:cubicBezTo>
                    <a:pt x="272" y="0"/>
                    <a:pt x="216" y="28"/>
                    <a:pt x="190" y="79"/>
                  </a:cubicBezTo>
                  <a:lnTo>
                    <a:pt x="106" y="248"/>
                  </a:lnTo>
                  <a:lnTo>
                    <a:pt x="0" y="459"/>
                  </a:lnTo>
                  <a:lnTo>
                    <a:pt x="211" y="585"/>
                  </a:lnTo>
                  <a:lnTo>
                    <a:pt x="317" y="353"/>
                  </a:lnTo>
                  <a:lnTo>
                    <a:pt x="422" y="185"/>
                  </a:lnTo>
                  <a:cubicBezTo>
                    <a:pt x="443" y="142"/>
                    <a:pt x="443" y="79"/>
                    <a:pt x="401" y="37"/>
                  </a:cubicBezTo>
                  <a:cubicBezTo>
                    <a:pt x="384" y="12"/>
                    <a:pt x="354" y="0"/>
                    <a:pt x="322"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a:off x="514200" y="2830925"/>
              <a:ext cx="10050" cy="10500"/>
            </a:xfrm>
            <a:custGeom>
              <a:avLst/>
              <a:gdLst/>
              <a:ahLst/>
              <a:cxnLst/>
              <a:rect l="l" t="t" r="r" b="b"/>
              <a:pathLst>
                <a:path w="402" h="420" extrusionOk="0">
                  <a:moveTo>
                    <a:pt x="282" y="0"/>
                  </a:moveTo>
                  <a:cubicBezTo>
                    <a:pt x="245" y="0"/>
                    <a:pt x="204" y="17"/>
                    <a:pt x="169" y="40"/>
                  </a:cubicBezTo>
                  <a:lnTo>
                    <a:pt x="169" y="61"/>
                  </a:lnTo>
                  <a:lnTo>
                    <a:pt x="1" y="251"/>
                  </a:lnTo>
                  <a:lnTo>
                    <a:pt x="169" y="420"/>
                  </a:lnTo>
                  <a:lnTo>
                    <a:pt x="338" y="230"/>
                  </a:lnTo>
                  <a:lnTo>
                    <a:pt x="359" y="209"/>
                  </a:lnTo>
                  <a:cubicBezTo>
                    <a:pt x="401" y="167"/>
                    <a:pt x="401" y="82"/>
                    <a:pt x="359" y="40"/>
                  </a:cubicBezTo>
                  <a:cubicBezTo>
                    <a:pt x="340" y="12"/>
                    <a:pt x="313" y="0"/>
                    <a:pt x="282"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a:off x="505775" y="2816650"/>
              <a:ext cx="9525" cy="8975"/>
            </a:xfrm>
            <a:custGeom>
              <a:avLst/>
              <a:gdLst/>
              <a:ahLst/>
              <a:cxnLst/>
              <a:rect l="l" t="t" r="r" b="b"/>
              <a:pathLst>
                <a:path w="381" h="359" extrusionOk="0">
                  <a:moveTo>
                    <a:pt x="233" y="0"/>
                  </a:moveTo>
                  <a:lnTo>
                    <a:pt x="190" y="21"/>
                  </a:lnTo>
                  <a:lnTo>
                    <a:pt x="1" y="169"/>
                  </a:lnTo>
                  <a:lnTo>
                    <a:pt x="127" y="358"/>
                  </a:lnTo>
                  <a:lnTo>
                    <a:pt x="317" y="232"/>
                  </a:lnTo>
                  <a:lnTo>
                    <a:pt x="380" y="190"/>
                  </a:lnTo>
                  <a:cubicBezTo>
                    <a:pt x="317" y="127"/>
                    <a:pt x="275" y="63"/>
                    <a:pt x="233"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a:off x="598525" y="2869975"/>
              <a:ext cx="10025" cy="10250"/>
            </a:xfrm>
            <a:custGeom>
              <a:avLst/>
              <a:gdLst/>
              <a:ahLst/>
              <a:cxnLst/>
              <a:rect l="l" t="t" r="r" b="b"/>
              <a:pathLst>
                <a:path w="401" h="410" extrusionOk="0">
                  <a:moveTo>
                    <a:pt x="216" y="1"/>
                  </a:moveTo>
                  <a:cubicBezTo>
                    <a:pt x="193" y="1"/>
                    <a:pt x="169" y="6"/>
                    <a:pt x="148" y="17"/>
                  </a:cubicBezTo>
                  <a:cubicBezTo>
                    <a:pt x="42" y="59"/>
                    <a:pt x="0" y="164"/>
                    <a:pt x="21" y="270"/>
                  </a:cubicBezTo>
                  <a:cubicBezTo>
                    <a:pt x="54" y="353"/>
                    <a:pt x="113" y="409"/>
                    <a:pt x="189" y="409"/>
                  </a:cubicBezTo>
                  <a:cubicBezTo>
                    <a:pt x="209" y="409"/>
                    <a:pt x="230" y="405"/>
                    <a:pt x="253" y="396"/>
                  </a:cubicBezTo>
                  <a:cubicBezTo>
                    <a:pt x="358" y="354"/>
                    <a:pt x="401" y="228"/>
                    <a:pt x="379" y="122"/>
                  </a:cubicBezTo>
                  <a:cubicBezTo>
                    <a:pt x="348" y="44"/>
                    <a:pt x="282" y="1"/>
                    <a:pt x="216" y="1"/>
                  </a:cubicBezTo>
                  <a:close/>
                </a:path>
              </a:pathLst>
            </a:custGeom>
            <a:solidFill>
              <a:srgbClr val="BCBE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a:off x="577975" y="2874075"/>
              <a:ext cx="8975" cy="10625"/>
            </a:xfrm>
            <a:custGeom>
              <a:avLst/>
              <a:gdLst/>
              <a:ahLst/>
              <a:cxnLst/>
              <a:rect l="l" t="t" r="r" b="b"/>
              <a:pathLst>
                <a:path w="359" h="425" extrusionOk="0">
                  <a:moveTo>
                    <a:pt x="169" y="0"/>
                  </a:moveTo>
                  <a:cubicBezTo>
                    <a:pt x="175" y="0"/>
                    <a:pt x="180" y="1"/>
                    <a:pt x="186" y="1"/>
                  </a:cubicBezTo>
                  <a:lnTo>
                    <a:pt x="186" y="1"/>
                  </a:lnTo>
                  <a:cubicBezTo>
                    <a:pt x="187" y="1"/>
                    <a:pt x="189" y="1"/>
                    <a:pt x="190" y="0"/>
                  </a:cubicBezTo>
                  <a:close/>
                  <a:moveTo>
                    <a:pt x="186" y="1"/>
                  </a:moveTo>
                  <a:cubicBezTo>
                    <a:pt x="82" y="23"/>
                    <a:pt x="0" y="107"/>
                    <a:pt x="0" y="232"/>
                  </a:cubicBezTo>
                  <a:cubicBezTo>
                    <a:pt x="0" y="328"/>
                    <a:pt x="70" y="425"/>
                    <a:pt x="163" y="425"/>
                  </a:cubicBezTo>
                  <a:cubicBezTo>
                    <a:pt x="172" y="425"/>
                    <a:pt x="181" y="424"/>
                    <a:pt x="190" y="422"/>
                  </a:cubicBezTo>
                  <a:cubicBezTo>
                    <a:pt x="274" y="422"/>
                    <a:pt x="358" y="317"/>
                    <a:pt x="358" y="211"/>
                  </a:cubicBezTo>
                  <a:cubicBezTo>
                    <a:pt x="358" y="92"/>
                    <a:pt x="283" y="10"/>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a:off x="556900" y="2871350"/>
              <a:ext cx="10025" cy="10200"/>
            </a:xfrm>
            <a:custGeom>
              <a:avLst/>
              <a:gdLst/>
              <a:ahLst/>
              <a:cxnLst/>
              <a:rect l="l" t="t" r="r" b="b"/>
              <a:pathLst>
                <a:path w="401" h="408" extrusionOk="0">
                  <a:moveTo>
                    <a:pt x="200" y="1"/>
                  </a:moveTo>
                  <a:cubicBezTo>
                    <a:pt x="110" y="1"/>
                    <a:pt x="40" y="80"/>
                    <a:pt x="21" y="194"/>
                  </a:cubicBezTo>
                  <a:cubicBezTo>
                    <a:pt x="0" y="299"/>
                    <a:pt x="63" y="404"/>
                    <a:pt x="169" y="404"/>
                  </a:cubicBezTo>
                  <a:cubicBezTo>
                    <a:pt x="180" y="407"/>
                    <a:pt x="190" y="408"/>
                    <a:pt x="201" y="408"/>
                  </a:cubicBezTo>
                  <a:cubicBezTo>
                    <a:pt x="295" y="408"/>
                    <a:pt x="379" y="328"/>
                    <a:pt x="379" y="215"/>
                  </a:cubicBezTo>
                  <a:cubicBezTo>
                    <a:pt x="400" y="109"/>
                    <a:pt x="337" y="4"/>
                    <a:pt x="232" y="4"/>
                  </a:cubicBezTo>
                  <a:cubicBezTo>
                    <a:pt x="221" y="2"/>
                    <a:pt x="210"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9"/>
            <p:cNvSpPr/>
            <p:nvPr/>
          </p:nvSpPr>
          <p:spPr>
            <a:xfrm>
              <a:off x="539500" y="2862375"/>
              <a:ext cx="10575" cy="10425"/>
            </a:xfrm>
            <a:custGeom>
              <a:avLst/>
              <a:gdLst/>
              <a:ahLst/>
              <a:cxnLst/>
              <a:rect l="l" t="t" r="r" b="b"/>
              <a:pathLst>
                <a:path w="423" h="417" extrusionOk="0">
                  <a:moveTo>
                    <a:pt x="234" y="1"/>
                  </a:moveTo>
                  <a:cubicBezTo>
                    <a:pt x="143" y="1"/>
                    <a:pt x="58" y="60"/>
                    <a:pt x="22" y="152"/>
                  </a:cubicBezTo>
                  <a:cubicBezTo>
                    <a:pt x="1" y="258"/>
                    <a:pt x="43" y="384"/>
                    <a:pt x="148" y="405"/>
                  </a:cubicBezTo>
                  <a:cubicBezTo>
                    <a:pt x="163" y="413"/>
                    <a:pt x="180" y="416"/>
                    <a:pt x="197" y="416"/>
                  </a:cubicBezTo>
                  <a:cubicBezTo>
                    <a:pt x="275" y="416"/>
                    <a:pt x="363" y="344"/>
                    <a:pt x="380" y="258"/>
                  </a:cubicBezTo>
                  <a:cubicBezTo>
                    <a:pt x="422" y="152"/>
                    <a:pt x="380" y="26"/>
                    <a:pt x="275" y="5"/>
                  </a:cubicBezTo>
                  <a:cubicBezTo>
                    <a:pt x="261" y="2"/>
                    <a:pt x="247" y="1"/>
                    <a:pt x="2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9"/>
            <p:cNvSpPr/>
            <p:nvPr/>
          </p:nvSpPr>
          <p:spPr>
            <a:xfrm>
              <a:off x="522125" y="2850550"/>
              <a:ext cx="11075" cy="10250"/>
            </a:xfrm>
            <a:custGeom>
              <a:avLst/>
              <a:gdLst/>
              <a:ahLst/>
              <a:cxnLst/>
              <a:rect l="l" t="t" r="r" b="b"/>
              <a:pathLst>
                <a:path w="443" h="410" extrusionOk="0">
                  <a:moveTo>
                    <a:pt x="256" y="1"/>
                  </a:moveTo>
                  <a:cubicBezTo>
                    <a:pt x="180" y="1"/>
                    <a:pt x="96" y="54"/>
                    <a:pt x="63" y="119"/>
                  </a:cubicBezTo>
                  <a:cubicBezTo>
                    <a:pt x="0" y="225"/>
                    <a:pt x="42" y="351"/>
                    <a:pt x="126" y="393"/>
                  </a:cubicBezTo>
                  <a:cubicBezTo>
                    <a:pt x="148" y="404"/>
                    <a:pt x="173" y="410"/>
                    <a:pt x="198" y="410"/>
                  </a:cubicBezTo>
                  <a:cubicBezTo>
                    <a:pt x="272" y="410"/>
                    <a:pt x="354" y="366"/>
                    <a:pt x="400" y="288"/>
                  </a:cubicBezTo>
                  <a:cubicBezTo>
                    <a:pt x="443" y="183"/>
                    <a:pt x="422" y="77"/>
                    <a:pt x="316" y="14"/>
                  </a:cubicBezTo>
                  <a:cubicBezTo>
                    <a:pt x="298" y="5"/>
                    <a:pt x="277"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9"/>
            <p:cNvSpPr/>
            <p:nvPr/>
          </p:nvSpPr>
          <p:spPr>
            <a:xfrm>
              <a:off x="511575" y="2833750"/>
              <a:ext cx="10575" cy="10075"/>
            </a:xfrm>
            <a:custGeom>
              <a:avLst/>
              <a:gdLst/>
              <a:ahLst/>
              <a:cxnLst/>
              <a:rect l="l" t="t" r="r" b="b"/>
              <a:pathLst>
                <a:path w="423" h="403" extrusionOk="0">
                  <a:moveTo>
                    <a:pt x="232" y="0"/>
                  </a:moveTo>
                  <a:cubicBezTo>
                    <a:pt x="176" y="0"/>
                    <a:pt x="120" y="28"/>
                    <a:pt x="85" y="75"/>
                  </a:cubicBezTo>
                  <a:cubicBezTo>
                    <a:pt x="1" y="159"/>
                    <a:pt x="1" y="286"/>
                    <a:pt x="64" y="349"/>
                  </a:cubicBezTo>
                  <a:cubicBezTo>
                    <a:pt x="101" y="386"/>
                    <a:pt x="146" y="403"/>
                    <a:pt x="190" y="403"/>
                  </a:cubicBezTo>
                  <a:cubicBezTo>
                    <a:pt x="247" y="403"/>
                    <a:pt x="302" y="375"/>
                    <a:pt x="338" y="328"/>
                  </a:cubicBezTo>
                  <a:cubicBezTo>
                    <a:pt x="422" y="243"/>
                    <a:pt x="422" y="117"/>
                    <a:pt x="359" y="54"/>
                  </a:cubicBezTo>
                  <a:cubicBezTo>
                    <a:pt x="322" y="17"/>
                    <a:pt x="277"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9"/>
            <p:cNvSpPr/>
            <p:nvPr/>
          </p:nvSpPr>
          <p:spPr>
            <a:xfrm>
              <a:off x="502625" y="2818350"/>
              <a:ext cx="10550" cy="9250"/>
            </a:xfrm>
            <a:custGeom>
              <a:avLst/>
              <a:gdLst/>
              <a:ahLst/>
              <a:cxnLst/>
              <a:rect l="l" t="t" r="r" b="b"/>
              <a:pathLst>
                <a:path w="422" h="370" extrusionOk="0">
                  <a:moveTo>
                    <a:pt x="228" y="1"/>
                  </a:moveTo>
                  <a:cubicBezTo>
                    <a:pt x="189" y="1"/>
                    <a:pt x="147" y="13"/>
                    <a:pt x="106" y="38"/>
                  </a:cubicBezTo>
                  <a:lnTo>
                    <a:pt x="127" y="38"/>
                  </a:lnTo>
                  <a:cubicBezTo>
                    <a:pt x="21" y="101"/>
                    <a:pt x="0" y="206"/>
                    <a:pt x="42" y="290"/>
                  </a:cubicBezTo>
                  <a:cubicBezTo>
                    <a:pt x="81" y="341"/>
                    <a:pt x="134" y="369"/>
                    <a:pt x="190" y="369"/>
                  </a:cubicBezTo>
                  <a:cubicBezTo>
                    <a:pt x="225" y="369"/>
                    <a:pt x="262" y="358"/>
                    <a:pt x="295" y="333"/>
                  </a:cubicBezTo>
                  <a:cubicBezTo>
                    <a:pt x="401" y="269"/>
                    <a:pt x="422" y="164"/>
                    <a:pt x="380" y="80"/>
                  </a:cubicBezTo>
                  <a:cubicBezTo>
                    <a:pt x="341" y="29"/>
                    <a:pt x="288"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9"/>
            <p:cNvSpPr/>
            <p:nvPr/>
          </p:nvSpPr>
          <p:spPr>
            <a:xfrm>
              <a:off x="448350" y="2785025"/>
              <a:ext cx="51650" cy="256100"/>
            </a:xfrm>
            <a:custGeom>
              <a:avLst/>
              <a:gdLst/>
              <a:ahLst/>
              <a:cxnLst/>
              <a:rect l="l" t="t" r="r" b="b"/>
              <a:pathLst>
                <a:path w="2066" h="10244" extrusionOk="0">
                  <a:moveTo>
                    <a:pt x="527" y="1"/>
                  </a:moveTo>
                  <a:lnTo>
                    <a:pt x="295" y="43"/>
                  </a:lnTo>
                  <a:lnTo>
                    <a:pt x="148" y="570"/>
                  </a:lnTo>
                  <a:lnTo>
                    <a:pt x="295" y="612"/>
                  </a:lnTo>
                  <a:lnTo>
                    <a:pt x="274" y="970"/>
                  </a:lnTo>
                  <a:lnTo>
                    <a:pt x="64" y="1012"/>
                  </a:lnTo>
                  <a:lnTo>
                    <a:pt x="21" y="1602"/>
                  </a:lnTo>
                  <a:lnTo>
                    <a:pt x="190" y="1581"/>
                  </a:lnTo>
                  <a:lnTo>
                    <a:pt x="190" y="2150"/>
                  </a:lnTo>
                  <a:lnTo>
                    <a:pt x="0" y="2214"/>
                  </a:lnTo>
                  <a:lnTo>
                    <a:pt x="85" y="2804"/>
                  </a:lnTo>
                  <a:lnTo>
                    <a:pt x="211" y="2740"/>
                  </a:lnTo>
                  <a:lnTo>
                    <a:pt x="295" y="3204"/>
                  </a:lnTo>
                  <a:lnTo>
                    <a:pt x="190" y="3373"/>
                  </a:lnTo>
                  <a:lnTo>
                    <a:pt x="295" y="3963"/>
                  </a:lnTo>
                  <a:lnTo>
                    <a:pt x="464" y="3963"/>
                  </a:lnTo>
                  <a:lnTo>
                    <a:pt x="591" y="4237"/>
                  </a:lnTo>
                  <a:lnTo>
                    <a:pt x="464" y="4363"/>
                  </a:lnTo>
                  <a:lnTo>
                    <a:pt x="654" y="4658"/>
                  </a:lnTo>
                  <a:lnTo>
                    <a:pt x="759" y="4616"/>
                  </a:lnTo>
                  <a:lnTo>
                    <a:pt x="1012" y="5291"/>
                  </a:lnTo>
                  <a:lnTo>
                    <a:pt x="928" y="5438"/>
                  </a:lnTo>
                  <a:lnTo>
                    <a:pt x="1012" y="5965"/>
                  </a:lnTo>
                  <a:lnTo>
                    <a:pt x="1138" y="5902"/>
                  </a:lnTo>
                  <a:lnTo>
                    <a:pt x="1054" y="6534"/>
                  </a:lnTo>
                  <a:lnTo>
                    <a:pt x="717" y="6871"/>
                  </a:lnTo>
                  <a:lnTo>
                    <a:pt x="780" y="7272"/>
                  </a:lnTo>
                  <a:lnTo>
                    <a:pt x="928" y="7209"/>
                  </a:lnTo>
                  <a:lnTo>
                    <a:pt x="991" y="7546"/>
                  </a:lnTo>
                  <a:lnTo>
                    <a:pt x="801" y="7630"/>
                  </a:lnTo>
                  <a:lnTo>
                    <a:pt x="907" y="8304"/>
                  </a:lnTo>
                  <a:lnTo>
                    <a:pt x="1117" y="8220"/>
                  </a:lnTo>
                  <a:lnTo>
                    <a:pt x="1181" y="8600"/>
                  </a:lnTo>
                  <a:lnTo>
                    <a:pt x="970" y="8684"/>
                  </a:lnTo>
                  <a:lnTo>
                    <a:pt x="1117" y="9590"/>
                  </a:lnTo>
                  <a:lnTo>
                    <a:pt x="1370" y="9485"/>
                  </a:lnTo>
                  <a:lnTo>
                    <a:pt x="1497" y="9780"/>
                  </a:lnTo>
                  <a:lnTo>
                    <a:pt x="1391" y="9991"/>
                  </a:lnTo>
                  <a:lnTo>
                    <a:pt x="1834" y="10243"/>
                  </a:lnTo>
                  <a:lnTo>
                    <a:pt x="2066" y="10096"/>
                  </a:lnTo>
                  <a:cubicBezTo>
                    <a:pt x="1771" y="9548"/>
                    <a:pt x="1202" y="8389"/>
                    <a:pt x="1223" y="7251"/>
                  </a:cubicBezTo>
                  <a:cubicBezTo>
                    <a:pt x="1223" y="5775"/>
                    <a:pt x="1307" y="5248"/>
                    <a:pt x="843" y="4216"/>
                  </a:cubicBezTo>
                  <a:cubicBezTo>
                    <a:pt x="464" y="3394"/>
                    <a:pt x="274" y="1349"/>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9"/>
            <p:cNvSpPr/>
            <p:nvPr/>
          </p:nvSpPr>
          <p:spPr>
            <a:xfrm>
              <a:off x="558475" y="2960400"/>
              <a:ext cx="13725" cy="14925"/>
            </a:xfrm>
            <a:custGeom>
              <a:avLst/>
              <a:gdLst/>
              <a:ahLst/>
              <a:cxnLst/>
              <a:rect l="l" t="t" r="r" b="b"/>
              <a:pathLst>
                <a:path w="549" h="597" extrusionOk="0">
                  <a:moveTo>
                    <a:pt x="300" y="0"/>
                  </a:moveTo>
                  <a:cubicBezTo>
                    <a:pt x="266" y="0"/>
                    <a:pt x="229" y="8"/>
                    <a:pt x="190" y="25"/>
                  </a:cubicBezTo>
                  <a:cubicBezTo>
                    <a:pt x="64" y="88"/>
                    <a:pt x="0" y="257"/>
                    <a:pt x="21" y="404"/>
                  </a:cubicBezTo>
                  <a:cubicBezTo>
                    <a:pt x="53" y="530"/>
                    <a:pt x="131" y="597"/>
                    <a:pt x="230" y="597"/>
                  </a:cubicBezTo>
                  <a:cubicBezTo>
                    <a:pt x="264" y="597"/>
                    <a:pt x="300" y="589"/>
                    <a:pt x="337" y="573"/>
                  </a:cubicBezTo>
                  <a:cubicBezTo>
                    <a:pt x="464" y="510"/>
                    <a:pt x="548" y="341"/>
                    <a:pt x="506" y="172"/>
                  </a:cubicBezTo>
                  <a:cubicBezTo>
                    <a:pt x="475" y="63"/>
                    <a:pt x="398" y="0"/>
                    <a:pt x="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9"/>
            <p:cNvSpPr/>
            <p:nvPr/>
          </p:nvSpPr>
          <p:spPr>
            <a:xfrm>
              <a:off x="576900" y="2780225"/>
              <a:ext cx="962700" cy="402150"/>
            </a:xfrm>
            <a:custGeom>
              <a:avLst/>
              <a:gdLst/>
              <a:ahLst/>
              <a:cxnLst/>
              <a:rect l="l" t="t" r="r" b="b"/>
              <a:pathLst>
                <a:path w="38508" h="16086" extrusionOk="0">
                  <a:moveTo>
                    <a:pt x="15738" y="0"/>
                  </a:moveTo>
                  <a:cubicBezTo>
                    <a:pt x="15500" y="0"/>
                    <a:pt x="15261" y="36"/>
                    <a:pt x="15028" y="108"/>
                  </a:cubicBezTo>
                  <a:lnTo>
                    <a:pt x="739" y="2890"/>
                  </a:lnTo>
                  <a:lnTo>
                    <a:pt x="191" y="4977"/>
                  </a:lnTo>
                  <a:lnTo>
                    <a:pt x="1" y="9382"/>
                  </a:lnTo>
                  <a:cubicBezTo>
                    <a:pt x="2994" y="9192"/>
                    <a:pt x="15597" y="5546"/>
                    <a:pt x="15597" y="5546"/>
                  </a:cubicBezTo>
                  <a:cubicBezTo>
                    <a:pt x="15597" y="5546"/>
                    <a:pt x="25524" y="13534"/>
                    <a:pt x="28517" y="15515"/>
                  </a:cubicBezTo>
                  <a:cubicBezTo>
                    <a:pt x="29150" y="15934"/>
                    <a:pt x="29907" y="16086"/>
                    <a:pt x="30701" y="16086"/>
                  </a:cubicBezTo>
                  <a:cubicBezTo>
                    <a:pt x="32102" y="16086"/>
                    <a:pt x="33620" y="15613"/>
                    <a:pt x="34777" y="15304"/>
                  </a:cubicBezTo>
                  <a:cubicBezTo>
                    <a:pt x="35767" y="15030"/>
                    <a:pt x="36610" y="14988"/>
                    <a:pt x="37285" y="14208"/>
                  </a:cubicBezTo>
                  <a:cubicBezTo>
                    <a:pt x="38064" y="13344"/>
                    <a:pt x="38402" y="11869"/>
                    <a:pt x="38465" y="10752"/>
                  </a:cubicBezTo>
                  <a:cubicBezTo>
                    <a:pt x="38507" y="9972"/>
                    <a:pt x="38402" y="9171"/>
                    <a:pt x="37938" y="8539"/>
                  </a:cubicBezTo>
                  <a:cubicBezTo>
                    <a:pt x="37369" y="7801"/>
                    <a:pt x="36821" y="8138"/>
                    <a:pt x="36168" y="7864"/>
                  </a:cubicBezTo>
                  <a:cubicBezTo>
                    <a:pt x="35641" y="7653"/>
                    <a:pt x="35430" y="7337"/>
                    <a:pt x="35029" y="6768"/>
                  </a:cubicBezTo>
                  <a:lnTo>
                    <a:pt x="26683" y="5398"/>
                  </a:lnTo>
                  <a:lnTo>
                    <a:pt x="16862" y="277"/>
                  </a:lnTo>
                  <a:cubicBezTo>
                    <a:pt x="16510" y="94"/>
                    <a:pt x="16125" y="0"/>
                    <a:pt x="15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9"/>
            <p:cNvSpPr/>
            <p:nvPr/>
          </p:nvSpPr>
          <p:spPr>
            <a:xfrm>
              <a:off x="582175" y="2780225"/>
              <a:ext cx="886275" cy="327275"/>
            </a:xfrm>
            <a:custGeom>
              <a:avLst/>
              <a:gdLst/>
              <a:ahLst/>
              <a:cxnLst/>
              <a:rect l="l" t="t" r="r" b="b"/>
              <a:pathLst>
                <a:path w="35451" h="13091" extrusionOk="0">
                  <a:moveTo>
                    <a:pt x="15527" y="0"/>
                  </a:moveTo>
                  <a:cubicBezTo>
                    <a:pt x="15289" y="0"/>
                    <a:pt x="15050" y="36"/>
                    <a:pt x="14817" y="108"/>
                  </a:cubicBezTo>
                  <a:lnTo>
                    <a:pt x="528" y="2890"/>
                  </a:lnTo>
                  <a:lnTo>
                    <a:pt x="1" y="4977"/>
                  </a:lnTo>
                  <a:lnTo>
                    <a:pt x="12604" y="2132"/>
                  </a:lnTo>
                  <a:cubicBezTo>
                    <a:pt x="13157" y="1942"/>
                    <a:pt x="13731" y="1848"/>
                    <a:pt x="14301" y="1848"/>
                  </a:cubicBezTo>
                  <a:cubicBezTo>
                    <a:pt x="15320" y="1848"/>
                    <a:pt x="16327" y="2148"/>
                    <a:pt x="17178" y="2743"/>
                  </a:cubicBezTo>
                  <a:cubicBezTo>
                    <a:pt x="19117" y="4049"/>
                    <a:pt x="21625" y="5714"/>
                    <a:pt x="23922" y="7401"/>
                  </a:cubicBezTo>
                  <a:cubicBezTo>
                    <a:pt x="25861" y="8855"/>
                    <a:pt x="26451" y="9255"/>
                    <a:pt x="27105" y="9656"/>
                  </a:cubicBezTo>
                  <a:cubicBezTo>
                    <a:pt x="28896" y="10794"/>
                    <a:pt x="31615" y="12185"/>
                    <a:pt x="35451" y="13091"/>
                  </a:cubicBezTo>
                  <a:lnTo>
                    <a:pt x="35177" y="6853"/>
                  </a:lnTo>
                  <a:lnTo>
                    <a:pt x="35261" y="6853"/>
                  </a:lnTo>
                  <a:lnTo>
                    <a:pt x="26472" y="5398"/>
                  </a:lnTo>
                  <a:lnTo>
                    <a:pt x="16651" y="277"/>
                  </a:lnTo>
                  <a:cubicBezTo>
                    <a:pt x="16299" y="94"/>
                    <a:pt x="15914" y="0"/>
                    <a:pt x="15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9"/>
            <p:cNvSpPr/>
            <p:nvPr/>
          </p:nvSpPr>
          <p:spPr>
            <a:xfrm>
              <a:off x="1286125" y="2566900"/>
              <a:ext cx="52725" cy="120150"/>
            </a:xfrm>
            <a:custGeom>
              <a:avLst/>
              <a:gdLst/>
              <a:ahLst/>
              <a:cxnLst/>
              <a:rect l="l" t="t" r="r" b="b"/>
              <a:pathLst>
                <a:path w="2109" h="4806" extrusionOk="0">
                  <a:moveTo>
                    <a:pt x="422" y="0"/>
                  </a:moveTo>
                  <a:lnTo>
                    <a:pt x="0" y="4805"/>
                  </a:lnTo>
                  <a:lnTo>
                    <a:pt x="2108" y="4784"/>
                  </a:lnTo>
                  <a:lnTo>
                    <a:pt x="2108" y="63"/>
                  </a:lnTo>
                  <a:lnTo>
                    <a:pt x="4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9"/>
            <p:cNvSpPr/>
            <p:nvPr/>
          </p:nvSpPr>
          <p:spPr>
            <a:xfrm>
              <a:off x="601675" y="2920300"/>
              <a:ext cx="859925" cy="583975"/>
            </a:xfrm>
            <a:custGeom>
              <a:avLst/>
              <a:gdLst/>
              <a:ahLst/>
              <a:cxnLst/>
              <a:rect l="l" t="t" r="r" b="b"/>
              <a:pathLst>
                <a:path w="34397" h="23359" extrusionOk="0">
                  <a:moveTo>
                    <a:pt x="30141" y="0"/>
                  </a:moveTo>
                  <a:cubicBezTo>
                    <a:pt x="29392" y="0"/>
                    <a:pt x="28652" y="29"/>
                    <a:pt x="27969" y="154"/>
                  </a:cubicBezTo>
                  <a:cubicBezTo>
                    <a:pt x="24891" y="744"/>
                    <a:pt x="22046" y="2114"/>
                    <a:pt x="18927" y="2451"/>
                  </a:cubicBezTo>
                  <a:cubicBezTo>
                    <a:pt x="16250" y="2746"/>
                    <a:pt x="12688" y="2662"/>
                    <a:pt x="10328" y="4158"/>
                  </a:cubicBezTo>
                  <a:lnTo>
                    <a:pt x="8241" y="6118"/>
                  </a:lnTo>
                  <a:lnTo>
                    <a:pt x="1" y="17963"/>
                  </a:lnTo>
                  <a:lnTo>
                    <a:pt x="612" y="18911"/>
                  </a:lnTo>
                  <a:lnTo>
                    <a:pt x="3689" y="23358"/>
                  </a:lnTo>
                  <a:lnTo>
                    <a:pt x="11023" y="13010"/>
                  </a:lnTo>
                  <a:lnTo>
                    <a:pt x="12730" y="9785"/>
                  </a:lnTo>
                  <a:cubicBezTo>
                    <a:pt x="12730" y="9785"/>
                    <a:pt x="16878" y="9559"/>
                    <a:pt x="18465" y="9559"/>
                  </a:cubicBezTo>
                  <a:cubicBezTo>
                    <a:pt x="18692" y="9559"/>
                    <a:pt x="18866" y="9564"/>
                    <a:pt x="18969" y="9575"/>
                  </a:cubicBezTo>
                  <a:cubicBezTo>
                    <a:pt x="21983" y="9891"/>
                    <a:pt x="26620" y="10418"/>
                    <a:pt x="29676" y="10439"/>
                  </a:cubicBezTo>
                  <a:cubicBezTo>
                    <a:pt x="29690" y="10439"/>
                    <a:pt x="29704" y="10439"/>
                    <a:pt x="29718" y="10439"/>
                  </a:cubicBezTo>
                  <a:cubicBezTo>
                    <a:pt x="31528" y="10439"/>
                    <a:pt x="31395" y="9103"/>
                    <a:pt x="32942" y="8099"/>
                  </a:cubicBezTo>
                  <a:cubicBezTo>
                    <a:pt x="34249" y="7235"/>
                    <a:pt x="34397" y="5359"/>
                    <a:pt x="34334" y="3441"/>
                  </a:cubicBezTo>
                  <a:lnTo>
                    <a:pt x="34334" y="3441"/>
                  </a:lnTo>
                  <a:lnTo>
                    <a:pt x="32921" y="3505"/>
                  </a:lnTo>
                  <a:lnTo>
                    <a:pt x="32774" y="6"/>
                  </a:lnTo>
                  <a:cubicBezTo>
                    <a:pt x="32524" y="16"/>
                    <a:pt x="32268" y="20"/>
                    <a:pt x="32008" y="20"/>
                  </a:cubicBezTo>
                  <a:cubicBezTo>
                    <a:pt x="31398" y="20"/>
                    <a:pt x="30766" y="0"/>
                    <a:pt x="30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9"/>
            <p:cNvSpPr/>
            <p:nvPr/>
          </p:nvSpPr>
          <p:spPr>
            <a:xfrm>
              <a:off x="1267150" y="2150650"/>
              <a:ext cx="257150" cy="314575"/>
            </a:xfrm>
            <a:custGeom>
              <a:avLst/>
              <a:gdLst/>
              <a:ahLst/>
              <a:cxnLst/>
              <a:rect l="l" t="t" r="r" b="b"/>
              <a:pathLst>
                <a:path w="10286" h="12583" extrusionOk="0">
                  <a:moveTo>
                    <a:pt x="6597" y="0"/>
                  </a:moveTo>
                  <a:lnTo>
                    <a:pt x="3626" y="906"/>
                  </a:lnTo>
                  <a:cubicBezTo>
                    <a:pt x="3589" y="880"/>
                    <a:pt x="3533" y="867"/>
                    <a:pt x="3463" y="867"/>
                  </a:cubicBezTo>
                  <a:cubicBezTo>
                    <a:pt x="2822" y="867"/>
                    <a:pt x="956" y="1903"/>
                    <a:pt x="633" y="2150"/>
                  </a:cubicBezTo>
                  <a:cubicBezTo>
                    <a:pt x="1" y="2635"/>
                    <a:pt x="106" y="3183"/>
                    <a:pt x="106" y="3878"/>
                  </a:cubicBezTo>
                  <a:cubicBezTo>
                    <a:pt x="106" y="4321"/>
                    <a:pt x="1" y="4763"/>
                    <a:pt x="85" y="5206"/>
                  </a:cubicBezTo>
                  <a:cubicBezTo>
                    <a:pt x="148" y="5522"/>
                    <a:pt x="612" y="6028"/>
                    <a:pt x="612" y="6281"/>
                  </a:cubicBezTo>
                  <a:cubicBezTo>
                    <a:pt x="612" y="6892"/>
                    <a:pt x="528" y="7292"/>
                    <a:pt x="317" y="7883"/>
                  </a:cubicBezTo>
                  <a:cubicBezTo>
                    <a:pt x="211" y="8199"/>
                    <a:pt x="401" y="8557"/>
                    <a:pt x="717" y="8641"/>
                  </a:cubicBezTo>
                  <a:lnTo>
                    <a:pt x="1139" y="8747"/>
                  </a:lnTo>
                  <a:lnTo>
                    <a:pt x="1202" y="9463"/>
                  </a:lnTo>
                  <a:lnTo>
                    <a:pt x="1813" y="9632"/>
                  </a:lnTo>
                  <a:lnTo>
                    <a:pt x="1434" y="10053"/>
                  </a:lnTo>
                  <a:cubicBezTo>
                    <a:pt x="1666" y="10201"/>
                    <a:pt x="1855" y="10854"/>
                    <a:pt x="1940" y="11255"/>
                  </a:cubicBezTo>
                  <a:cubicBezTo>
                    <a:pt x="1982" y="11444"/>
                    <a:pt x="2150" y="11571"/>
                    <a:pt x="2361" y="11571"/>
                  </a:cubicBezTo>
                  <a:lnTo>
                    <a:pt x="3120" y="11571"/>
                  </a:lnTo>
                  <a:lnTo>
                    <a:pt x="4848" y="11255"/>
                  </a:lnTo>
                  <a:lnTo>
                    <a:pt x="5206" y="12583"/>
                  </a:lnTo>
                  <a:lnTo>
                    <a:pt x="9843" y="10117"/>
                  </a:lnTo>
                  <a:lnTo>
                    <a:pt x="8768" y="7798"/>
                  </a:lnTo>
                  <a:cubicBezTo>
                    <a:pt x="8768" y="7798"/>
                    <a:pt x="10286" y="3098"/>
                    <a:pt x="10223" y="2993"/>
                  </a:cubicBezTo>
                  <a:cubicBezTo>
                    <a:pt x="10138" y="2888"/>
                    <a:pt x="8642" y="611"/>
                    <a:pt x="8642" y="611"/>
                  </a:cubicBezTo>
                  <a:lnTo>
                    <a:pt x="65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9"/>
            <p:cNvSpPr/>
            <p:nvPr/>
          </p:nvSpPr>
          <p:spPr>
            <a:xfrm>
              <a:off x="1266100" y="2133775"/>
              <a:ext cx="271900" cy="216050"/>
            </a:xfrm>
            <a:custGeom>
              <a:avLst/>
              <a:gdLst/>
              <a:ahLst/>
              <a:cxnLst/>
              <a:rect l="l" t="t" r="r" b="b"/>
              <a:pathLst>
                <a:path w="10876" h="8642" extrusionOk="0">
                  <a:moveTo>
                    <a:pt x="6724" y="1"/>
                  </a:moveTo>
                  <a:lnTo>
                    <a:pt x="3752" y="928"/>
                  </a:lnTo>
                  <a:cubicBezTo>
                    <a:pt x="3749" y="925"/>
                    <a:pt x="3742" y="923"/>
                    <a:pt x="3732" y="923"/>
                  </a:cubicBezTo>
                  <a:cubicBezTo>
                    <a:pt x="3430" y="923"/>
                    <a:pt x="148" y="2446"/>
                    <a:pt x="148" y="2446"/>
                  </a:cubicBezTo>
                  <a:lnTo>
                    <a:pt x="1" y="4427"/>
                  </a:lnTo>
                  <a:cubicBezTo>
                    <a:pt x="22" y="4511"/>
                    <a:pt x="43" y="4574"/>
                    <a:pt x="43" y="4574"/>
                  </a:cubicBezTo>
                  <a:cubicBezTo>
                    <a:pt x="43" y="4574"/>
                    <a:pt x="2445" y="5270"/>
                    <a:pt x="4932" y="5354"/>
                  </a:cubicBezTo>
                  <a:cubicBezTo>
                    <a:pt x="7419" y="5459"/>
                    <a:pt x="7356" y="7209"/>
                    <a:pt x="7356" y="7209"/>
                  </a:cubicBezTo>
                  <a:lnTo>
                    <a:pt x="7314" y="8494"/>
                  </a:lnTo>
                  <a:lnTo>
                    <a:pt x="8052" y="8642"/>
                  </a:lnTo>
                  <a:lnTo>
                    <a:pt x="9063" y="8389"/>
                  </a:lnTo>
                  <a:cubicBezTo>
                    <a:pt x="9400" y="8052"/>
                    <a:pt x="9906" y="7483"/>
                    <a:pt x="10265" y="6598"/>
                  </a:cubicBezTo>
                  <a:cubicBezTo>
                    <a:pt x="10876" y="5059"/>
                    <a:pt x="10560" y="3710"/>
                    <a:pt x="10433" y="3289"/>
                  </a:cubicBezTo>
                  <a:cubicBezTo>
                    <a:pt x="10054" y="1877"/>
                    <a:pt x="9169" y="1012"/>
                    <a:pt x="8810" y="696"/>
                  </a:cubicBezTo>
                  <a:lnTo>
                    <a:pt x="8810" y="717"/>
                  </a:lnTo>
                  <a:lnTo>
                    <a:pt x="67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9"/>
            <p:cNvSpPr/>
            <p:nvPr/>
          </p:nvSpPr>
          <p:spPr>
            <a:xfrm>
              <a:off x="1419950" y="2262800"/>
              <a:ext cx="38500" cy="70950"/>
            </a:xfrm>
            <a:custGeom>
              <a:avLst/>
              <a:gdLst/>
              <a:ahLst/>
              <a:cxnLst/>
              <a:rect l="l" t="t" r="r" b="b"/>
              <a:pathLst>
                <a:path w="1540" h="2838" extrusionOk="0">
                  <a:moveTo>
                    <a:pt x="766" y="0"/>
                  </a:moveTo>
                  <a:cubicBezTo>
                    <a:pt x="353" y="0"/>
                    <a:pt x="1" y="615"/>
                    <a:pt x="1" y="615"/>
                  </a:cubicBezTo>
                  <a:lnTo>
                    <a:pt x="169" y="2764"/>
                  </a:lnTo>
                  <a:cubicBezTo>
                    <a:pt x="169" y="2764"/>
                    <a:pt x="67" y="2837"/>
                    <a:pt x="133" y="2837"/>
                  </a:cubicBezTo>
                  <a:cubicBezTo>
                    <a:pt x="180" y="2837"/>
                    <a:pt x="308" y="2802"/>
                    <a:pt x="612" y="2680"/>
                  </a:cubicBezTo>
                  <a:cubicBezTo>
                    <a:pt x="1307" y="2280"/>
                    <a:pt x="1539" y="1226"/>
                    <a:pt x="1223" y="298"/>
                  </a:cubicBezTo>
                  <a:cubicBezTo>
                    <a:pt x="1072" y="80"/>
                    <a:pt x="915" y="0"/>
                    <a:pt x="7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9"/>
            <p:cNvSpPr/>
            <p:nvPr/>
          </p:nvSpPr>
          <p:spPr>
            <a:xfrm>
              <a:off x="1495300" y="2242850"/>
              <a:ext cx="27950" cy="45875"/>
            </a:xfrm>
            <a:custGeom>
              <a:avLst/>
              <a:gdLst/>
              <a:ahLst/>
              <a:cxnLst/>
              <a:rect l="l" t="t" r="r" b="b"/>
              <a:pathLst>
                <a:path w="1118" h="1835" extrusionOk="0">
                  <a:moveTo>
                    <a:pt x="148" y="1"/>
                  </a:moveTo>
                  <a:lnTo>
                    <a:pt x="1" y="928"/>
                  </a:lnTo>
                  <a:lnTo>
                    <a:pt x="422" y="1834"/>
                  </a:lnTo>
                  <a:lnTo>
                    <a:pt x="1118" y="232"/>
                  </a:lnTo>
                  <a:lnTo>
                    <a:pt x="148" y="1"/>
                  </a:ln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9"/>
            <p:cNvSpPr/>
            <p:nvPr/>
          </p:nvSpPr>
          <p:spPr>
            <a:xfrm>
              <a:off x="1497400" y="2271825"/>
              <a:ext cx="29025" cy="19650"/>
            </a:xfrm>
            <a:custGeom>
              <a:avLst/>
              <a:gdLst/>
              <a:ahLst/>
              <a:cxnLst/>
              <a:rect l="l" t="t" r="r" b="b"/>
              <a:pathLst>
                <a:path w="1161" h="786" extrusionOk="0">
                  <a:moveTo>
                    <a:pt x="1" y="1"/>
                  </a:moveTo>
                  <a:lnTo>
                    <a:pt x="1" y="675"/>
                  </a:lnTo>
                  <a:lnTo>
                    <a:pt x="907" y="780"/>
                  </a:lnTo>
                  <a:cubicBezTo>
                    <a:pt x="918" y="784"/>
                    <a:pt x="929" y="786"/>
                    <a:pt x="940" y="786"/>
                  </a:cubicBezTo>
                  <a:cubicBezTo>
                    <a:pt x="991" y="786"/>
                    <a:pt x="1037" y="745"/>
                    <a:pt x="1055" y="675"/>
                  </a:cubicBezTo>
                  <a:lnTo>
                    <a:pt x="1139" y="275"/>
                  </a:lnTo>
                  <a:cubicBezTo>
                    <a:pt x="1160" y="211"/>
                    <a:pt x="1097" y="127"/>
                    <a:pt x="1034" y="127"/>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9"/>
            <p:cNvSpPr/>
            <p:nvPr/>
          </p:nvSpPr>
          <p:spPr>
            <a:xfrm>
              <a:off x="1311950" y="2246000"/>
              <a:ext cx="196025" cy="189050"/>
            </a:xfrm>
            <a:custGeom>
              <a:avLst/>
              <a:gdLst/>
              <a:ahLst/>
              <a:cxnLst/>
              <a:rect l="l" t="t" r="r" b="b"/>
              <a:pathLst>
                <a:path w="7841" h="7562" extrusionOk="0">
                  <a:moveTo>
                    <a:pt x="696" y="1"/>
                  </a:moveTo>
                  <a:lnTo>
                    <a:pt x="0" y="359"/>
                  </a:lnTo>
                  <a:cubicBezTo>
                    <a:pt x="590" y="2003"/>
                    <a:pt x="2129" y="3858"/>
                    <a:pt x="2972" y="5460"/>
                  </a:cubicBezTo>
                  <a:cubicBezTo>
                    <a:pt x="2993" y="5797"/>
                    <a:pt x="2087" y="7019"/>
                    <a:pt x="2108" y="7546"/>
                  </a:cubicBezTo>
                  <a:cubicBezTo>
                    <a:pt x="2245" y="7557"/>
                    <a:pt x="2376" y="7562"/>
                    <a:pt x="2508" y="7562"/>
                  </a:cubicBezTo>
                  <a:cubicBezTo>
                    <a:pt x="2640" y="7562"/>
                    <a:pt x="2772" y="7557"/>
                    <a:pt x="2909" y="7546"/>
                  </a:cubicBezTo>
                  <a:cubicBezTo>
                    <a:pt x="2888" y="7019"/>
                    <a:pt x="3773" y="5797"/>
                    <a:pt x="3773" y="5439"/>
                  </a:cubicBezTo>
                  <a:lnTo>
                    <a:pt x="7840" y="1476"/>
                  </a:lnTo>
                  <a:lnTo>
                    <a:pt x="7398" y="696"/>
                  </a:lnTo>
                  <a:lnTo>
                    <a:pt x="3436" y="4574"/>
                  </a:lnTo>
                  <a:cubicBezTo>
                    <a:pt x="2719" y="3162"/>
                    <a:pt x="1223" y="1476"/>
                    <a:pt x="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9"/>
            <p:cNvSpPr/>
            <p:nvPr/>
          </p:nvSpPr>
          <p:spPr>
            <a:xfrm>
              <a:off x="1375175" y="2346250"/>
              <a:ext cx="42700" cy="52625"/>
            </a:xfrm>
            <a:custGeom>
              <a:avLst/>
              <a:gdLst/>
              <a:ahLst/>
              <a:cxnLst/>
              <a:rect l="l" t="t" r="r" b="b"/>
              <a:pathLst>
                <a:path w="1708" h="2105" extrusionOk="0">
                  <a:moveTo>
                    <a:pt x="854" y="338"/>
                  </a:moveTo>
                  <a:cubicBezTo>
                    <a:pt x="912" y="338"/>
                    <a:pt x="970" y="343"/>
                    <a:pt x="1033" y="354"/>
                  </a:cubicBezTo>
                  <a:cubicBezTo>
                    <a:pt x="1138" y="354"/>
                    <a:pt x="1244" y="438"/>
                    <a:pt x="1328" y="543"/>
                  </a:cubicBezTo>
                  <a:cubicBezTo>
                    <a:pt x="1391" y="670"/>
                    <a:pt x="1391" y="817"/>
                    <a:pt x="1370" y="944"/>
                  </a:cubicBezTo>
                  <a:lnTo>
                    <a:pt x="1244" y="1450"/>
                  </a:lnTo>
                  <a:cubicBezTo>
                    <a:pt x="1181" y="1639"/>
                    <a:pt x="1054" y="1766"/>
                    <a:pt x="885" y="1766"/>
                  </a:cubicBezTo>
                  <a:cubicBezTo>
                    <a:pt x="875" y="1767"/>
                    <a:pt x="864" y="1768"/>
                    <a:pt x="853" y="1768"/>
                  </a:cubicBezTo>
                  <a:cubicBezTo>
                    <a:pt x="714" y="1768"/>
                    <a:pt x="566" y="1647"/>
                    <a:pt x="527" y="1471"/>
                  </a:cubicBezTo>
                  <a:cubicBezTo>
                    <a:pt x="464" y="1323"/>
                    <a:pt x="401" y="1155"/>
                    <a:pt x="337" y="1007"/>
                  </a:cubicBezTo>
                  <a:cubicBezTo>
                    <a:pt x="274" y="859"/>
                    <a:pt x="295" y="691"/>
                    <a:pt x="359" y="564"/>
                  </a:cubicBezTo>
                  <a:cubicBezTo>
                    <a:pt x="422" y="438"/>
                    <a:pt x="527" y="354"/>
                    <a:pt x="654" y="354"/>
                  </a:cubicBezTo>
                  <a:lnTo>
                    <a:pt x="675" y="354"/>
                  </a:lnTo>
                  <a:cubicBezTo>
                    <a:pt x="738" y="343"/>
                    <a:pt x="796" y="338"/>
                    <a:pt x="854" y="338"/>
                  </a:cubicBezTo>
                  <a:close/>
                  <a:moveTo>
                    <a:pt x="835" y="1"/>
                  </a:moveTo>
                  <a:cubicBezTo>
                    <a:pt x="764" y="1"/>
                    <a:pt x="696" y="6"/>
                    <a:pt x="633" y="16"/>
                  </a:cubicBezTo>
                  <a:cubicBezTo>
                    <a:pt x="422" y="38"/>
                    <a:pt x="211" y="185"/>
                    <a:pt x="106" y="396"/>
                  </a:cubicBezTo>
                  <a:cubicBezTo>
                    <a:pt x="0" y="628"/>
                    <a:pt x="0" y="902"/>
                    <a:pt x="85" y="1155"/>
                  </a:cubicBezTo>
                  <a:cubicBezTo>
                    <a:pt x="148" y="1302"/>
                    <a:pt x="211" y="1450"/>
                    <a:pt x="253" y="1597"/>
                  </a:cubicBezTo>
                  <a:cubicBezTo>
                    <a:pt x="354" y="1899"/>
                    <a:pt x="608" y="2104"/>
                    <a:pt x="869" y="2104"/>
                  </a:cubicBezTo>
                  <a:cubicBezTo>
                    <a:pt x="881" y="2104"/>
                    <a:pt x="894" y="2104"/>
                    <a:pt x="907" y="2103"/>
                  </a:cubicBezTo>
                  <a:cubicBezTo>
                    <a:pt x="1181" y="2082"/>
                    <a:pt x="1412" y="1871"/>
                    <a:pt x="1497" y="1555"/>
                  </a:cubicBezTo>
                  <a:lnTo>
                    <a:pt x="1644" y="1049"/>
                  </a:lnTo>
                  <a:cubicBezTo>
                    <a:pt x="1707" y="817"/>
                    <a:pt x="1665" y="564"/>
                    <a:pt x="1560" y="354"/>
                  </a:cubicBezTo>
                  <a:cubicBezTo>
                    <a:pt x="1433" y="164"/>
                    <a:pt x="1244" y="38"/>
                    <a:pt x="1054" y="16"/>
                  </a:cubicBezTo>
                  <a:cubicBezTo>
                    <a:pt x="980" y="6"/>
                    <a:pt x="907"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9"/>
            <p:cNvSpPr/>
            <p:nvPr/>
          </p:nvSpPr>
          <p:spPr>
            <a:xfrm>
              <a:off x="1379900" y="2351925"/>
              <a:ext cx="32175" cy="38500"/>
            </a:xfrm>
            <a:custGeom>
              <a:avLst/>
              <a:gdLst/>
              <a:ahLst/>
              <a:cxnLst/>
              <a:rect l="l" t="t" r="r" b="b"/>
              <a:pathLst>
                <a:path w="1287" h="1540" extrusionOk="0">
                  <a:moveTo>
                    <a:pt x="591" y="0"/>
                  </a:moveTo>
                  <a:cubicBezTo>
                    <a:pt x="317" y="21"/>
                    <a:pt x="85" y="274"/>
                    <a:pt x="22" y="590"/>
                  </a:cubicBezTo>
                  <a:cubicBezTo>
                    <a:pt x="1" y="654"/>
                    <a:pt x="1" y="738"/>
                    <a:pt x="1" y="801"/>
                  </a:cubicBezTo>
                  <a:cubicBezTo>
                    <a:pt x="21" y="1230"/>
                    <a:pt x="299" y="1540"/>
                    <a:pt x="642" y="1540"/>
                  </a:cubicBezTo>
                  <a:cubicBezTo>
                    <a:pt x="653" y="1540"/>
                    <a:pt x="664" y="1539"/>
                    <a:pt x="675" y="1539"/>
                  </a:cubicBezTo>
                  <a:cubicBezTo>
                    <a:pt x="1013" y="1518"/>
                    <a:pt x="1287" y="1159"/>
                    <a:pt x="1266" y="738"/>
                  </a:cubicBezTo>
                  <a:cubicBezTo>
                    <a:pt x="1266" y="654"/>
                    <a:pt x="1244" y="590"/>
                    <a:pt x="1223" y="506"/>
                  </a:cubicBezTo>
                  <a:cubicBezTo>
                    <a:pt x="1143" y="225"/>
                    <a:pt x="909" y="20"/>
                    <a:pt x="632" y="20"/>
                  </a:cubicBezTo>
                  <a:cubicBezTo>
                    <a:pt x="618" y="20"/>
                    <a:pt x="605" y="20"/>
                    <a:pt x="591" y="21"/>
                  </a:cubicBezTo>
                  <a:lnTo>
                    <a:pt x="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9"/>
            <p:cNvSpPr/>
            <p:nvPr/>
          </p:nvSpPr>
          <p:spPr>
            <a:xfrm>
              <a:off x="1383600" y="2356625"/>
              <a:ext cx="24800" cy="29075"/>
            </a:xfrm>
            <a:custGeom>
              <a:avLst/>
              <a:gdLst/>
              <a:ahLst/>
              <a:cxnLst/>
              <a:rect l="l" t="t" r="r" b="b"/>
              <a:pathLst>
                <a:path w="992" h="1163" extrusionOk="0">
                  <a:moveTo>
                    <a:pt x="500" y="0"/>
                  </a:moveTo>
                  <a:cubicBezTo>
                    <a:pt x="488" y="0"/>
                    <a:pt x="476" y="1"/>
                    <a:pt x="464" y="2"/>
                  </a:cubicBezTo>
                  <a:cubicBezTo>
                    <a:pt x="232" y="23"/>
                    <a:pt x="64" y="192"/>
                    <a:pt x="0" y="444"/>
                  </a:cubicBezTo>
                  <a:cubicBezTo>
                    <a:pt x="0" y="487"/>
                    <a:pt x="0" y="550"/>
                    <a:pt x="0" y="613"/>
                  </a:cubicBezTo>
                  <a:cubicBezTo>
                    <a:pt x="0" y="917"/>
                    <a:pt x="215" y="1162"/>
                    <a:pt x="474" y="1162"/>
                  </a:cubicBezTo>
                  <a:cubicBezTo>
                    <a:pt x="485" y="1162"/>
                    <a:pt x="496" y="1162"/>
                    <a:pt x="506" y="1161"/>
                  </a:cubicBezTo>
                  <a:cubicBezTo>
                    <a:pt x="780" y="1161"/>
                    <a:pt x="991" y="866"/>
                    <a:pt x="970" y="550"/>
                  </a:cubicBezTo>
                  <a:cubicBezTo>
                    <a:pt x="970" y="487"/>
                    <a:pt x="949" y="444"/>
                    <a:pt x="928" y="381"/>
                  </a:cubicBezTo>
                  <a:cubicBezTo>
                    <a:pt x="868" y="163"/>
                    <a:pt x="696" y="0"/>
                    <a:pt x="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9"/>
            <p:cNvSpPr/>
            <p:nvPr/>
          </p:nvSpPr>
          <p:spPr>
            <a:xfrm>
              <a:off x="1353050" y="2424625"/>
              <a:ext cx="37425" cy="10050"/>
            </a:xfrm>
            <a:custGeom>
              <a:avLst/>
              <a:gdLst/>
              <a:ahLst/>
              <a:cxnLst/>
              <a:rect l="l" t="t" r="r" b="b"/>
              <a:pathLst>
                <a:path w="1497" h="402" extrusionOk="0">
                  <a:moveTo>
                    <a:pt x="1349" y="1"/>
                  </a:moveTo>
                  <a:lnTo>
                    <a:pt x="127" y="64"/>
                  </a:lnTo>
                  <a:cubicBezTo>
                    <a:pt x="63" y="85"/>
                    <a:pt x="0" y="148"/>
                    <a:pt x="0" y="233"/>
                  </a:cubicBezTo>
                  <a:lnTo>
                    <a:pt x="0" y="275"/>
                  </a:lnTo>
                  <a:cubicBezTo>
                    <a:pt x="0" y="338"/>
                    <a:pt x="63" y="401"/>
                    <a:pt x="127" y="401"/>
                  </a:cubicBezTo>
                  <a:lnTo>
                    <a:pt x="1370" y="338"/>
                  </a:lnTo>
                  <a:cubicBezTo>
                    <a:pt x="1433" y="317"/>
                    <a:pt x="1496" y="254"/>
                    <a:pt x="1475" y="190"/>
                  </a:cubicBezTo>
                  <a:lnTo>
                    <a:pt x="1475" y="127"/>
                  </a:lnTo>
                  <a:cubicBezTo>
                    <a:pt x="1475" y="64"/>
                    <a:pt x="1412" y="1"/>
                    <a:pt x="1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9"/>
            <p:cNvSpPr/>
            <p:nvPr/>
          </p:nvSpPr>
          <p:spPr>
            <a:xfrm>
              <a:off x="1465800" y="2250750"/>
              <a:ext cx="51650" cy="56400"/>
            </a:xfrm>
            <a:custGeom>
              <a:avLst/>
              <a:gdLst/>
              <a:ahLst/>
              <a:cxnLst/>
              <a:rect l="l" t="t" r="r" b="b"/>
              <a:pathLst>
                <a:path w="2066" h="2256" extrusionOk="0">
                  <a:moveTo>
                    <a:pt x="1054" y="506"/>
                  </a:moveTo>
                  <a:lnTo>
                    <a:pt x="1286" y="570"/>
                  </a:lnTo>
                  <a:cubicBezTo>
                    <a:pt x="1455" y="612"/>
                    <a:pt x="1581" y="802"/>
                    <a:pt x="1539" y="991"/>
                  </a:cubicBezTo>
                  <a:lnTo>
                    <a:pt x="1434" y="1455"/>
                  </a:lnTo>
                  <a:cubicBezTo>
                    <a:pt x="1391" y="1623"/>
                    <a:pt x="1265" y="1729"/>
                    <a:pt x="1117" y="1750"/>
                  </a:cubicBezTo>
                  <a:cubicBezTo>
                    <a:pt x="1096" y="1750"/>
                    <a:pt x="1054" y="1750"/>
                    <a:pt x="1033" y="1729"/>
                  </a:cubicBezTo>
                  <a:lnTo>
                    <a:pt x="801" y="1687"/>
                  </a:lnTo>
                  <a:cubicBezTo>
                    <a:pt x="612" y="1645"/>
                    <a:pt x="506" y="1455"/>
                    <a:pt x="548" y="1265"/>
                  </a:cubicBezTo>
                  <a:lnTo>
                    <a:pt x="654" y="780"/>
                  </a:lnTo>
                  <a:cubicBezTo>
                    <a:pt x="675" y="633"/>
                    <a:pt x="801" y="506"/>
                    <a:pt x="949" y="506"/>
                  </a:cubicBezTo>
                  <a:close/>
                  <a:moveTo>
                    <a:pt x="907" y="1"/>
                  </a:moveTo>
                  <a:cubicBezTo>
                    <a:pt x="590" y="22"/>
                    <a:pt x="295" y="275"/>
                    <a:pt x="232" y="612"/>
                  </a:cubicBezTo>
                  <a:lnTo>
                    <a:pt x="85" y="1223"/>
                  </a:lnTo>
                  <a:cubicBezTo>
                    <a:pt x="0" y="1645"/>
                    <a:pt x="253" y="2066"/>
                    <a:pt x="654" y="2171"/>
                  </a:cubicBezTo>
                  <a:lnTo>
                    <a:pt x="949" y="2235"/>
                  </a:lnTo>
                  <a:cubicBezTo>
                    <a:pt x="1033" y="2256"/>
                    <a:pt x="1096" y="2256"/>
                    <a:pt x="1160" y="2256"/>
                  </a:cubicBezTo>
                  <a:cubicBezTo>
                    <a:pt x="1497" y="2235"/>
                    <a:pt x="1771" y="1982"/>
                    <a:pt x="1855" y="1645"/>
                  </a:cubicBezTo>
                  <a:lnTo>
                    <a:pt x="1982" y="1012"/>
                  </a:lnTo>
                  <a:cubicBezTo>
                    <a:pt x="2066" y="591"/>
                    <a:pt x="1813" y="169"/>
                    <a:pt x="1412" y="85"/>
                  </a:cubicBezTo>
                  <a:lnTo>
                    <a:pt x="1117" y="22"/>
                  </a:lnTo>
                  <a:cubicBezTo>
                    <a:pt x="1054" y="1"/>
                    <a:pt x="970"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9"/>
            <p:cNvSpPr/>
            <p:nvPr/>
          </p:nvSpPr>
          <p:spPr>
            <a:xfrm>
              <a:off x="1459550" y="2264775"/>
              <a:ext cx="47375" cy="25000"/>
            </a:xfrm>
            <a:custGeom>
              <a:avLst/>
              <a:gdLst/>
              <a:ahLst/>
              <a:cxnLst/>
              <a:rect l="l" t="t" r="r" b="b"/>
              <a:pathLst>
                <a:path w="1895" h="1000" extrusionOk="0">
                  <a:moveTo>
                    <a:pt x="214" y="0"/>
                  </a:moveTo>
                  <a:cubicBezTo>
                    <a:pt x="93" y="0"/>
                    <a:pt x="0" y="110"/>
                    <a:pt x="19" y="219"/>
                  </a:cubicBezTo>
                  <a:lnTo>
                    <a:pt x="40" y="536"/>
                  </a:lnTo>
                  <a:cubicBezTo>
                    <a:pt x="40" y="641"/>
                    <a:pt x="103" y="725"/>
                    <a:pt x="208" y="746"/>
                  </a:cubicBezTo>
                  <a:lnTo>
                    <a:pt x="1747" y="999"/>
                  </a:lnTo>
                  <a:lnTo>
                    <a:pt x="1894" y="346"/>
                  </a:lnTo>
                  <a:lnTo>
                    <a:pt x="271" y="9"/>
                  </a:lnTo>
                  <a:cubicBezTo>
                    <a:pt x="252" y="3"/>
                    <a:pt x="232"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9"/>
            <p:cNvSpPr/>
            <p:nvPr/>
          </p:nvSpPr>
          <p:spPr>
            <a:xfrm>
              <a:off x="1331425" y="2272875"/>
              <a:ext cx="1625" cy="550"/>
            </a:xfrm>
            <a:custGeom>
              <a:avLst/>
              <a:gdLst/>
              <a:ahLst/>
              <a:cxnLst/>
              <a:rect l="l" t="t" r="r" b="b"/>
              <a:pathLst>
                <a:path w="65" h="22" extrusionOk="0">
                  <a:moveTo>
                    <a:pt x="1" y="1"/>
                  </a:moveTo>
                  <a:cubicBezTo>
                    <a:pt x="22" y="22"/>
                    <a:pt x="43" y="22"/>
                    <a:pt x="64" y="22"/>
                  </a:cubicBezTo>
                  <a:cubicBezTo>
                    <a:pt x="43" y="22"/>
                    <a:pt x="22" y="22"/>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9"/>
            <p:cNvSpPr/>
            <p:nvPr/>
          </p:nvSpPr>
          <p:spPr>
            <a:xfrm>
              <a:off x="1333550" y="2273925"/>
              <a:ext cx="1075" cy="575"/>
            </a:xfrm>
            <a:custGeom>
              <a:avLst/>
              <a:gdLst/>
              <a:ahLst/>
              <a:cxnLst/>
              <a:rect l="l" t="t" r="r" b="b"/>
              <a:pathLst>
                <a:path w="43" h="23" extrusionOk="0">
                  <a:moveTo>
                    <a:pt x="0" y="1"/>
                  </a:moveTo>
                  <a:cubicBezTo>
                    <a:pt x="21" y="1"/>
                    <a:pt x="42" y="1"/>
                    <a:pt x="42" y="22"/>
                  </a:cubicBezTo>
                  <a:cubicBezTo>
                    <a:pt x="42" y="1"/>
                    <a:pt x="21" y="1"/>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9"/>
            <p:cNvSpPr/>
            <p:nvPr/>
          </p:nvSpPr>
          <p:spPr>
            <a:xfrm>
              <a:off x="1317200" y="2267100"/>
              <a:ext cx="550" cy="550"/>
            </a:xfrm>
            <a:custGeom>
              <a:avLst/>
              <a:gdLst/>
              <a:ahLst/>
              <a:cxnLst/>
              <a:rect l="l" t="t" r="r" b="b"/>
              <a:pathLst>
                <a:path w="22" h="22" extrusionOk="0">
                  <a:moveTo>
                    <a:pt x="1" y="0"/>
                  </a:moveTo>
                  <a:cubicBezTo>
                    <a:pt x="1" y="21"/>
                    <a:pt x="22" y="21"/>
                    <a:pt x="22" y="21"/>
                  </a:cubicBezTo>
                  <a:cubicBezTo>
                    <a:pt x="22" y="21"/>
                    <a:pt x="1"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a:off x="1320375" y="2268150"/>
              <a:ext cx="25" cy="25"/>
            </a:xfrm>
            <a:custGeom>
              <a:avLst/>
              <a:gdLst/>
              <a:ahLst/>
              <a:cxnLst/>
              <a:rect l="l" t="t" r="r" b="b"/>
              <a:pathLst>
                <a:path w="1" h="1" extrusionOk="0">
                  <a:moveTo>
                    <a:pt x="0" y="0"/>
                  </a:moveTo>
                  <a:lnTo>
                    <a:pt x="0"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a:off x="1335650" y="2274475"/>
              <a:ext cx="1600" cy="550"/>
            </a:xfrm>
            <a:custGeom>
              <a:avLst/>
              <a:gdLst/>
              <a:ahLst/>
              <a:cxnLst/>
              <a:rect l="l" t="t" r="r" b="b"/>
              <a:pathLst>
                <a:path w="64" h="22" extrusionOk="0">
                  <a:moveTo>
                    <a:pt x="1" y="0"/>
                  </a:moveTo>
                  <a:cubicBezTo>
                    <a:pt x="22" y="21"/>
                    <a:pt x="43" y="21"/>
                    <a:pt x="64" y="21"/>
                  </a:cubicBezTo>
                  <a:cubicBezTo>
                    <a:pt x="43" y="21"/>
                    <a:pt x="22"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p:nvPr/>
          </p:nvSpPr>
          <p:spPr>
            <a:xfrm>
              <a:off x="1318800" y="2267625"/>
              <a:ext cx="25" cy="550"/>
            </a:xfrm>
            <a:custGeom>
              <a:avLst/>
              <a:gdLst/>
              <a:ahLst/>
              <a:cxnLst/>
              <a:rect l="l" t="t" r="r" b="b"/>
              <a:pathLst>
                <a:path w="1" h="22" extrusionOk="0">
                  <a:moveTo>
                    <a:pt x="0" y="0"/>
                  </a:moveTo>
                  <a:cubicBezTo>
                    <a:pt x="0" y="0"/>
                    <a:pt x="0" y="0"/>
                    <a:pt x="0" y="21"/>
                  </a:cubicBezTo>
                  <a:cubicBezTo>
                    <a:pt x="0" y="21"/>
                    <a:pt x="0"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9"/>
            <p:cNvSpPr/>
            <p:nvPr/>
          </p:nvSpPr>
          <p:spPr>
            <a:xfrm>
              <a:off x="1349350" y="2278675"/>
              <a:ext cx="1600" cy="550"/>
            </a:xfrm>
            <a:custGeom>
              <a:avLst/>
              <a:gdLst/>
              <a:ahLst/>
              <a:cxnLst/>
              <a:rect l="l" t="t" r="r" b="b"/>
              <a:pathLst>
                <a:path w="64" h="22" extrusionOk="0">
                  <a:moveTo>
                    <a:pt x="1" y="1"/>
                  </a:moveTo>
                  <a:cubicBezTo>
                    <a:pt x="22" y="1"/>
                    <a:pt x="43" y="1"/>
                    <a:pt x="64" y="22"/>
                  </a:cubicBezTo>
                  <a:cubicBezTo>
                    <a:pt x="43" y="1"/>
                    <a:pt x="22"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1337225" y="2275525"/>
              <a:ext cx="2150" cy="550"/>
            </a:xfrm>
            <a:custGeom>
              <a:avLst/>
              <a:gdLst/>
              <a:ahLst/>
              <a:cxnLst/>
              <a:rect l="l" t="t" r="r" b="b"/>
              <a:pathLst>
                <a:path w="86" h="22" extrusionOk="0">
                  <a:moveTo>
                    <a:pt x="1" y="0"/>
                  </a:moveTo>
                  <a:cubicBezTo>
                    <a:pt x="43" y="0"/>
                    <a:pt x="64" y="0"/>
                    <a:pt x="85" y="21"/>
                  </a:cubicBezTo>
                  <a:cubicBezTo>
                    <a:pt x="64" y="0"/>
                    <a:pt x="43"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1344075" y="2277625"/>
              <a:ext cx="4775" cy="1075"/>
            </a:xfrm>
            <a:custGeom>
              <a:avLst/>
              <a:gdLst/>
              <a:ahLst/>
              <a:cxnLst/>
              <a:rect l="l" t="t" r="r" b="b"/>
              <a:pathLst>
                <a:path w="191" h="43" extrusionOk="0">
                  <a:moveTo>
                    <a:pt x="1" y="1"/>
                  </a:moveTo>
                  <a:cubicBezTo>
                    <a:pt x="64" y="22"/>
                    <a:pt x="127" y="22"/>
                    <a:pt x="190" y="43"/>
                  </a:cubicBezTo>
                  <a:cubicBezTo>
                    <a:pt x="127" y="22"/>
                    <a:pt x="64"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1351450" y="2279200"/>
              <a:ext cx="4775" cy="550"/>
            </a:xfrm>
            <a:custGeom>
              <a:avLst/>
              <a:gdLst/>
              <a:ahLst/>
              <a:cxnLst/>
              <a:rect l="l" t="t" r="r" b="b"/>
              <a:pathLst>
                <a:path w="191" h="22" extrusionOk="0">
                  <a:moveTo>
                    <a:pt x="1" y="1"/>
                  </a:moveTo>
                  <a:cubicBezTo>
                    <a:pt x="64" y="1"/>
                    <a:pt x="127" y="22"/>
                    <a:pt x="191" y="22"/>
                  </a:cubicBezTo>
                  <a:cubicBezTo>
                    <a:pt x="127" y="22"/>
                    <a:pt x="64"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9"/>
            <p:cNvSpPr/>
            <p:nvPr/>
          </p:nvSpPr>
          <p:spPr>
            <a:xfrm>
              <a:off x="1341975" y="2277100"/>
              <a:ext cx="1600" cy="550"/>
            </a:xfrm>
            <a:custGeom>
              <a:avLst/>
              <a:gdLst/>
              <a:ahLst/>
              <a:cxnLst/>
              <a:rect l="l" t="t" r="r" b="b"/>
              <a:pathLst>
                <a:path w="64" h="22" extrusionOk="0">
                  <a:moveTo>
                    <a:pt x="0" y="0"/>
                  </a:moveTo>
                  <a:cubicBezTo>
                    <a:pt x="22" y="0"/>
                    <a:pt x="43" y="0"/>
                    <a:pt x="64" y="22"/>
                  </a:cubicBezTo>
                  <a:cubicBezTo>
                    <a:pt x="43" y="0"/>
                    <a:pt x="22"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9"/>
            <p:cNvSpPr/>
            <p:nvPr/>
          </p:nvSpPr>
          <p:spPr>
            <a:xfrm>
              <a:off x="1339875" y="2276050"/>
              <a:ext cx="1600" cy="550"/>
            </a:xfrm>
            <a:custGeom>
              <a:avLst/>
              <a:gdLst/>
              <a:ahLst/>
              <a:cxnLst/>
              <a:rect l="l" t="t" r="r" b="b"/>
              <a:pathLst>
                <a:path w="64" h="22" extrusionOk="0">
                  <a:moveTo>
                    <a:pt x="0" y="0"/>
                  </a:moveTo>
                  <a:lnTo>
                    <a:pt x="63" y="2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9"/>
            <p:cNvSpPr/>
            <p:nvPr/>
          </p:nvSpPr>
          <p:spPr>
            <a:xfrm>
              <a:off x="1304025" y="2267625"/>
              <a:ext cx="1100" cy="25"/>
            </a:xfrm>
            <a:custGeom>
              <a:avLst/>
              <a:gdLst/>
              <a:ahLst/>
              <a:cxnLst/>
              <a:rect l="l" t="t" r="r" b="b"/>
              <a:pathLst>
                <a:path w="44" h="1" extrusionOk="0">
                  <a:moveTo>
                    <a:pt x="1" y="0"/>
                  </a:moveTo>
                  <a:cubicBezTo>
                    <a:pt x="22" y="0"/>
                    <a:pt x="22" y="0"/>
                    <a:pt x="43" y="0"/>
                  </a:cubicBezTo>
                  <a:cubicBezTo>
                    <a:pt x="22" y="0"/>
                    <a:pt x="22"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1314575" y="2266550"/>
              <a:ext cx="550" cy="25"/>
            </a:xfrm>
            <a:custGeom>
              <a:avLst/>
              <a:gdLst/>
              <a:ahLst/>
              <a:cxnLst/>
              <a:rect l="l" t="t" r="r" b="b"/>
              <a:pathLst>
                <a:path w="22" h="1" extrusionOk="0">
                  <a:moveTo>
                    <a:pt x="1" y="1"/>
                  </a:moveTo>
                  <a:cubicBezTo>
                    <a:pt x="1" y="1"/>
                    <a:pt x="22" y="1"/>
                    <a:pt x="22" y="1"/>
                  </a:cubicBezTo>
                  <a:cubicBezTo>
                    <a:pt x="22" y="1"/>
                    <a:pt x="1"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9"/>
            <p:cNvSpPr/>
            <p:nvPr/>
          </p:nvSpPr>
          <p:spPr>
            <a:xfrm>
              <a:off x="1292975" y="2269725"/>
              <a:ext cx="2125" cy="550"/>
            </a:xfrm>
            <a:custGeom>
              <a:avLst/>
              <a:gdLst/>
              <a:ahLst/>
              <a:cxnLst/>
              <a:rect l="l" t="t" r="r" b="b"/>
              <a:pathLst>
                <a:path w="85" h="22" extrusionOk="0">
                  <a:moveTo>
                    <a:pt x="0" y="21"/>
                  </a:moveTo>
                  <a:cubicBezTo>
                    <a:pt x="21" y="21"/>
                    <a:pt x="43" y="21"/>
                    <a:pt x="85" y="0"/>
                  </a:cubicBezTo>
                  <a:cubicBezTo>
                    <a:pt x="43" y="21"/>
                    <a:pt x="21" y="21"/>
                    <a:pt x="0" y="2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9"/>
            <p:cNvSpPr/>
            <p:nvPr/>
          </p:nvSpPr>
          <p:spPr>
            <a:xfrm>
              <a:off x="1287700" y="2271300"/>
              <a:ext cx="2125" cy="550"/>
            </a:xfrm>
            <a:custGeom>
              <a:avLst/>
              <a:gdLst/>
              <a:ahLst/>
              <a:cxnLst/>
              <a:rect l="l" t="t" r="r" b="b"/>
              <a:pathLst>
                <a:path w="85" h="22" extrusionOk="0">
                  <a:moveTo>
                    <a:pt x="1" y="22"/>
                  </a:moveTo>
                  <a:cubicBezTo>
                    <a:pt x="22" y="22"/>
                    <a:pt x="43" y="1"/>
                    <a:pt x="85" y="1"/>
                  </a:cubicBezTo>
                  <a:cubicBezTo>
                    <a:pt x="43" y="1"/>
                    <a:pt x="22" y="22"/>
                    <a:pt x="1"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1289800" y="2270250"/>
              <a:ext cx="2675" cy="1075"/>
            </a:xfrm>
            <a:custGeom>
              <a:avLst/>
              <a:gdLst/>
              <a:ahLst/>
              <a:cxnLst/>
              <a:rect l="l" t="t" r="r" b="b"/>
              <a:pathLst>
                <a:path w="107" h="43" extrusionOk="0">
                  <a:moveTo>
                    <a:pt x="1" y="43"/>
                  </a:moveTo>
                  <a:cubicBezTo>
                    <a:pt x="43" y="22"/>
                    <a:pt x="85" y="22"/>
                    <a:pt x="106" y="0"/>
                  </a:cubicBezTo>
                  <a:cubicBezTo>
                    <a:pt x="85" y="22"/>
                    <a:pt x="43" y="22"/>
                    <a:pt x="1" y="43"/>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285075" y="2271825"/>
              <a:ext cx="2125" cy="550"/>
            </a:xfrm>
            <a:custGeom>
              <a:avLst/>
              <a:gdLst/>
              <a:ahLst/>
              <a:cxnLst/>
              <a:rect l="l" t="t" r="r" b="b"/>
              <a:pathLst>
                <a:path w="85" h="22" extrusionOk="0">
                  <a:moveTo>
                    <a:pt x="0" y="22"/>
                  </a:moveTo>
                  <a:cubicBezTo>
                    <a:pt x="21" y="22"/>
                    <a:pt x="42" y="22"/>
                    <a:pt x="85" y="1"/>
                  </a:cubicBezTo>
                  <a:cubicBezTo>
                    <a:pt x="42" y="22"/>
                    <a:pt x="21" y="22"/>
                    <a:pt x="0"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275050" y="2274475"/>
              <a:ext cx="1075" cy="25"/>
            </a:xfrm>
            <a:custGeom>
              <a:avLst/>
              <a:gdLst/>
              <a:ahLst/>
              <a:cxnLst/>
              <a:rect l="l" t="t" r="r" b="b"/>
              <a:pathLst>
                <a:path w="43" h="1" extrusionOk="0">
                  <a:moveTo>
                    <a:pt x="1" y="0"/>
                  </a:moveTo>
                  <a:cubicBezTo>
                    <a:pt x="1" y="0"/>
                    <a:pt x="22" y="0"/>
                    <a:pt x="43" y="0"/>
                  </a:cubicBezTo>
                  <a:cubicBezTo>
                    <a:pt x="22" y="0"/>
                    <a:pt x="1"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1296650" y="2269200"/>
              <a:ext cx="1100" cy="25"/>
            </a:xfrm>
            <a:custGeom>
              <a:avLst/>
              <a:gdLst/>
              <a:ahLst/>
              <a:cxnLst/>
              <a:rect l="l" t="t" r="r" b="b"/>
              <a:pathLst>
                <a:path w="44" h="1" extrusionOk="0">
                  <a:moveTo>
                    <a:pt x="1" y="0"/>
                  </a:moveTo>
                  <a:cubicBezTo>
                    <a:pt x="22" y="0"/>
                    <a:pt x="22" y="0"/>
                    <a:pt x="43" y="0"/>
                  </a:cubicBezTo>
                  <a:cubicBezTo>
                    <a:pt x="22" y="0"/>
                    <a:pt x="22"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309300" y="2266550"/>
              <a:ext cx="550" cy="25"/>
            </a:xfrm>
            <a:custGeom>
              <a:avLst/>
              <a:gdLst/>
              <a:ahLst/>
              <a:cxnLst/>
              <a:rect l="l" t="t" r="r" b="b"/>
              <a:pathLst>
                <a:path w="22" h="1" extrusionOk="0">
                  <a:moveTo>
                    <a:pt x="1" y="1"/>
                  </a:moveTo>
                  <a:cubicBezTo>
                    <a:pt x="1" y="1"/>
                    <a:pt x="22" y="1"/>
                    <a:pt x="22" y="1"/>
                  </a:cubicBezTo>
                  <a:cubicBezTo>
                    <a:pt x="22" y="1"/>
                    <a:pt x="1"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313525" y="2266550"/>
              <a:ext cx="550" cy="25"/>
            </a:xfrm>
            <a:custGeom>
              <a:avLst/>
              <a:gdLst/>
              <a:ahLst/>
              <a:cxnLst/>
              <a:rect l="l" t="t" r="r" b="b"/>
              <a:pathLst>
                <a:path w="22" h="1" extrusionOk="0">
                  <a:moveTo>
                    <a:pt x="0" y="1"/>
                  </a:moveTo>
                  <a:lnTo>
                    <a:pt x="21"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1356725" y="2279725"/>
              <a:ext cx="1600" cy="25"/>
            </a:xfrm>
            <a:custGeom>
              <a:avLst/>
              <a:gdLst/>
              <a:ahLst/>
              <a:cxnLst/>
              <a:rect l="l" t="t" r="r" b="b"/>
              <a:pathLst>
                <a:path w="64" h="1" extrusionOk="0">
                  <a:moveTo>
                    <a:pt x="1" y="1"/>
                  </a:moveTo>
                  <a:cubicBezTo>
                    <a:pt x="22" y="1"/>
                    <a:pt x="43" y="1"/>
                    <a:pt x="64" y="1"/>
                  </a:cubicBezTo>
                  <a:cubicBezTo>
                    <a:pt x="43" y="1"/>
                    <a:pt x="22"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1306675" y="2267100"/>
              <a:ext cx="1075" cy="0"/>
            </a:xfrm>
            <a:custGeom>
              <a:avLst/>
              <a:gdLst/>
              <a:ahLst/>
              <a:cxnLst/>
              <a:rect l="l" t="t" r="r" b="b"/>
              <a:pathLst>
                <a:path w="43" extrusionOk="0">
                  <a:moveTo>
                    <a:pt x="0" y="0"/>
                  </a:moveTo>
                  <a:cubicBezTo>
                    <a:pt x="0" y="0"/>
                    <a:pt x="21" y="0"/>
                    <a:pt x="43" y="0"/>
                  </a:cubicBezTo>
                  <a:cubicBezTo>
                    <a:pt x="21" y="0"/>
                    <a:pt x="0"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1299300" y="2268675"/>
              <a:ext cx="1075" cy="25"/>
            </a:xfrm>
            <a:custGeom>
              <a:avLst/>
              <a:gdLst/>
              <a:ahLst/>
              <a:cxnLst/>
              <a:rect l="l" t="t" r="r" b="b"/>
              <a:pathLst>
                <a:path w="43" h="1" extrusionOk="0">
                  <a:moveTo>
                    <a:pt x="0" y="0"/>
                  </a:moveTo>
                  <a:cubicBezTo>
                    <a:pt x="0" y="0"/>
                    <a:pt x="21" y="0"/>
                    <a:pt x="42" y="0"/>
                  </a:cubicBezTo>
                  <a:cubicBezTo>
                    <a:pt x="21" y="0"/>
                    <a:pt x="21"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1315625" y="2267100"/>
              <a:ext cx="550" cy="0"/>
            </a:xfrm>
            <a:custGeom>
              <a:avLst/>
              <a:gdLst/>
              <a:ahLst/>
              <a:cxnLst/>
              <a:rect l="l" t="t" r="r" b="b"/>
              <a:pathLst>
                <a:path w="22" extrusionOk="0">
                  <a:moveTo>
                    <a:pt x="1" y="0"/>
                  </a:moveTo>
                  <a:cubicBezTo>
                    <a:pt x="1" y="0"/>
                    <a:pt x="22" y="0"/>
                    <a:pt x="22" y="0"/>
                  </a:cubicBezTo>
                  <a:cubicBezTo>
                    <a:pt x="22" y="0"/>
                    <a:pt x="22" y="0"/>
                    <a:pt x="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1369375" y="2278150"/>
              <a:ext cx="2650" cy="550"/>
            </a:xfrm>
            <a:custGeom>
              <a:avLst/>
              <a:gdLst/>
              <a:ahLst/>
              <a:cxnLst/>
              <a:rect l="l" t="t" r="r" b="b"/>
              <a:pathLst>
                <a:path w="106" h="22" extrusionOk="0">
                  <a:moveTo>
                    <a:pt x="0" y="22"/>
                  </a:moveTo>
                  <a:cubicBezTo>
                    <a:pt x="43" y="22"/>
                    <a:pt x="64" y="22"/>
                    <a:pt x="106" y="1"/>
                  </a:cubicBezTo>
                  <a:cubicBezTo>
                    <a:pt x="64" y="22"/>
                    <a:pt x="43" y="22"/>
                    <a:pt x="0"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1372525" y="2277625"/>
              <a:ext cx="2150" cy="550"/>
            </a:xfrm>
            <a:custGeom>
              <a:avLst/>
              <a:gdLst/>
              <a:ahLst/>
              <a:cxnLst/>
              <a:rect l="l" t="t" r="r" b="b"/>
              <a:pathLst>
                <a:path w="86" h="22" extrusionOk="0">
                  <a:moveTo>
                    <a:pt x="1" y="22"/>
                  </a:moveTo>
                  <a:cubicBezTo>
                    <a:pt x="22" y="22"/>
                    <a:pt x="43" y="1"/>
                    <a:pt x="85" y="1"/>
                  </a:cubicBezTo>
                  <a:cubicBezTo>
                    <a:pt x="43" y="1"/>
                    <a:pt x="22" y="22"/>
                    <a:pt x="1"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1312475" y="2266550"/>
              <a:ext cx="25" cy="25"/>
            </a:xfrm>
            <a:custGeom>
              <a:avLst/>
              <a:gdLst/>
              <a:ahLst/>
              <a:cxnLst/>
              <a:rect l="l" t="t" r="r" b="b"/>
              <a:pathLst>
                <a:path w="1" h="1" extrusionOk="0">
                  <a:moveTo>
                    <a:pt x="0" y="1"/>
                  </a:moveTo>
                  <a:lnTo>
                    <a:pt x="0"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1440500" y="2249175"/>
              <a:ext cx="3725" cy="1075"/>
            </a:xfrm>
            <a:custGeom>
              <a:avLst/>
              <a:gdLst/>
              <a:ahLst/>
              <a:cxnLst/>
              <a:rect l="l" t="t" r="r" b="b"/>
              <a:pathLst>
                <a:path w="149" h="43" extrusionOk="0">
                  <a:moveTo>
                    <a:pt x="148" y="0"/>
                  </a:moveTo>
                  <a:cubicBezTo>
                    <a:pt x="106" y="21"/>
                    <a:pt x="64" y="21"/>
                    <a:pt x="1" y="43"/>
                  </a:cubicBezTo>
                  <a:cubicBezTo>
                    <a:pt x="64" y="21"/>
                    <a:pt x="106" y="21"/>
                    <a:pt x="148"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1431550" y="2250225"/>
              <a:ext cx="8975" cy="1600"/>
            </a:xfrm>
            <a:custGeom>
              <a:avLst/>
              <a:gdLst/>
              <a:ahLst/>
              <a:cxnLst/>
              <a:rect l="l" t="t" r="r" b="b"/>
              <a:pathLst>
                <a:path w="359" h="64" extrusionOk="0">
                  <a:moveTo>
                    <a:pt x="359" y="1"/>
                  </a:moveTo>
                  <a:lnTo>
                    <a:pt x="359" y="1"/>
                  </a:lnTo>
                  <a:cubicBezTo>
                    <a:pt x="232" y="22"/>
                    <a:pt x="106" y="43"/>
                    <a:pt x="0" y="64"/>
                  </a:cubicBezTo>
                  <a:cubicBezTo>
                    <a:pt x="127" y="43"/>
                    <a:pt x="253" y="22"/>
                    <a:pt x="359"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1444200" y="2249175"/>
              <a:ext cx="13200" cy="550"/>
            </a:xfrm>
            <a:custGeom>
              <a:avLst/>
              <a:gdLst/>
              <a:ahLst/>
              <a:cxnLst/>
              <a:rect l="l" t="t" r="r" b="b"/>
              <a:pathLst>
                <a:path w="528" h="22" extrusionOk="0">
                  <a:moveTo>
                    <a:pt x="527" y="0"/>
                  </a:moveTo>
                  <a:cubicBezTo>
                    <a:pt x="359" y="0"/>
                    <a:pt x="169" y="0"/>
                    <a:pt x="0" y="21"/>
                  </a:cubicBezTo>
                  <a:cubicBezTo>
                    <a:pt x="169" y="0"/>
                    <a:pt x="359" y="0"/>
                    <a:pt x="52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1377800" y="2251800"/>
              <a:ext cx="53775" cy="24275"/>
            </a:xfrm>
            <a:custGeom>
              <a:avLst/>
              <a:gdLst/>
              <a:ahLst/>
              <a:cxnLst/>
              <a:rect l="l" t="t" r="r" b="b"/>
              <a:pathLst>
                <a:path w="2151" h="971" extrusionOk="0">
                  <a:moveTo>
                    <a:pt x="2150" y="1"/>
                  </a:moveTo>
                  <a:cubicBezTo>
                    <a:pt x="1307" y="233"/>
                    <a:pt x="612" y="717"/>
                    <a:pt x="1" y="970"/>
                  </a:cubicBezTo>
                  <a:cubicBezTo>
                    <a:pt x="612" y="717"/>
                    <a:pt x="1307" y="233"/>
                    <a:pt x="215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1457375" y="2249175"/>
              <a:ext cx="550" cy="25"/>
            </a:xfrm>
            <a:custGeom>
              <a:avLst/>
              <a:gdLst/>
              <a:ahLst/>
              <a:cxnLst/>
              <a:rect l="l" t="t" r="r" b="b"/>
              <a:pathLst>
                <a:path w="22" h="1" extrusionOk="0">
                  <a:moveTo>
                    <a:pt x="0" y="0"/>
                  </a:moveTo>
                  <a:lnTo>
                    <a:pt x="2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1457900" y="2249175"/>
              <a:ext cx="14775" cy="2650"/>
            </a:xfrm>
            <a:custGeom>
              <a:avLst/>
              <a:gdLst/>
              <a:ahLst/>
              <a:cxnLst/>
              <a:rect l="l" t="t" r="r" b="b"/>
              <a:pathLst>
                <a:path w="591" h="106" extrusionOk="0">
                  <a:moveTo>
                    <a:pt x="0" y="0"/>
                  </a:moveTo>
                  <a:cubicBezTo>
                    <a:pt x="190" y="21"/>
                    <a:pt x="380" y="43"/>
                    <a:pt x="590" y="106"/>
                  </a:cubicBezTo>
                  <a:cubicBezTo>
                    <a:pt x="380" y="43"/>
                    <a:pt x="190" y="21"/>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1301925" y="2267625"/>
              <a:ext cx="550" cy="550"/>
            </a:xfrm>
            <a:custGeom>
              <a:avLst/>
              <a:gdLst/>
              <a:ahLst/>
              <a:cxnLst/>
              <a:rect l="l" t="t" r="r" b="b"/>
              <a:pathLst>
                <a:path w="22" h="22" extrusionOk="0">
                  <a:moveTo>
                    <a:pt x="22" y="0"/>
                  </a:moveTo>
                  <a:lnTo>
                    <a:pt x="1" y="2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375175" y="2276575"/>
              <a:ext cx="2125" cy="550"/>
            </a:xfrm>
            <a:custGeom>
              <a:avLst/>
              <a:gdLst/>
              <a:ahLst/>
              <a:cxnLst/>
              <a:rect l="l" t="t" r="r" b="b"/>
              <a:pathLst>
                <a:path w="85" h="22" extrusionOk="0">
                  <a:moveTo>
                    <a:pt x="85" y="0"/>
                  </a:moveTo>
                  <a:cubicBezTo>
                    <a:pt x="42" y="0"/>
                    <a:pt x="21" y="21"/>
                    <a:pt x="0" y="21"/>
                  </a:cubicBezTo>
                  <a:cubicBezTo>
                    <a:pt x="21" y="21"/>
                    <a:pt x="42" y="21"/>
                    <a:pt x="85"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1485825" y="2254975"/>
              <a:ext cx="9500" cy="1600"/>
            </a:xfrm>
            <a:custGeom>
              <a:avLst/>
              <a:gdLst/>
              <a:ahLst/>
              <a:cxnLst/>
              <a:rect l="l" t="t" r="r" b="b"/>
              <a:pathLst>
                <a:path w="380" h="64" extrusionOk="0">
                  <a:moveTo>
                    <a:pt x="0" y="0"/>
                  </a:moveTo>
                  <a:lnTo>
                    <a:pt x="380" y="63"/>
                  </a:lnTo>
                  <a:cubicBezTo>
                    <a:pt x="253" y="42"/>
                    <a:pt x="127" y="21"/>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1242925" y="2098875"/>
              <a:ext cx="294025" cy="168225"/>
            </a:xfrm>
            <a:custGeom>
              <a:avLst/>
              <a:gdLst/>
              <a:ahLst/>
              <a:cxnLst/>
              <a:rect l="l" t="t" r="r" b="b"/>
              <a:pathLst>
                <a:path w="11761" h="6729" extrusionOk="0">
                  <a:moveTo>
                    <a:pt x="6865" y="0"/>
                  </a:moveTo>
                  <a:cubicBezTo>
                    <a:pt x="6505" y="0"/>
                    <a:pt x="6145" y="31"/>
                    <a:pt x="5796" y="90"/>
                  </a:cubicBezTo>
                  <a:cubicBezTo>
                    <a:pt x="4784" y="259"/>
                    <a:pt x="3815" y="680"/>
                    <a:pt x="2930" y="1249"/>
                  </a:cubicBezTo>
                  <a:cubicBezTo>
                    <a:pt x="2129" y="1776"/>
                    <a:pt x="1497" y="2472"/>
                    <a:pt x="1096" y="3315"/>
                  </a:cubicBezTo>
                  <a:cubicBezTo>
                    <a:pt x="970" y="3631"/>
                    <a:pt x="864" y="3947"/>
                    <a:pt x="780" y="4284"/>
                  </a:cubicBezTo>
                  <a:cubicBezTo>
                    <a:pt x="759" y="4347"/>
                    <a:pt x="759" y="4411"/>
                    <a:pt x="738" y="4495"/>
                  </a:cubicBezTo>
                  <a:cubicBezTo>
                    <a:pt x="738" y="4516"/>
                    <a:pt x="738" y="4537"/>
                    <a:pt x="738" y="4558"/>
                  </a:cubicBezTo>
                  <a:cubicBezTo>
                    <a:pt x="717" y="4600"/>
                    <a:pt x="717" y="4621"/>
                    <a:pt x="717" y="4642"/>
                  </a:cubicBezTo>
                  <a:cubicBezTo>
                    <a:pt x="632" y="5106"/>
                    <a:pt x="527" y="5464"/>
                    <a:pt x="422" y="5802"/>
                  </a:cubicBezTo>
                  <a:cubicBezTo>
                    <a:pt x="295" y="6139"/>
                    <a:pt x="148" y="6413"/>
                    <a:pt x="0" y="6729"/>
                  </a:cubicBezTo>
                  <a:cubicBezTo>
                    <a:pt x="1618" y="6452"/>
                    <a:pt x="2143" y="6231"/>
                    <a:pt x="2597" y="6231"/>
                  </a:cubicBezTo>
                  <a:cubicBezTo>
                    <a:pt x="2764" y="6231"/>
                    <a:pt x="2921" y="6261"/>
                    <a:pt x="3119" y="6329"/>
                  </a:cubicBezTo>
                  <a:cubicBezTo>
                    <a:pt x="3597" y="6490"/>
                    <a:pt x="3938" y="6584"/>
                    <a:pt x="4263" y="6584"/>
                  </a:cubicBezTo>
                  <a:cubicBezTo>
                    <a:pt x="4783" y="6584"/>
                    <a:pt x="5262" y="6344"/>
                    <a:pt x="6197" y="5760"/>
                  </a:cubicBezTo>
                  <a:cubicBezTo>
                    <a:pt x="7050" y="5231"/>
                    <a:pt x="7834" y="5084"/>
                    <a:pt x="8536" y="5084"/>
                  </a:cubicBezTo>
                  <a:cubicBezTo>
                    <a:pt x="9420" y="5084"/>
                    <a:pt x="10173" y="5317"/>
                    <a:pt x="10771" y="5317"/>
                  </a:cubicBezTo>
                  <a:cubicBezTo>
                    <a:pt x="11174" y="5317"/>
                    <a:pt x="11507" y="5211"/>
                    <a:pt x="11761" y="4853"/>
                  </a:cubicBezTo>
                  <a:cubicBezTo>
                    <a:pt x="11655" y="4010"/>
                    <a:pt x="11508" y="3041"/>
                    <a:pt x="11466" y="2893"/>
                  </a:cubicBezTo>
                  <a:cubicBezTo>
                    <a:pt x="11444" y="2851"/>
                    <a:pt x="11444" y="2830"/>
                    <a:pt x="11423" y="2788"/>
                  </a:cubicBezTo>
                  <a:cubicBezTo>
                    <a:pt x="11402" y="2725"/>
                    <a:pt x="11360" y="2640"/>
                    <a:pt x="11339" y="2556"/>
                  </a:cubicBezTo>
                  <a:cubicBezTo>
                    <a:pt x="11297" y="2493"/>
                    <a:pt x="11276" y="2430"/>
                    <a:pt x="11234" y="2387"/>
                  </a:cubicBezTo>
                  <a:cubicBezTo>
                    <a:pt x="11171" y="2261"/>
                    <a:pt x="11107" y="2134"/>
                    <a:pt x="11044" y="2029"/>
                  </a:cubicBezTo>
                  <a:cubicBezTo>
                    <a:pt x="11002" y="1966"/>
                    <a:pt x="10981" y="1924"/>
                    <a:pt x="10960" y="1882"/>
                  </a:cubicBezTo>
                  <a:cubicBezTo>
                    <a:pt x="10918" y="1839"/>
                    <a:pt x="10875" y="1776"/>
                    <a:pt x="10833" y="1734"/>
                  </a:cubicBezTo>
                  <a:cubicBezTo>
                    <a:pt x="10812" y="1692"/>
                    <a:pt x="10770" y="1650"/>
                    <a:pt x="10749" y="1608"/>
                  </a:cubicBezTo>
                  <a:cubicBezTo>
                    <a:pt x="10496" y="1313"/>
                    <a:pt x="10201" y="1060"/>
                    <a:pt x="9885" y="849"/>
                  </a:cubicBezTo>
                  <a:cubicBezTo>
                    <a:pt x="9548" y="638"/>
                    <a:pt x="9189" y="448"/>
                    <a:pt x="8810" y="322"/>
                  </a:cubicBezTo>
                  <a:cubicBezTo>
                    <a:pt x="8196" y="104"/>
                    <a:pt x="7528" y="0"/>
                    <a:pt x="6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1262400" y="2098875"/>
              <a:ext cx="249250" cy="108200"/>
            </a:xfrm>
            <a:custGeom>
              <a:avLst/>
              <a:gdLst/>
              <a:ahLst/>
              <a:cxnLst/>
              <a:rect l="l" t="t" r="r" b="b"/>
              <a:pathLst>
                <a:path w="9970" h="4328" extrusionOk="0">
                  <a:moveTo>
                    <a:pt x="6086" y="0"/>
                  </a:moveTo>
                  <a:cubicBezTo>
                    <a:pt x="5726" y="0"/>
                    <a:pt x="5366" y="31"/>
                    <a:pt x="5017" y="90"/>
                  </a:cubicBezTo>
                  <a:cubicBezTo>
                    <a:pt x="4005" y="259"/>
                    <a:pt x="3036" y="680"/>
                    <a:pt x="2151" y="1249"/>
                  </a:cubicBezTo>
                  <a:cubicBezTo>
                    <a:pt x="1350" y="1776"/>
                    <a:pt x="718" y="2472"/>
                    <a:pt x="317" y="3315"/>
                  </a:cubicBezTo>
                  <a:cubicBezTo>
                    <a:pt x="191" y="3631"/>
                    <a:pt x="85" y="3947"/>
                    <a:pt x="1" y="4284"/>
                  </a:cubicBezTo>
                  <a:lnTo>
                    <a:pt x="22" y="4284"/>
                  </a:lnTo>
                  <a:cubicBezTo>
                    <a:pt x="127" y="4305"/>
                    <a:pt x="233" y="4326"/>
                    <a:pt x="338" y="4326"/>
                  </a:cubicBezTo>
                  <a:cubicBezTo>
                    <a:pt x="364" y="4327"/>
                    <a:pt x="390" y="4328"/>
                    <a:pt x="416" y="4328"/>
                  </a:cubicBezTo>
                  <a:cubicBezTo>
                    <a:pt x="1001" y="4328"/>
                    <a:pt x="1584" y="4104"/>
                    <a:pt x="2109" y="3842"/>
                  </a:cubicBezTo>
                  <a:cubicBezTo>
                    <a:pt x="2678" y="3547"/>
                    <a:pt x="3226" y="3230"/>
                    <a:pt x="3816" y="3041"/>
                  </a:cubicBezTo>
                  <a:cubicBezTo>
                    <a:pt x="4360" y="2862"/>
                    <a:pt x="4923" y="2818"/>
                    <a:pt x="5492" y="2818"/>
                  </a:cubicBezTo>
                  <a:cubicBezTo>
                    <a:pt x="6048" y="2818"/>
                    <a:pt x="6611" y="2860"/>
                    <a:pt x="7168" y="2860"/>
                  </a:cubicBezTo>
                  <a:cubicBezTo>
                    <a:pt x="7522" y="2860"/>
                    <a:pt x="7874" y="2843"/>
                    <a:pt x="8221" y="2788"/>
                  </a:cubicBezTo>
                  <a:cubicBezTo>
                    <a:pt x="8832" y="2682"/>
                    <a:pt x="9738" y="2303"/>
                    <a:pt x="9949" y="1650"/>
                  </a:cubicBezTo>
                  <a:cubicBezTo>
                    <a:pt x="9949" y="1629"/>
                    <a:pt x="9970" y="1629"/>
                    <a:pt x="9970" y="1608"/>
                  </a:cubicBezTo>
                  <a:cubicBezTo>
                    <a:pt x="9717" y="1313"/>
                    <a:pt x="9422" y="1060"/>
                    <a:pt x="9106" y="849"/>
                  </a:cubicBezTo>
                  <a:cubicBezTo>
                    <a:pt x="8790" y="638"/>
                    <a:pt x="8410" y="448"/>
                    <a:pt x="8031" y="322"/>
                  </a:cubicBezTo>
                  <a:cubicBezTo>
                    <a:pt x="7417" y="104"/>
                    <a:pt x="6749" y="0"/>
                    <a:pt x="6086"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499525" y="2257075"/>
              <a:ext cx="11625" cy="2700"/>
            </a:xfrm>
            <a:custGeom>
              <a:avLst/>
              <a:gdLst/>
              <a:ahLst/>
              <a:cxnLst/>
              <a:rect l="l" t="t" r="r" b="b"/>
              <a:pathLst>
                <a:path w="465" h="108" extrusionOk="0">
                  <a:moveTo>
                    <a:pt x="0" y="1"/>
                  </a:moveTo>
                  <a:lnTo>
                    <a:pt x="0" y="1"/>
                  </a:lnTo>
                  <a:cubicBezTo>
                    <a:pt x="55" y="12"/>
                    <a:pt x="111" y="25"/>
                    <a:pt x="165" y="37"/>
                  </a:cubicBezTo>
                  <a:lnTo>
                    <a:pt x="165" y="37"/>
                  </a:lnTo>
                  <a:cubicBezTo>
                    <a:pt x="111" y="23"/>
                    <a:pt x="56" y="10"/>
                    <a:pt x="0" y="1"/>
                  </a:cubicBezTo>
                  <a:close/>
                  <a:moveTo>
                    <a:pt x="165" y="37"/>
                  </a:moveTo>
                  <a:cubicBezTo>
                    <a:pt x="234" y="55"/>
                    <a:pt x="299" y="73"/>
                    <a:pt x="359" y="85"/>
                  </a:cubicBezTo>
                  <a:cubicBezTo>
                    <a:pt x="427" y="101"/>
                    <a:pt x="457" y="107"/>
                    <a:pt x="460" y="107"/>
                  </a:cubicBezTo>
                  <a:cubicBezTo>
                    <a:pt x="465" y="107"/>
                    <a:pt x="327" y="74"/>
                    <a:pt x="165" y="37"/>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367275" y="2279200"/>
              <a:ext cx="1600" cy="25"/>
            </a:xfrm>
            <a:custGeom>
              <a:avLst/>
              <a:gdLst/>
              <a:ahLst/>
              <a:cxnLst/>
              <a:rect l="l" t="t" r="r" b="b"/>
              <a:pathLst>
                <a:path w="64" h="1" extrusionOk="0">
                  <a:moveTo>
                    <a:pt x="0" y="1"/>
                  </a:moveTo>
                  <a:cubicBezTo>
                    <a:pt x="21" y="1"/>
                    <a:pt x="42" y="1"/>
                    <a:pt x="63" y="1"/>
                  </a:cubicBezTo>
                  <a:cubicBezTo>
                    <a:pt x="42" y="1"/>
                    <a:pt x="21" y="1"/>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1361475" y="2279725"/>
              <a:ext cx="2650" cy="25"/>
            </a:xfrm>
            <a:custGeom>
              <a:avLst/>
              <a:gdLst/>
              <a:ahLst/>
              <a:cxnLst/>
              <a:rect l="l" t="t" r="r" b="b"/>
              <a:pathLst>
                <a:path w="106" h="1" extrusionOk="0">
                  <a:moveTo>
                    <a:pt x="0" y="1"/>
                  </a:moveTo>
                  <a:cubicBezTo>
                    <a:pt x="42" y="1"/>
                    <a:pt x="64" y="1"/>
                    <a:pt x="106" y="1"/>
                  </a:cubicBezTo>
                  <a:cubicBezTo>
                    <a:pt x="64" y="1"/>
                    <a:pt x="42" y="1"/>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1364100" y="2279200"/>
              <a:ext cx="2125" cy="550"/>
            </a:xfrm>
            <a:custGeom>
              <a:avLst/>
              <a:gdLst/>
              <a:ahLst/>
              <a:cxnLst/>
              <a:rect l="l" t="t" r="r" b="b"/>
              <a:pathLst>
                <a:path w="85" h="22" extrusionOk="0">
                  <a:moveTo>
                    <a:pt x="85" y="1"/>
                  </a:moveTo>
                  <a:cubicBezTo>
                    <a:pt x="78" y="1"/>
                    <a:pt x="71" y="3"/>
                    <a:pt x="63" y="6"/>
                  </a:cubicBezTo>
                  <a:lnTo>
                    <a:pt x="63" y="6"/>
                  </a:lnTo>
                  <a:lnTo>
                    <a:pt x="85" y="1"/>
                  </a:lnTo>
                  <a:close/>
                  <a:moveTo>
                    <a:pt x="63" y="6"/>
                  </a:moveTo>
                  <a:lnTo>
                    <a:pt x="1" y="22"/>
                  </a:lnTo>
                  <a:cubicBezTo>
                    <a:pt x="29" y="22"/>
                    <a:pt x="48" y="12"/>
                    <a:pt x="63" y="6"/>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1359350" y="2279725"/>
              <a:ext cx="1625" cy="25"/>
            </a:xfrm>
            <a:custGeom>
              <a:avLst/>
              <a:gdLst/>
              <a:ahLst/>
              <a:cxnLst/>
              <a:rect l="l" t="t" r="r" b="b"/>
              <a:pathLst>
                <a:path w="65" h="1" extrusionOk="0">
                  <a:moveTo>
                    <a:pt x="1" y="1"/>
                  </a:moveTo>
                  <a:lnTo>
                    <a:pt x="64"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1277175" y="2272875"/>
              <a:ext cx="7400" cy="1075"/>
            </a:xfrm>
            <a:custGeom>
              <a:avLst/>
              <a:gdLst/>
              <a:ahLst/>
              <a:cxnLst/>
              <a:rect l="l" t="t" r="r" b="b"/>
              <a:pathLst>
                <a:path w="296" h="43" extrusionOk="0">
                  <a:moveTo>
                    <a:pt x="295" y="1"/>
                  </a:moveTo>
                  <a:lnTo>
                    <a:pt x="295" y="1"/>
                  </a:lnTo>
                  <a:cubicBezTo>
                    <a:pt x="190" y="22"/>
                    <a:pt x="105" y="43"/>
                    <a:pt x="0" y="43"/>
                  </a:cubicBezTo>
                  <a:cubicBezTo>
                    <a:pt x="105" y="43"/>
                    <a:pt x="211" y="22"/>
                    <a:pt x="295"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1258200" y="2274475"/>
              <a:ext cx="3700" cy="25"/>
            </a:xfrm>
            <a:custGeom>
              <a:avLst/>
              <a:gdLst/>
              <a:ahLst/>
              <a:cxnLst/>
              <a:rect l="l" t="t" r="r" b="b"/>
              <a:pathLst>
                <a:path w="148" h="1" extrusionOk="0">
                  <a:moveTo>
                    <a:pt x="0" y="0"/>
                  </a:moveTo>
                  <a:cubicBezTo>
                    <a:pt x="43" y="0"/>
                    <a:pt x="106" y="0"/>
                    <a:pt x="148" y="0"/>
                  </a:cubicBezTo>
                  <a:cubicBezTo>
                    <a:pt x="106" y="0"/>
                    <a:pt x="43"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1297725" y="2268675"/>
              <a:ext cx="1600" cy="550"/>
            </a:xfrm>
            <a:custGeom>
              <a:avLst/>
              <a:gdLst/>
              <a:ahLst/>
              <a:cxnLst/>
              <a:rect l="l" t="t" r="r" b="b"/>
              <a:pathLst>
                <a:path w="64" h="22" extrusionOk="0">
                  <a:moveTo>
                    <a:pt x="0" y="21"/>
                  </a:moveTo>
                  <a:cubicBezTo>
                    <a:pt x="21" y="0"/>
                    <a:pt x="42" y="0"/>
                    <a:pt x="63" y="0"/>
                  </a:cubicBezTo>
                  <a:cubicBezTo>
                    <a:pt x="42" y="0"/>
                    <a:pt x="21" y="0"/>
                    <a:pt x="0" y="2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1251875" y="2273925"/>
              <a:ext cx="4250" cy="575"/>
            </a:xfrm>
            <a:custGeom>
              <a:avLst/>
              <a:gdLst/>
              <a:ahLst/>
              <a:cxnLst/>
              <a:rect l="l" t="t" r="r" b="b"/>
              <a:pathLst>
                <a:path w="170" h="23" extrusionOk="0">
                  <a:moveTo>
                    <a:pt x="0" y="1"/>
                  </a:moveTo>
                  <a:cubicBezTo>
                    <a:pt x="64" y="1"/>
                    <a:pt x="106" y="1"/>
                    <a:pt x="169" y="22"/>
                  </a:cubicBezTo>
                  <a:cubicBezTo>
                    <a:pt x="106" y="1"/>
                    <a:pt x="64"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302450" y="2267625"/>
              <a:ext cx="1600" cy="25"/>
            </a:xfrm>
            <a:custGeom>
              <a:avLst/>
              <a:gdLst/>
              <a:ahLst/>
              <a:cxnLst/>
              <a:rect l="l" t="t" r="r" b="b"/>
              <a:pathLst>
                <a:path w="64" h="1" extrusionOk="0">
                  <a:moveTo>
                    <a:pt x="1" y="0"/>
                  </a:moveTo>
                  <a:cubicBezTo>
                    <a:pt x="22" y="0"/>
                    <a:pt x="43" y="0"/>
                    <a:pt x="64" y="0"/>
                  </a:cubicBezTo>
                  <a:cubicBezTo>
                    <a:pt x="43" y="0"/>
                    <a:pt x="22"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1272425" y="2274475"/>
              <a:ext cx="2125" cy="25"/>
            </a:xfrm>
            <a:custGeom>
              <a:avLst/>
              <a:gdLst/>
              <a:ahLst/>
              <a:cxnLst/>
              <a:rect l="l" t="t" r="r" b="b"/>
              <a:pathLst>
                <a:path w="85" h="1" extrusionOk="0">
                  <a:moveTo>
                    <a:pt x="0" y="0"/>
                  </a:moveTo>
                  <a:cubicBezTo>
                    <a:pt x="21" y="0"/>
                    <a:pt x="64" y="0"/>
                    <a:pt x="85" y="0"/>
                  </a:cubicBezTo>
                  <a:cubicBezTo>
                    <a:pt x="64"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305100" y="2267100"/>
              <a:ext cx="1600" cy="550"/>
            </a:xfrm>
            <a:custGeom>
              <a:avLst/>
              <a:gdLst/>
              <a:ahLst/>
              <a:cxnLst/>
              <a:rect l="l" t="t" r="r" b="b"/>
              <a:pathLst>
                <a:path w="64" h="22" extrusionOk="0">
                  <a:moveTo>
                    <a:pt x="0" y="21"/>
                  </a:moveTo>
                  <a:cubicBezTo>
                    <a:pt x="21" y="0"/>
                    <a:pt x="42" y="0"/>
                    <a:pt x="63" y="0"/>
                  </a:cubicBezTo>
                  <a:cubicBezTo>
                    <a:pt x="42" y="0"/>
                    <a:pt x="21" y="0"/>
                    <a:pt x="0" y="2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1307725" y="2266550"/>
              <a:ext cx="1600" cy="550"/>
            </a:xfrm>
            <a:custGeom>
              <a:avLst/>
              <a:gdLst/>
              <a:ahLst/>
              <a:cxnLst/>
              <a:rect l="l" t="t" r="r" b="b"/>
              <a:pathLst>
                <a:path w="64" h="22" extrusionOk="0">
                  <a:moveTo>
                    <a:pt x="64" y="1"/>
                  </a:moveTo>
                  <a:cubicBezTo>
                    <a:pt x="22" y="1"/>
                    <a:pt x="22" y="22"/>
                    <a:pt x="1" y="22"/>
                  </a:cubicBezTo>
                  <a:cubicBezTo>
                    <a:pt x="22" y="22"/>
                    <a:pt x="43" y="22"/>
                    <a:pt x="64"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241875" y="2273400"/>
              <a:ext cx="3700" cy="25"/>
            </a:xfrm>
            <a:custGeom>
              <a:avLst/>
              <a:gdLst/>
              <a:ahLst/>
              <a:cxnLst/>
              <a:rect l="l" t="t" r="r" b="b"/>
              <a:pathLst>
                <a:path w="148" h="1" extrusionOk="0">
                  <a:moveTo>
                    <a:pt x="0" y="1"/>
                  </a:moveTo>
                  <a:cubicBezTo>
                    <a:pt x="42" y="1"/>
                    <a:pt x="105" y="1"/>
                    <a:pt x="148" y="1"/>
                  </a:cubicBezTo>
                  <a:cubicBezTo>
                    <a:pt x="105" y="1"/>
                    <a:pt x="42"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292450" y="2270250"/>
              <a:ext cx="550" cy="25"/>
            </a:xfrm>
            <a:custGeom>
              <a:avLst/>
              <a:gdLst/>
              <a:ahLst/>
              <a:cxnLst/>
              <a:rect l="l" t="t" r="r" b="b"/>
              <a:pathLst>
                <a:path w="22" h="1" extrusionOk="0">
                  <a:moveTo>
                    <a:pt x="0" y="0"/>
                  </a:moveTo>
                  <a:cubicBezTo>
                    <a:pt x="0" y="0"/>
                    <a:pt x="21" y="0"/>
                    <a:pt x="21" y="0"/>
                  </a:cubicBezTo>
                  <a:cubicBezTo>
                    <a:pt x="21"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1240800" y="2267100"/>
              <a:ext cx="2150" cy="4225"/>
            </a:xfrm>
            <a:custGeom>
              <a:avLst/>
              <a:gdLst/>
              <a:ahLst/>
              <a:cxnLst/>
              <a:rect l="l" t="t" r="r" b="b"/>
              <a:pathLst>
                <a:path w="86" h="169" extrusionOk="0">
                  <a:moveTo>
                    <a:pt x="85" y="0"/>
                  </a:moveTo>
                  <a:cubicBezTo>
                    <a:pt x="1" y="169"/>
                    <a:pt x="1" y="169"/>
                    <a:pt x="8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1289275" y="2271300"/>
              <a:ext cx="550" cy="25"/>
            </a:xfrm>
            <a:custGeom>
              <a:avLst/>
              <a:gdLst/>
              <a:ahLst/>
              <a:cxnLst/>
              <a:rect l="l" t="t" r="r" b="b"/>
              <a:pathLst>
                <a:path w="22" h="1" extrusionOk="0">
                  <a:moveTo>
                    <a:pt x="1" y="1"/>
                  </a:moveTo>
                  <a:cubicBezTo>
                    <a:pt x="1" y="1"/>
                    <a:pt x="22" y="1"/>
                    <a:pt x="22" y="1"/>
                  </a:cubicBezTo>
                  <a:cubicBezTo>
                    <a:pt x="22" y="1"/>
                    <a:pt x="22"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1358300" y="2279725"/>
              <a:ext cx="550" cy="25"/>
            </a:xfrm>
            <a:custGeom>
              <a:avLst/>
              <a:gdLst/>
              <a:ahLst/>
              <a:cxnLst/>
              <a:rect l="l" t="t" r="r" b="b"/>
              <a:pathLst>
                <a:path w="22" h="1" extrusionOk="0">
                  <a:moveTo>
                    <a:pt x="1" y="1"/>
                  </a:moveTo>
                  <a:lnTo>
                    <a:pt x="22"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1284550" y="2272350"/>
              <a:ext cx="550" cy="550"/>
            </a:xfrm>
            <a:custGeom>
              <a:avLst/>
              <a:gdLst/>
              <a:ahLst/>
              <a:cxnLst/>
              <a:rect l="l" t="t" r="r" b="b"/>
              <a:pathLst>
                <a:path w="22" h="22" extrusionOk="0">
                  <a:moveTo>
                    <a:pt x="21" y="1"/>
                  </a:moveTo>
                  <a:cubicBezTo>
                    <a:pt x="0" y="1"/>
                    <a:pt x="0" y="1"/>
                    <a:pt x="0" y="22"/>
                  </a:cubicBezTo>
                  <a:cubicBezTo>
                    <a:pt x="0" y="22"/>
                    <a:pt x="0" y="22"/>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1287175" y="2271825"/>
              <a:ext cx="550" cy="25"/>
            </a:xfrm>
            <a:custGeom>
              <a:avLst/>
              <a:gdLst/>
              <a:ahLst/>
              <a:cxnLst/>
              <a:rect l="l" t="t" r="r" b="b"/>
              <a:pathLst>
                <a:path w="22" h="1" extrusionOk="0">
                  <a:moveTo>
                    <a:pt x="1" y="1"/>
                  </a:moveTo>
                  <a:cubicBezTo>
                    <a:pt x="1" y="1"/>
                    <a:pt x="1" y="1"/>
                    <a:pt x="22" y="1"/>
                  </a:cubicBezTo>
                  <a:cubicBezTo>
                    <a:pt x="1"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1320300" y="2268300"/>
              <a:ext cx="11150" cy="4600"/>
            </a:xfrm>
            <a:custGeom>
              <a:avLst/>
              <a:gdLst/>
              <a:ahLst/>
              <a:cxnLst/>
              <a:rect l="l" t="t" r="r" b="b"/>
              <a:pathLst>
                <a:path w="446" h="184" extrusionOk="0">
                  <a:moveTo>
                    <a:pt x="1" y="0"/>
                  </a:moveTo>
                  <a:cubicBezTo>
                    <a:pt x="1" y="0"/>
                    <a:pt x="26" y="11"/>
                    <a:pt x="88" y="36"/>
                  </a:cubicBezTo>
                  <a:cubicBezTo>
                    <a:pt x="92" y="38"/>
                    <a:pt x="96" y="39"/>
                    <a:pt x="101" y="41"/>
                  </a:cubicBezTo>
                  <a:lnTo>
                    <a:pt x="101" y="41"/>
                  </a:lnTo>
                  <a:cubicBezTo>
                    <a:pt x="41" y="16"/>
                    <a:pt x="2" y="0"/>
                    <a:pt x="1" y="0"/>
                  </a:cubicBezTo>
                  <a:close/>
                  <a:moveTo>
                    <a:pt x="101" y="41"/>
                  </a:moveTo>
                  <a:lnTo>
                    <a:pt x="101" y="41"/>
                  </a:lnTo>
                  <a:cubicBezTo>
                    <a:pt x="143" y="58"/>
                    <a:pt x="195" y="80"/>
                    <a:pt x="251" y="103"/>
                  </a:cubicBezTo>
                  <a:lnTo>
                    <a:pt x="251" y="103"/>
                  </a:lnTo>
                  <a:cubicBezTo>
                    <a:pt x="202" y="81"/>
                    <a:pt x="153" y="59"/>
                    <a:pt x="101" y="41"/>
                  </a:cubicBezTo>
                  <a:close/>
                  <a:moveTo>
                    <a:pt x="251" y="103"/>
                  </a:moveTo>
                  <a:cubicBezTo>
                    <a:pt x="314" y="131"/>
                    <a:pt x="377" y="161"/>
                    <a:pt x="446" y="184"/>
                  </a:cubicBezTo>
                  <a:cubicBezTo>
                    <a:pt x="384" y="158"/>
                    <a:pt x="315" y="129"/>
                    <a:pt x="251" y="103"/>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1295075" y="2269200"/>
              <a:ext cx="1600" cy="550"/>
            </a:xfrm>
            <a:custGeom>
              <a:avLst/>
              <a:gdLst/>
              <a:ahLst/>
              <a:cxnLst/>
              <a:rect l="l" t="t" r="r" b="b"/>
              <a:pathLst>
                <a:path w="64" h="22" extrusionOk="0">
                  <a:moveTo>
                    <a:pt x="1" y="21"/>
                  </a:moveTo>
                  <a:cubicBezTo>
                    <a:pt x="22" y="21"/>
                    <a:pt x="43" y="21"/>
                    <a:pt x="64" y="0"/>
                  </a:cubicBezTo>
                  <a:cubicBezTo>
                    <a:pt x="43" y="21"/>
                    <a:pt x="22" y="21"/>
                    <a:pt x="1" y="2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1276100" y="2273925"/>
              <a:ext cx="1625" cy="575"/>
            </a:xfrm>
            <a:custGeom>
              <a:avLst/>
              <a:gdLst/>
              <a:ahLst/>
              <a:cxnLst/>
              <a:rect l="l" t="t" r="r" b="b"/>
              <a:pathLst>
                <a:path w="65" h="23" extrusionOk="0">
                  <a:moveTo>
                    <a:pt x="1" y="22"/>
                  </a:moveTo>
                  <a:cubicBezTo>
                    <a:pt x="22" y="22"/>
                    <a:pt x="43" y="1"/>
                    <a:pt x="64" y="1"/>
                  </a:cubicBezTo>
                  <a:cubicBezTo>
                    <a:pt x="43" y="1"/>
                    <a:pt x="22" y="22"/>
                    <a:pt x="1" y="22"/>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1300350" y="2268150"/>
              <a:ext cx="1600" cy="25"/>
            </a:xfrm>
            <a:custGeom>
              <a:avLst/>
              <a:gdLst/>
              <a:ahLst/>
              <a:cxnLst/>
              <a:rect l="l" t="t" r="r" b="b"/>
              <a:pathLst>
                <a:path w="64" h="1" extrusionOk="0">
                  <a:moveTo>
                    <a:pt x="64" y="0"/>
                  </a:moveTo>
                  <a:cubicBezTo>
                    <a:pt x="43" y="0"/>
                    <a:pt x="22" y="0"/>
                    <a:pt x="0" y="0"/>
                  </a:cubicBezTo>
                  <a:cubicBezTo>
                    <a:pt x="22" y="0"/>
                    <a:pt x="43" y="0"/>
                    <a:pt x="64"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1364100" y="2279725"/>
              <a:ext cx="550" cy="25"/>
            </a:xfrm>
            <a:custGeom>
              <a:avLst/>
              <a:gdLst/>
              <a:ahLst/>
              <a:cxnLst/>
              <a:rect l="l" t="t" r="r" b="b"/>
              <a:pathLst>
                <a:path w="22" h="1" extrusionOk="0">
                  <a:moveTo>
                    <a:pt x="1" y="1"/>
                  </a:moveTo>
                  <a:lnTo>
                    <a:pt x="22"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1339350" y="2276050"/>
              <a:ext cx="550" cy="25"/>
            </a:xfrm>
            <a:custGeom>
              <a:avLst/>
              <a:gdLst/>
              <a:ahLst/>
              <a:cxnLst/>
              <a:rect l="l" t="t" r="r" b="b"/>
              <a:pathLst>
                <a:path w="22" h="1" extrusionOk="0">
                  <a:moveTo>
                    <a:pt x="0" y="0"/>
                  </a:moveTo>
                  <a:cubicBezTo>
                    <a:pt x="0" y="0"/>
                    <a:pt x="21" y="0"/>
                    <a:pt x="21" y="0"/>
                  </a:cubicBezTo>
                  <a:cubicBezTo>
                    <a:pt x="21" y="0"/>
                    <a:pt x="0"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1341450" y="2276575"/>
              <a:ext cx="550" cy="25"/>
            </a:xfrm>
            <a:custGeom>
              <a:avLst/>
              <a:gdLst/>
              <a:ahLst/>
              <a:cxnLst/>
              <a:rect l="l" t="t" r="r" b="b"/>
              <a:pathLst>
                <a:path w="22" h="1" extrusionOk="0">
                  <a:moveTo>
                    <a:pt x="0" y="0"/>
                  </a:moveTo>
                  <a:cubicBezTo>
                    <a:pt x="0" y="0"/>
                    <a:pt x="21" y="0"/>
                    <a:pt x="21" y="0"/>
                  </a:cubicBezTo>
                  <a:cubicBezTo>
                    <a:pt x="21"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1366200" y="2279200"/>
              <a:ext cx="1100" cy="25"/>
            </a:xfrm>
            <a:custGeom>
              <a:avLst/>
              <a:gdLst/>
              <a:ahLst/>
              <a:cxnLst/>
              <a:rect l="l" t="t" r="r" b="b"/>
              <a:pathLst>
                <a:path w="44" h="1" extrusionOk="0">
                  <a:moveTo>
                    <a:pt x="1" y="1"/>
                  </a:moveTo>
                  <a:cubicBezTo>
                    <a:pt x="1" y="1"/>
                    <a:pt x="22" y="1"/>
                    <a:pt x="43" y="1"/>
                  </a:cubicBezTo>
                  <a:cubicBezTo>
                    <a:pt x="22" y="1"/>
                    <a:pt x="22"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1334600" y="2274475"/>
              <a:ext cx="1075" cy="25"/>
            </a:xfrm>
            <a:custGeom>
              <a:avLst/>
              <a:gdLst/>
              <a:ahLst/>
              <a:cxnLst/>
              <a:rect l="l" t="t" r="r" b="b"/>
              <a:pathLst>
                <a:path w="43" h="1" extrusionOk="0">
                  <a:moveTo>
                    <a:pt x="0" y="0"/>
                  </a:moveTo>
                  <a:cubicBezTo>
                    <a:pt x="0" y="0"/>
                    <a:pt x="21" y="0"/>
                    <a:pt x="43" y="0"/>
                  </a:cubicBezTo>
                  <a:cubicBezTo>
                    <a:pt x="21"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336700" y="2275000"/>
              <a:ext cx="550" cy="550"/>
            </a:xfrm>
            <a:custGeom>
              <a:avLst/>
              <a:gdLst/>
              <a:ahLst/>
              <a:cxnLst/>
              <a:rect l="l" t="t" r="r" b="b"/>
              <a:pathLst>
                <a:path w="22" h="22" extrusionOk="0">
                  <a:moveTo>
                    <a:pt x="1" y="0"/>
                  </a:moveTo>
                  <a:cubicBezTo>
                    <a:pt x="1" y="0"/>
                    <a:pt x="22" y="21"/>
                    <a:pt x="22" y="21"/>
                  </a:cubicBezTo>
                  <a:cubicBezTo>
                    <a:pt x="22" y="21"/>
                    <a:pt x="22"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350925" y="2279200"/>
              <a:ext cx="550" cy="25"/>
            </a:xfrm>
            <a:custGeom>
              <a:avLst/>
              <a:gdLst/>
              <a:ahLst/>
              <a:cxnLst/>
              <a:rect l="l" t="t" r="r" b="b"/>
              <a:pathLst>
                <a:path w="22" h="1" extrusionOk="0">
                  <a:moveTo>
                    <a:pt x="1" y="1"/>
                  </a:moveTo>
                  <a:cubicBezTo>
                    <a:pt x="1" y="1"/>
                    <a:pt x="22" y="1"/>
                    <a:pt x="22" y="1"/>
                  </a:cubicBezTo>
                  <a:cubicBezTo>
                    <a:pt x="22"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356200" y="2279725"/>
              <a:ext cx="550" cy="25"/>
            </a:xfrm>
            <a:custGeom>
              <a:avLst/>
              <a:gdLst/>
              <a:ahLst/>
              <a:cxnLst/>
              <a:rect l="l" t="t" r="r" b="b"/>
              <a:pathLst>
                <a:path w="22" h="1" extrusionOk="0">
                  <a:moveTo>
                    <a:pt x="1" y="1"/>
                  </a:moveTo>
                  <a:lnTo>
                    <a:pt x="22"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343550" y="2277625"/>
              <a:ext cx="550" cy="25"/>
            </a:xfrm>
            <a:custGeom>
              <a:avLst/>
              <a:gdLst/>
              <a:ahLst/>
              <a:cxnLst/>
              <a:rect l="l" t="t" r="r" b="b"/>
              <a:pathLst>
                <a:path w="22" h="1" extrusionOk="0">
                  <a:moveTo>
                    <a:pt x="1" y="1"/>
                  </a:moveTo>
                  <a:cubicBezTo>
                    <a:pt x="1" y="1"/>
                    <a:pt x="22" y="1"/>
                    <a:pt x="22" y="1"/>
                  </a:cubicBezTo>
                  <a:cubicBezTo>
                    <a:pt x="22" y="1"/>
                    <a:pt x="22"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348825" y="2278675"/>
              <a:ext cx="550" cy="25"/>
            </a:xfrm>
            <a:custGeom>
              <a:avLst/>
              <a:gdLst/>
              <a:ahLst/>
              <a:cxnLst/>
              <a:rect l="l" t="t" r="r" b="b"/>
              <a:pathLst>
                <a:path w="22" h="1" extrusionOk="0">
                  <a:moveTo>
                    <a:pt x="0" y="1"/>
                  </a:moveTo>
                  <a:cubicBezTo>
                    <a:pt x="0" y="1"/>
                    <a:pt x="0" y="1"/>
                    <a:pt x="22" y="1"/>
                  </a:cubicBezTo>
                  <a:cubicBezTo>
                    <a:pt x="0" y="1"/>
                    <a:pt x="0"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360950" y="2279725"/>
              <a:ext cx="550" cy="25"/>
            </a:xfrm>
            <a:custGeom>
              <a:avLst/>
              <a:gdLst/>
              <a:ahLst/>
              <a:cxnLst/>
              <a:rect l="l" t="t" r="r" b="b"/>
              <a:pathLst>
                <a:path w="22" h="1" extrusionOk="0">
                  <a:moveTo>
                    <a:pt x="0" y="1"/>
                  </a:moveTo>
                  <a:lnTo>
                    <a:pt x="2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318800" y="2268150"/>
              <a:ext cx="1600" cy="25"/>
            </a:xfrm>
            <a:custGeom>
              <a:avLst/>
              <a:gdLst/>
              <a:ahLst/>
              <a:cxnLst/>
              <a:rect l="l" t="t" r="r" b="b"/>
              <a:pathLst>
                <a:path w="64" h="1" extrusionOk="0">
                  <a:moveTo>
                    <a:pt x="0" y="0"/>
                  </a:moveTo>
                  <a:cubicBezTo>
                    <a:pt x="21" y="0"/>
                    <a:pt x="42" y="0"/>
                    <a:pt x="63" y="0"/>
                  </a:cubicBezTo>
                  <a:cubicBezTo>
                    <a:pt x="42" y="0"/>
                    <a:pt x="21"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315100" y="2266550"/>
              <a:ext cx="550" cy="550"/>
            </a:xfrm>
            <a:custGeom>
              <a:avLst/>
              <a:gdLst/>
              <a:ahLst/>
              <a:cxnLst/>
              <a:rect l="l" t="t" r="r" b="b"/>
              <a:pathLst>
                <a:path w="22" h="22" extrusionOk="0">
                  <a:moveTo>
                    <a:pt x="1" y="1"/>
                  </a:moveTo>
                  <a:cubicBezTo>
                    <a:pt x="1" y="1"/>
                    <a:pt x="22" y="22"/>
                    <a:pt x="22" y="22"/>
                  </a:cubicBezTo>
                  <a:cubicBezTo>
                    <a:pt x="22" y="22"/>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376750" y="2276575"/>
              <a:ext cx="1075" cy="25"/>
            </a:xfrm>
            <a:custGeom>
              <a:avLst/>
              <a:gdLst/>
              <a:ahLst/>
              <a:cxnLst/>
              <a:rect l="l" t="t" r="r" b="b"/>
              <a:pathLst>
                <a:path w="43" h="1" extrusionOk="0">
                  <a:moveTo>
                    <a:pt x="0" y="0"/>
                  </a:moveTo>
                  <a:cubicBezTo>
                    <a:pt x="0" y="0"/>
                    <a:pt x="22" y="0"/>
                    <a:pt x="43" y="0"/>
                  </a:cubicBezTo>
                  <a:cubicBezTo>
                    <a:pt x="22" y="0"/>
                    <a:pt x="22"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312475" y="2266550"/>
              <a:ext cx="1075" cy="25"/>
            </a:xfrm>
            <a:custGeom>
              <a:avLst/>
              <a:gdLst/>
              <a:ahLst/>
              <a:cxnLst/>
              <a:rect l="l" t="t" r="r" b="b"/>
              <a:pathLst>
                <a:path w="43" h="1" extrusionOk="0">
                  <a:moveTo>
                    <a:pt x="0" y="1"/>
                  </a:moveTo>
                  <a:lnTo>
                    <a:pt x="42"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314050" y="2266550"/>
              <a:ext cx="550" cy="25"/>
            </a:xfrm>
            <a:custGeom>
              <a:avLst/>
              <a:gdLst/>
              <a:ahLst/>
              <a:cxnLst/>
              <a:rect l="l" t="t" r="r" b="b"/>
              <a:pathLst>
                <a:path w="22" h="1" extrusionOk="0">
                  <a:moveTo>
                    <a:pt x="0" y="1"/>
                  </a:moveTo>
                  <a:cubicBezTo>
                    <a:pt x="0" y="1"/>
                    <a:pt x="0" y="1"/>
                    <a:pt x="22" y="1"/>
                  </a:cubicBezTo>
                  <a:cubicBezTo>
                    <a:pt x="0" y="1"/>
                    <a:pt x="0"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316150" y="2267100"/>
              <a:ext cx="1075" cy="550"/>
            </a:xfrm>
            <a:custGeom>
              <a:avLst/>
              <a:gdLst/>
              <a:ahLst/>
              <a:cxnLst/>
              <a:rect l="l" t="t" r="r" b="b"/>
              <a:pathLst>
                <a:path w="43" h="22" extrusionOk="0">
                  <a:moveTo>
                    <a:pt x="1" y="0"/>
                  </a:moveTo>
                  <a:cubicBezTo>
                    <a:pt x="1" y="0"/>
                    <a:pt x="22" y="0"/>
                    <a:pt x="43" y="21"/>
                  </a:cubicBezTo>
                  <a:cubicBezTo>
                    <a:pt x="22" y="0"/>
                    <a:pt x="22"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1372000" y="2278150"/>
              <a:ext cx="550" cy="25"/>
            </a:xfrm>
            <a:custGeom>
              <a:avLst/>
              <a:gdLst/>
              <a:ahLst/>
              <a:cxnLst/>
              <a:rect l="l" t="t" r="r" b="b"/>
              <a:pathLst>
                <a:path w="22" h="1" extrusionOk="0">
                  <a:moveTo>
                    <a:pt x="1" y="1"/>
                  </a:moveTo>
                  <a:cubicBezTo>
                    <a:pt x="1" y="1"/>
                    <a:pt x="1" y="1"/>
                    <a:pt x="22" y="1"/>
                  </a:cubicBezTo>
                  <a:cubicBezTo>
                    <a:pt x="1"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1309825" y="2266550"/>
              <a:ext cx="2675" cy="25"/>
            </a:xfrm>
            <a:custGeom>
              <a:avLst/>
              <a:gdLst/>
              <a:ahLst/>
              <a:cxnLst/>
              <a:rect l="l" t="t" r="r" b="b"/>
              <a:pathLst>
                <a:path w="107" h="1" extrusionOk="0">
                  <a:moveTo>
                    <a:pt x="1" y="1"/>
                  </a:moveTo>
                  <a:lnTo>
                    <a:pt x="106" y="1"/>
                  </a:lnTo>
                  <a:cubicBezTo>
                    <a:pt x="64" y="1"/>
                    <a:pt x="43"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1374650" y="2277100"/>
              <a:ext cx="550" cy="550"/>
            </a:xfrm>
            <a:custGeom>
              <a:avLst/>
              <a:gdLst/>
              <a:ahLst/>
              <a:cxnLst/>
              <a:rect l="l" t="t" r="r" b="b"/>
              <a:pathLst>
                <a:path w="22" h="22" extrusionOk="0">
                  <a:moveTo>
                    <a:pt x="0" y="22"/>
                  </a:moveTo>
                  <a:cubicBezTo>
                    <a:pt x="0" y="22"/>
                    <a:pt x="0" y="0"/>
                    <a:pt x="21" y="0"/>
                  </a:cubicBezTo>
                  <a:cubicBezTo>
                    <a:pt x="0" y="0"/>
                    <a:pt x="0" y="22"/>
                    <a:pt x="0" y="22"/>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1333025" y="2273400"/>
              <a:ext cx="550" cy="550"/>
            </a:xfrm>
            <a:custGeom>
              <a:avLst/>
              <a:gdLst/>
              <a:ahLst/>
              <a:cxnLst/>
              <a:rect l="l" t="t" r="r" b="b"/>
              <a:pathLst>
                <a:path w="22" h="22" extrusionOk="0">
                  <a:moveTo>
                    <a:pt x="0" y="1"/>
                  </a:moveTo>
                  <a:cubicBezTo>
                    <a:pt x="0" y="1"/>
                    <a:pt x="21" y="22"/>
                    <a:pt x="21" y="22"/>
                  </a:cubicBezTo>
                  <a:cubicBezTo>
                    <a:pt x="21" y="22"/>
                    <a:pt x="0" y="1"/>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1368850" y="2278675"/>
              <a:ext cx="550" cy="550"/>
            </a:xfrm>
            <a:custGeom>
              <a:avLst/>
              <a:gdLst/>
              <a:ahLst/>
              <a:cxnLst/>
              <a:rect l="l" t="t" r="r" b="b"/>
              <a:pathLst>
                <a:path w="22" h="22" extrusionOk="0">
                  <a:moveTo>
                    <a:pt x="21" y="1"/>
                  </a:moveTo>
                  <a:cubicBezTo>
                    <a:pt x="21" y="1"/>
                    <a:pt x="0" y="1"/>
                    <a:pt x="0" y="22"/>
                  </a:cubicBezTo>
                  <a:cubicBezTo>
                    <a:pt x="0" y="22"/>
                    <a:pt x="21" y="1"/>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1317725" y="2267625"/>
              <a:ext cx="1100" cy="25"/>
            </a:xfrm>
            <a:custGeom>
              <a:avLst/>
              <a:gdLst/>
              <a:ahLst/>
              <a:cxnLst/>
              <a:rect l="l" t="t" r="r" b="b"/>
              <a:pathLst>
                <a:path w="44" h="1" extrusionOk="0">
                  <a:moveTo>
                    <a:pt x="1" y="0"/>
                  </a:moveTo>
                  <a:cubicBezTo>
                    <a:pt x="1" y="0"/>
                    <a:pt x="22" y="0"/>
                    <a:pt x="43" y="0"/>
                  </a:cubicBezTo>
                  <a:cubicBezTo>
                    <a:pt x="22" y="0"/>
                    <a:pt x="1"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1323000" y="2223350"/>
              <a:ext cx="224500" cy="57125"/>
            </a:xfrm>
            <a:custGeom>
              <a:avLst/>
              <a:gdLst/>
              <a:ahLst/>
              <a:cxnLst/>
              <a:rect l="l" t="t" r="r" b="b"/>
              <a:pathLst>
                <a:path w="8980" h="2285" extrusionOk="0">
                  <a:moveTo>
                    <a:pt x="8600" y="1"/>
                  </a:moveTo>
                  <a:lnTo>
                    <a:pt x="8600" y="1"/>
                  </a:lnTo>
                  <a:cubicBezTo>
                    <a:pt x="8340" y="358"/>
                    <a:pt x="8002" y="465"/>
                    <a:pt x="7593" y="465"/>
                  </a:cubicBezTo>
                  <a:cubicBezTo>
                    <a:pt x="6989" y="465"/>
                    <a:pt x="6230" y="231"/>
                    <a:pt x="5345" y="231"/>
                  </a:cubicBezTo>
                  <a:cubicBezTo>
                    <a:pt x="4643" y="231"/>
                    <a:pt x="3862" y="378"/>
                    <a:pt x="3015" y="907"/>
                  </a:cubicBezTo>
                  <a:lnTo>
                    <a:pt x="3015" y="928"/>
                  </a:lnTo>
                  <a:cubicBezTo>
                    <a:pt x="2087" y="1503"/>
                    <a:pt x="1613" y="1738"/>
                    <a:pt x="1100" y="1738"/>
                  </a:cubicBezTo>
                  <a:cubicBezTo>
                    <a:pt x="786" y="1738"/>
                    <a:pt x="457" y="1649"/>
                    <a:pt x="1" y="1497"/>
                  </a:cubicBezTo>
                  <a:lnTo>
                    <a:pt x="1" y="1497"/>
                  </a:lnTo>
                  <a:lnTo>
                    <a:pt x="64" y="1876"/>
                  </a:lnTo>
                  <a:cubicBezTo>
                    <a:pt x="457" y="2054"/>
                    <a:pt x="911" y="2285"/>
                    <a:pt x="1508" y="2285"/>
                  </a:cubicBezTo>
                  <a:cubicBezTo>
                    <a:pt x="1904" y="2285"/>
                    <a:pt x="2363" y="2183"/>
                    <a:pt x="2909" y="1898"/>
                  </a:cubicBezTo>
                  <a:cubicBezTo>
                    <a:pt x="3669" y="1510"/>
                    <a:pt x="4428" y="1159"/>
                    <a:pt x="5245" y="1159"/>
                  </a:cubicBezTo>
                  <a:cubicBezTo>
                    <a:pt x="5493" y="1159"/>
                    <a:pt x="5747" y="1192"/>
                    <a:pt x="6007" y="1265"/>
                  </a:cubicBezTo>
                  <a:cubicBezTo>
                    <a:pt x="6471" y="1413"/>
                    <a:pt x="6977" y="1455"/>
                    <a:pt x="7462" y="1560"/>
                  </a:cubicBezTo>
                  <a:cubicBezTo>
                    <a:pt x="7647" y="1602"/>
                    <a:pt x="7806" y="1621"/>
                    <a:pt x="7942" y="1621"/>
                  </a:cubicBezTo>
                  <a:cubicBezTo>
                    <a:pt x="8979" y="1621"/>
                    <a:pt x="8674" y="522"/>
                    <a:pt x="8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1239750" y="2220200"/>
              <a:ext cx="304750" cy="58650"/>
            </a:xfrm>
            <a:custGeom>
              <a:avLst/>
              <a:gdLst/>
              <a:ahLst/>
              <a:cxnLst/>
              <a:rect l="l" t="t" r="r" b="b"/>
              <a:pathLst>
                <a:path w="12190" h="2346" extrusionOk="0">
                  <a:moveTo>
                    <a:pt x="11888" y="0"/>
                  </a:moveTo>
                  <a:cubicBezTo>
                    <a:pt x="11634" y="358"/>
                    <a:pt x="11300" y="464"/>
                    <a:pt x="10894" y="464"/>
                  </a:cubicBezTo>
                  <a:cubicBezTo>
                    <a:pt x="10294" y="464"/>
                    <a:pt x="9537" y="231"/>
                    <a:pt x="8654" y="231"/>
                  </a:cubicBezTo>
                  <a:cubicBezTo>
                    <a:pt x="7952" y="231"/>
                    <a:pt x="7170" y="378"/>
                    <a:pt x="6324" y="907"/>
                  </a:cubicBezTo>
                  <a:cubicBezTo>
                    <a:pt x="5389" y="1491"/>
                    <a:pt x="4910" y="1731"/>
                    <a:pt x="4390" y="1731"/>
                  </a:cubicBezTo>
                  <a:cubicBezTo>
                    <a:pt x="4065" y="1731"/>
                    <a:pt x="3724" y="1637"/>
                    <a:pt x="3246" y="1476"/>
                  </a:cubicBezTo>
                  <a:cubicBezTo>
                    <a:pt x="3048" y="1408"/>
                    <a:pt x="2891" y="1378"/>
                    <a:pt x="2724" y="1378"/>
                  </a:cubicBezTo>
                  <a:cubicBezTo>
                    <a:pt x="2270" y="1378"/>
                    <a:pt x="1745" y="1599"/>
                    <a:pt x="127" y="1876"/>
                  </a:cubicBezTo>
                  <a:cubicBezTo>
                    <a:pt x="85" y="1960"/>
                    <a:pt x="43" y="2045"/>
                    <a:pt x="1" y="2129"/>
                  </a:cubicBezTo>
                  <a:lnTo>
                    <a:pt x="85" y="2129"/>
                  </a:lnTo>
                  <a:cubicBezTo>
                    <a:pt x="427" y="2129"/>
                    <a:pt x="762" y="2170"/>
                    <a:pt x="1108" y="2170"/>
                  </a:cubicBezTo>
                  <a:cubicBezTo>
                    <a:pt x="1316" y="2170"/>
                    <a:pt x="1529" y="2155"/>
                    <a:pt x="1750" y="2108"/>
                  </a:cubicBezTo>
                  <a:cubicBezTo>
                    <a:pt x="2084" y="2024"/>
                    <a:pt x="2405" y="1914"/>
                    <a:pt x="2755" y="1914"/>
                  </a:cubicBezTo>
                  <a:cubicBezTo>
                    <a:pt x="2846" y="1914"/>
                    <a:pt x="2940" y="1922"/>
                    <a:pt x="3036" y="1939"/>
                  </a:cubicBezTo>
                  <a:cubicBezTo>
                    <a:pt x="3415" y="2024"/>
                    <a:pt x="3773" y="2213"/>
                    <a:pt x="4132" y="2298"/>
                  </a:cubicBezTo>
                  <a:cubicBezTo>
                    <a:pt x="4291" y="2330"/>
                    <a:pt x="4449" y="2345"/>
                    <a:pt x="4608" y="2345"/>
                  </a:cubicBezTo>
                  <a:cubicBezTo>
                    <a:pt x="5162" y="2345"/>
                    <a:pt x="5705" y="2159"/>
                    <a:pt x="6197" y="1897"/>
                  </a:cubicBezTo>
                  <a:cubicBezTo>
                    <a:pt x="6973" y="1509"/>
                    <a:pt x="7736" y="1159"/>
                    <a:pt x="8553" y="1159"/>
                  </a:cubicBezTo>
                  <a:cubicBezTo>
                    <a:pt x="8802" y="1159"/>
                    <a:pt x="9056" y="1191"/>
                    <a:pt x="9316" y="1265"/>
                  </a:cubicBezTo>
                  <a:cubicBezTo>
                    <a:pt x="9780" y="1412"/>
                    <a:pt x="10286" y="1454"/>
                    <a:pt x="10750" y="1560"/>
                  </a:cubicBezTo>
                  <a:cubicBezTo>
                    <a:pt x="10936" y="1602"/>
                    <a:pt x="11096" y="1621"/>
                    <a:pt x="11233" y="1621"/>
                  </a:cubicBezTo>
                  <a:cubicBezTo>
                    <a:pt x="12190" y="1621"/>
                    <a:pt x="12001" y="683"/>
                    <a:pt x="11909" y="148"/>
                  </a:cubicBezTo>
                  <a:cubicBezTo>
                    <a:pt x="11909" y="85"/>
                    <a:pt x="11909" y="42"/>
                    <a:pt x="11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1322475" y="2219925"/>
              <a:ext cx="14775" cy="14075"/>
            </a:xfrm>
            <a:custGeom>
              <a:avLst/>
              <a:gdLst/>
              <a:ahLst/>
              <a:cxnLst/>
              <a:rect l="l" t="t" r="r" b="b"/>
              <a:pathLst>
                <a:path w="591" h="563" extrusionOk="0">
                  <a:moveTo>
                    <a:pt x="327" y="1"/>
                  </a:moveTo>
                  <a:cubicBezTo>
                    <a:pt x="304" y="1"/>
                    <a:pt x="279" y="4"/>
                    <a:pt x="254" y="11"/>
                  </a:cubicBezTo>
                  <a:cubicBezTo>
                    <a:pt x="106" y="32"/>
                    <a:pt x="1" y="180"/>
                    <a:pt x="22" y="348"/>
                  </a:cubicBezTo>
                  <a:cubicBezTo>
                    <a:pt x="41" y="481"/>
                    <a:pt x="162" y="562"/>
                    <a:pt x="293" y="562"/>
                  </a:cubicBezTo>
                  <a:cubicBezTo>
                    <a:pt x="308" y="562"/>
                    <a:pt x="323" y="561"/>
                    <a:pt x="338" y="559"/>
                  </a:cubicBezTo>
                  <a:cubicBezTo>
                    <a:pt x="485" y="517"/>
                    <a:pt x="591" y="370"/>
                    <a:pt x="570" y="222"/>
                  </a:cubicBezTo>
                  <a:cubicBezTo>
                    <a:pt x="535" y="82"/>
                    <a:pt x="442" y="1"/>
                    <a:pt x="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1478450" y="2196750"/>
              <a:ext cx="13200" cy="12650"/>
            </a:xfrm>
            <a:custGeom>
              <a:avLst/>
              <a:gdLst/>
              <a:ahLst/>
              <a:cxnLst/>
              <a:rect l="l" t="t" r="r" b="b"/>
              <a:pathLst>
                <a:path w="528" h="506" extrusionOk="0">
                  <a:moveTo>
                    <a:pt x="277" y="0"/>
                  </a:moveTo>
                  <a:cubicBezTo>
                    <a:pt x="255" y="0"/>
                    <a:pt x="233" y="4"/>
                    <a:pt x="211" y="11"/>
                  </a:cubicBezTo>
                  <a:cubicBezTo>
                    <a:pt x="84" y="32"/>
                    <a:pt x="0" y="158"/>
                    <a:pt x="21" y="306"/>
                  </a:cubicBezTo>
                  <a:cubicBezTo>
                    <a:pt x="39" y="413"/>
                    <a:pt x="133" y="505"/>
                    <a:pt x="250" y="505"/>
                  </a:cubicBezTo>
                  <a:cubicBezTo>
                    <a:pt x="272" y="505"/>
                    <a:pt x="294" y="502"/>
                    <a:pt x="316" y="496"/>
                  </a:cubicBezTo>
                  <a:cubicBezTo>
                    <a:pt x="443" y="454"/>
                    <a:pt x="527" y="327"/>
                    <a:pt x="506" y="201"/>
                  </a:cubicBezTo>
                  <a:cubicBezTo>
                    <a:pt x="471" y="79"/>
                    <a:pt x="379" y="0"/>
                    <a:pt x="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1290350" y="2154850"/>
              <a:ext cx="61125" cy="22700"/>
            </a:xfrm>
            <a:custGeom>
              <a:avLst/>
              <a:gdLst/>
              <a:ahLst/>
              <a:cxnLst/>
              <a:rect l="l" t="t" r="r" b="b"/>
              <a:pathLst>
                <a:path w="2445" h="908" extrusionOk="0">
                  <a:moveTo>
                    <a:pt x="1054" y="1"/>
                  </a:moveTo>
                  <a:cubicBezTo>
                    <a:pt x="801" y="169"/>
                    <a:pt x="569" y="338"/>
                    <a:pt x="337" y="528"/>
                  </a:cubicBezTo>
                  <a:cubicBezTo>
                    <a:pt x="295" y="549"/>
                    <a:pt x="148" y="696"/>
                    <a:pt x="0" y="823"/>
                  </a:cubicBezTo>
                  <a:lnTo>
                    <a:pt x="63" y="823"/>
                  </a:lnTo>
                  <a:lnTo>
                    <a:pt x="1475" y="907"/>
                  </a:lnTo>
                  <a:cubicBezTo>
                    <a:pt x="1728" y="717"/>
                    <a:pt x="1981" y="528"/>
                    <a:pt x="2234" y="380"/>
                  </a:cubicBezTo>
                  <a:cubicBezTo>
                    <a:pt x="2297" y="338"/>
                    <a:pt x="2382" y="296"/>
                    <a:pt x="2445" y="254"/>
                  </a:cubicBez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1412575" y="2123250"/>
              <a:ext cx="51150" cy="15300"/>
            </a:xfrm>
            <a:custGeom>
              <a:avLst/>
              <a:gdLst/>
              <a:ahLst/>
              <a:cxnLst/>
              <a:rect l="l" t="t" r="r" b="b"/>
              <a:pathLst>
                <a:path w="2046" h="612" extrusionOk="0">
                  <a:moveTo>
                    <a:pt x="1" y="0"/>
                  </a:moveTo>
                  <a:cubicBezTo>
                    <a:pt x="296" y="190"/>
                    <a:pt x="696" y="380"/>
                    <a:pt x="991" y="527"/>
                  </a:cubicBezTo>
                  <a:cubicBezTo>
                    <a:pt x="1413" y="527"/>
                    <a:pt x="1771" y="569"/>
                    <a:pt x="2045" y="611"/>
                  </a:cubicBezTo>
                  <a:cubicBezTo>
                    <a:pt x="1813" y="443"/>
                    <a:pt x="1560" y="253"/>
                    <a:pt x="1328" y="85"/>
                  </a:cubicBezTo>
                  <a:cubicBezTo>
                    <a:pt x="907" y="21"/>
                    <a:pt x="44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1343550" y="2130625"/>
              <a:ext cx="55350" cy="17925"/>
            </a:xfrm>
            <a:custGeom>
              <a:avLst/>
              <a:gdLst/>
              <a:ahLst/>
              <a:cxnLst/>
              <a:rect l="l" t="t" r="r" b="b"/>
              <a:pathLst>
                <a:path w="2214" h="717" extrusionOk="0">
                  <a:moveTo>
                    <a:pt x="1118" y="0"/>
                  </a:moveTo>
                  <a:cubicBezTo>
                    <a:pt x="738" y="127"/>
                    <a:pt x="359" y="274"/>
                    <a:pt x="1" y="443"/>
                  </a:cubicBezTo>
                  <a:cubicBezTo>
                    <a:pt x="401" y="527"/>
                    <a:pt x="907" y="633"/>
                    <a:pt x="1350" y="717"/>
                  </a:cubicBezTo>
                  <a:cubicBezTo>
                    <a:pt x="1645" y="612"/>
                    <a:pt x="1919" y="506"/>
                    <a:pt x="2214" y="443"/>
                  </a:cubicBezTo>
                  <a:lnTo>
                    <a:pt x="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1501100" y="2171200"/>
              <a:ext cx="26375" cy="36375"/>
            </a:xfrm>
            <a:custGeom>
              <a:avLst/>
              <a:gdLst/>
              <a:ahLst/>
              <a:cxnLst/>
              <a:rect l="l" t="t" r="r" b="b"/>
              <a:pathLst>
                <a:path w="1055" h="1455" extrusionOk="0">
                  <a:moveTo>
                    <a:pt x="0" y="0"/>
                  </a:moveTo>
                  <a:lnTo>
                    <a:pt x="22" y="63"/>
                  </a:lnTo>
                  <a:lnTo>
                    <a:pt x="675" y="1454"/>
                  </a:lnTo>
                  <a:lnTo>
                    <a:pt x="1054" y="1138"/>
                  </a:lnTo>
                  <a:lnTo>
                    <a:pt x="928" y="4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1501625" y="2172775"/>
              <a:ext cx="24275" cy="34800"/>
            </a:xfrm>
            <a:custGeom>
              <a:avLst/>
              <a:gdLst/>
              <a:ahLst/>
              <a:cxnLst/>
              <a:rect l="l" t="t" r="r" b="b"/>
              <a:pathLst>
                <a:path w="971" h="1392" extrusionOk="0">
                  <a:moveTo>
                    <a:pt x="1" y="0"/>
                  </a:moveTo>
                  <a:lnTo>
                    <a:pt x="654" y="1391"/>
                  </a:lnTo>
                  <a:lnTo>
                    <a:pt x="970" y="1139"/>
                  </a:lnTo>
                  <a:lnTo>
                    <a:pt x="844" y="4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1347775" y="2534225"/>
              <a:ext cx="5300" cy="23200"/>
            </a:xfrm>
            <a:custGeom>
              <a:avLst/>
              <a:gdLst/>
              <a:ahLst/>
              <a:cxnLst/>
              <a:rect l="l" t="t" r="r" b="b"/>
              <a:pathLst>
                <a:path w="212" h="928" extrusionOk="0">
                  <a:moveTo>
                    <a:pt x="211" y="0"/>
                  </a:moveTo>
                  <a:lnTo>
                    <a:pt x="211" y="0"/>
                  </a:lnTo>
                  <a:cubicBezTo>
                    <a:pt x="85" y="317"/>
                    <a:pt x="0" y="633"/>
                    <a:pt x="0" y="928"/>
                  </a:cubicBezTo>
                  <a:cubicBezTo>
                    <a:pt x="106" y="612"/>
                    <a:pt x="169" y="296"/>
                    <a:pt x="211" y="0"/>
                  </a:cubicBez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1329325" y="2347700"/>
              <a:ext cx="339875" cy="243475"/>
            </a:xfrm>
            <a:custGeom>
              <a:avLst/>
              <a:gdLst/>
              <a:ahLst/>
              <a:cxnLst/>
              <a:rect l="l" t="t" r="r" b="b"/>
              <a:pathLst>
                <a:path w="13595" h="9739" extrusionOk="0">
                  <a:moveTo>
                    <a:pt x="6366" y="1"/>
                  </a:moveTo>
                  <a:cubicBezTo>
                    <a:pt x="6724" y="22"/>
                    <a:pt x="5818" y="1286"/>
                    <a:pt x="5712" y="1371"/>
                  </a:cubicBezTo>
                  <a:cubicBezTo>
                    <a:pt x="5185" y="1750"/>
                    <a:pt x="4595" y="1919"/>
                    <a:pt x="3963" y="2066"/>
                  </a:cubicBezTo>
                  <a:cubicBezTo>
                    <a:pt x="3204" y="2235"/>
                    <a:pt x="780" y="4595"/>
                    <a:pt x="1" y="4701"/>
                  </a:cubicBezTo>
                  <a:cubicBezTo>
                    <a:pt x="275" y="4785"/>
                    <a:pt x="1118" y="5881"/>
                    <a:pt x="949" y="7461"/>
                  </a:cubicBezTo>
                  <a:cubicBezTo>
                    <a:pt x="1602" y="5691"/>
                    <a:pt x="3689" y="3668"/>
                    <a:pt x="5228" y="2909"/>
                  </a:cubicBezTo>
                  <a:cubicBezTo>
                    <a:pt x="5605" y="2835"/>
                    <a:pt x="5958" y="2800"/>
                    <a:pt x="6291" y="2800"/>
                  </a:cubicBezTo>
                  <a:cubicBezTo>
                    <a:pt x="8332" y="2800"/>
                    <a:pt x="9563" y="4151"/>
                    <a:pt x="10560" y="6344"/>
                  </a:cubicBezTo>
                  <a:cubicBezTo>
                    <a:pt x="10686" y="6640"/>
                    <a:pt x="11445" y="9738"/>
                    <a:pt x="11340" y="9738"/>
                  </a:cubicBezTo>
                  <a:cubicBezTo>
                    <a:pt x="11356" y="9738"/>
                    <a:pt x="11372" y="9739"/>
                    <a:pt x="11388" y="9739"/>
                  </a:cubicBezTo>
                  <a:cubicBezTo>
                    <a:pt x="12630" y="9739"/>
                    <a:pt x="13595" y="7377"/>
                    <a:pt x="13595" y="7377"/>
                  </a:cubicBezTo>
                  <a:cubicBezTo>
                    <a:pt x="13595" y="7377"/>
                    <a:pt x="12183" y="3710"/>
                    <a:pt x="12162" y="3710"/>
                  </a:cubicBezTo>
                  <a:cubicBezTo>
                    <a:pt x="12056" y="3394"/>
                    <a:pt x="11635" y="3057"/>
                    <a:pt x="11424" y="2783"/>
                  </a:cubicBezTo>
                  <a:lnTo>
                    <a:pt x="11424" y="2783"/>
                  </a:lnTo>
                  <a:lnTo>
                    <a:pt x="11445" y="2804"/>
                  </a:lnTo>
                  <a:cubicBezTo>
                    <a:pt x="11108" y="2382"/>
                    <a:pt x="10855" y="1855"/>
                    <a:pt x="10518" y="1476"/>
                  </a:cubicBezTo>
                  <a:cubicBezTo>
                    <a:pt x="9611" y="422"/>
                    <a:pt x="7715" y="22"/>
                    <a:pt x="6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601675" y="2906225"/>
              <a:ext cx="693425" cy="486875"/>
            </a:xfrm>
            <a:custGeom>
              <a:avLst/>
              <a:gdLst/>
              <a:ahLst/>
              <a:cxnLst/>
              <a:rect l="l" t="t" r="r" b="b"/>
              <a:pathLst>
                <a:path w="27737" h="19475" extrusionOk="0">
                  <a:moveTo>
                    <a:pt x="27737" y="0"/>
                  </a:moveTo>
                  <a:lnTo>
                    <a:pt x="27737" y="0"/>
                  </a:lnTo>
                  <a:cubicBezTo>
                    <a:pt x="25987" y="632"/>
                    <a:pt x="24617" y="1454"/>
                    <a:pt x="23016" y="2276"/>
                  </a:cubicBezTo>
                  <a:cubicBezTo>
                    <a:pt x="21814" y="2887"/>
                    <a:pt x="20149" y="2887"/>
                    <a:pt x="18821" y="3035"/>
                  </a:cubicBezTo>
                  <a:lnTo>
                    <a:pt x="18843" y="3035"/>
                  </a:lnTo>
                  <a:cubicBezTo>
                    <a:pt x="16187" y="3330"/>
                    <a:pt x="12667" y="3246"/>
                    <a:pt x="10328" y="4721"/>
                  </a:cubicBezTo>
                  <a:lnTo>
                    <a:pt x="8241" y="6681"/>
                  </a:lnTo>
                  <a:lnTo>
                    <a:pt x="1" y="18526"/>
                  </a:lnTo>
                  <a:lnTo>
                    <a:pt x="612" y="19474"/>
                  </a:lnTo>
                  <a:lnTo>
                    <a:pt x="11192" y="5206"/>
                  </a:lnTo>
                  <a:cubicBezTo>
                    <a:pt x="13742" y="4995"/>
                    <a:pt x="16271" y="4763"/>
                    <a:pt x="18800" y="4468"/>
                  </a:cubicBezTo>
                  <a:cubicBezTo>
                    <a:pt x="22362" y="4068"/>
                    <a:pt x="26198" y="3878"/>
                    <a:pt x="27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1251875" y="2374575"/>
              <a:ext cx="386775" cy="715550"/>
            </a:xfrm>
            <a:custGeom>
              <a:avLst/>
              <a:gdLst/>
              <a:ahLst/>
              <a:cxnLst/>
              <a:rect l="l" t="t" r="r" b="b"/>
              <a:pathLst>
                <a:path w="15471" h="28622" extrusionOk="0">
                  <a:moveTo>
                    <a:pt x="12267" y="2804"/>
                  </a:moveTo>
                  <a:cubicBezTo>
                    <a:pt x="9885" y="0"/>
                    <a:pt x="6155" y="2466"/>
                    <a:pt x="3752" y="3710"/>
                  </a:cubicBezTo>
                  <a:cubicBezTo>
                    <a:pt x="3162" y="4026"/>
                    <a:pt x="3246" y="5248"/>
                    <a:pt x="3267" y="5775"/>
                  </a:cubicBezTo>
                  <a:cubicBezTo>
                    <a:pt x="3330" y="6745"/>
                    <a:pt x="3394" y="7672"/>
                    <a:pt x="3330" y="8663"/>
                  </a:cubicBezTo>
                  <a:cubicBezTo>
                    <a:pt x="3204" y="10159"/>
                    <a:pt x="2972" y="11655"/>
                    <a:pt x="2614" y="13110"/>
                  </a:cubicBezTo>
                  <a:cubicBezTo>
                    <a:pt x="2445" y="13784"/>
                    <a:pt x="2192" y="14437"/>
                    <a:pt x="2171" y="15112"/>
                  </a:cubicBezTo>
                  <a:cubicBezTo>
                    <a:pt x="2150" y="15681"/>
                    <a:pt x="2277" y="15913"/>
                    <a:pt x="2045" y="16524"/>
                  </a:cubicBezTo>
                  <a:cubicBezTo>
                    <a:pt x="1434" y="18189"/>
                    <a:pt x="675" y="19812"/>
                    <a:pt x="0" y="21435"/>
                  </a:cubicBezTo>
                  <a:cubicBezTo>
                    <a:pt x="2235" y="24448"/>
                    <a:pt x="3626" y="25523"/>
                    <a:pt x="3626" y="25523"/>
                  </a:cubicBezTo>
                  <a:cubicBezTo>
                    <a:pt x="5122" y="26514"/>
                    <a:pt x="8663" y="27104"/>
                    <a:pt x="11297" y="28621"/>
                  </a:cubicBezTo>
                  <a:cubicBezTo>
                    <a:pt x="12541" y="26345"/>
                    <a:pt x="12625" y="24638"/>
                    <a:pt x="12414" y="23458"/>
                  </a:cubicBezTo>
                  <a:cubicBezTo>
                    <a:pt x="12204" y="22151"/>
                    <a:pt x="11550" y="21013"/>
                    <a:pt x="11677" y="18969"/>
                  </a:cubicBezTo>
                  <a:cubicBezTo>
                    <a:pt x="11719" y="18147"/>
                    <a:pt x="11824" y="17557"/>
                    <a:pt x="12119" y="17072"/>
                  </a:cubicBezTo>
                  <a:cubicBezTo>
                    <a:pt x="12541" y="16376"/>
                    <a:pt x="13363" y="15807"/>
                    <a:pt x="13826" y="15112"/>
                  </a:cubicBezTo>
                  <a:cubicBezTo>
                    <a:pt x="14796" y="13658"/>
                    <a:pt x="15344" y="11993"/>
                    <a:pt x="15386" y="10307"/>
                  </a:cubicBezTo>
                  <a:cubicBezTo>
                    <a:pt x="15470" y="7546"/>
                    <a:pt x="14016" y="5248"/>
                    <a:pt x="12435" y="3014"/>
                  </a:cubicBezTo>
                  <a:cubicBezTo>
                    <a:pt x="12372" y="2951"/>
                    <a:pt x="12330" y="2888"/>
                    <a:pt x="12267" y="28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1277700" y="2728125"/>
              <a:ext cx="285600" cy="141775"/>
            </a:xfrm>
            <a:custGeom>
              <a:avLst/>
              <a:gdLst/>
              <a:ahLst/>
              <a:cxnLst/>
              <a:rect l="l" t="t" r="r" b="b"/>
              <a:pathLst>
                <a:path w="11424" h="5671" extrusionOk="0">
                  <a:moveTo>
                    <a:pt x="949" y="0"/>
                  </a:moveTo>
                  <a:lnTo>
                    <a:pt x="0" y="1096"/>
                  </a:lnTo>
                  <a:cubicBezTo>
                    <a:pt x="3167" y="3867"/>
                    <a:pt x="6829" y="5671"/>
                    <a:pt x="11270" y="5671"/>
                  </a:cubicBezTo>
                  <a:cubicBezTo>
                    <a:pt x="11321" y="5671"/>
                    <a:pt x="11372" y="5670"/>
                    <a:pt x="11423" y="5670"/>
                  </a:cubicBezTo>
                  <a:lnTo>
                    <a:pt x="11360" y="3836"/>
                  </a:lnTo>
                  <a:cubicBezTo>
                    <a:pt x="11327" y="3836"/>
                    <a:pt x="11293" y="3836"/>
                    <a:pt x="11259" y="3836"/>
                  </a:cubicBezTo>
                  <a:cubicBezTo>
                    <a:pt x="7134" y="3836"/>
                    <a:pt x="3855" y="2551"/>
                    <a:pt x="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1063775" y="2603650"/>
              <a:ext cx="111200" cy="52975"/>
            </a:xfrm>
            <a:custGeom>
              <a:avLst/>
              <a:gdLst/>
              <a:ahLst/>
              <a:cxnLst/>
              <a:rect l="l" t="t" r="r" b="b"/>
              <a:pathLst>
                <a:path w="4448" h="2119" extrusionOk="0">
                  <a:moveTo>
                    <a:pt x="464" y="0"/>
                  </a:moveTo>
                  <a:cubicBezTo>
                    <a:pt x="287" y="0"/>
                    <a:pt x="130" y="114"/>
                    <a:pt x="64" y="279"/>
                  </a:cubicBezTo>
                  <a:cubicBezTo>
                    <a:pt x="0" y="490"/>
                    <a:pt x="106" y="743"/>
                    <a:pt x="316" y="806"/>
                  </a:cubicBezTo>
                  <a:lnTo>
                    <a:pt x="3836" y="2092"/>
                  </a:lnTo>
                  <a:cubicBezTo>
                    <a:pt x="3881" y="2110"/>
                    <a:pt x="3927" y="2118"/>
                    <a:pt x="3972" y="2118"/>
                  </a:cubicBezTo>
                  <a:cubicBezTo>
                    <a:pt x="4139" y="2118"/>
                    <a:pt x="4297" y="2005"/>
                    <a:pt x="4363" y="1839"/>
                  </a:cubicBezTo>
                  <a:cubicBezTo>
                    <a:pt x="4447" y="1628"/>
                    <a:pt x="4321" y="1375"/>
                    <a:pt x="4110" y="1312"/>
                  </a:cubicBezTo>
                  <a:lnTo>
                    <a:pt x="611" y="27"/>
                  </a:lnTo>
                  <a:cubicBezTo>
                    <a:pt x="562" y="9"/>
                    <a:pt x="512"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1093800" y="2618525"/>
              <a:ext cx="194975" cy="101200"/>
            </a:xfrm>
            <a:custGeom>
              <a:avLst/>
              <a:gdLst/>
              <a:ahLst/>
              <a:cxnLst/>
              <a:rect l="l" t="t" r="r" b="b"/>
              <a:pathLst>
                <a:path w="7799" h="4048" extrusionOk="0">
                  <a:moveTo>
                    <a:pt x="85" y="1"/>
                  </a:moveTo>
                  <a:lnTo>
                    <a:pt x="1" y="823"/>
                  </a:lnTo>
                  <a:cubicBezTo>
                    <a:pt x="2656" y="1160"/>
                    <a:pt x="5227" y="2298"/>
                    <a:pt x="7251" y="4047"/>
                  </a:cubicBezTo>
                  <a:lnTo>
                    <a:pt x="7799" y="3415"/>
                  </a:lnTo>
                  <a:cubicBezTo>
                    <a:pt x="5649" y="1560"/>
                    <a:pt x="2909" y="359"/>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1155975" y="2618075"/>
              <a:ext cx="36900" cy="62875"/>
            </a:xfrm>
            <a:custGeom>
              <a:avLst/>
              <a:gdLst/>
              <a:ahLst/>
              <a:cxnLst/>
              <a:rect l="l" t="t" r="r" b="b"/>
              <a:pathLst>
                <a:path w="1476" h="2515" extrusionOk="0">
                  <a:moveTo>
                    <a:pt x="995" y="1"/>
                  </a:moveTo>
                  <a:cubicBezTo>
                    <a:pt x="824" y="1"/>
                    <a:pt x="663" y="105"/>
                    <a:pt x="612" y="293"/>
                  </a:cubicBezTo>
                  <a:lnTo>
                    <a:pt x="85" y="1958"/>
                  </a:lnTo>
                  <a:cubicBezTo>
                    <a:pt x="1" y="2189"/>
                    <a:pt x="127" y="2421"/>
                    <a:pt x="338" y="2484"/>
                  </a:cubicBezTo>
                  <a:cubicBezTo>
                    <a:pt x="400" y="2504"/>
                    <a:pt x="455" y="2515"/>
                    <a:pt x="505" y="2515"/>
                  </a:cubicBezTo>
                  <a:cubicBezTo>
                    <a:pt x="881" y="2515"/>
                    <a:pt x="964" y="1940"/>
                    <a:pt x="1392" y="545"/>
                  </a:cubicBezTo>
                  <a:cubicBezTo>
                    <a:pt x="1476" y="314"/>
                    <a:pt x="1349" y="82"/>
                    <a:pt x="1118" y="19"/>
                  </a:cubicBezTo>
                  <a:cubicBezTo>
                    <a:pt x="1077" y="6"/>
                    <a:pt x="1036"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1129625" y="2604550"/>
              <a:ext cx="44300" cy="68775"/>
            </a:xfrm>
            <a:custGeom>
              <a:avLst/>
              <a:gdLst/>
              <a:ahLst/>
              <a:cxnLst/>
              <a:rect l="l" t="t" r="r" b="b"/>
              <a:pathLst>
                <a:path w="1772" h="2751" extrusionOk="0">
                  <a:moveTo>
                    <a:pt x="1290" y="0"/>
                  </a:moveTo>
                  <a:cubicBezTo>
                    <a:pt x="1133" y="0"/>
                    <a:pt x="985" y="87"/>
                    <a:pt x="907" y="243"/>
                  </a:cubicBezTo>
                  <a:lnTo>
                    <a:pt x="85" y="2161"/>
                  </a:lnTo>
                  <a:cubicBezTo>
                    <a:pt x="1" y="2372"/>
                    <a:pt x="106" y="2625"/>
                    <a:pt x="317" y="2709"/>
                  </a:cubicBezTo>
                  <a:cubicBezTo>
                    <a:pt x="373" y="2738"/>
                    <a:pt x="431" y="2751"/>
                    <a:pt x="488" y="2751"/>
                  </a:cubicBezTo>
                  <a:cubicBezTo>
                    <a:pt x="643" y="2751"/>
                    <a:pt x="788" y="2653"/>
                    <a:pt x="865" y="2499"/>
                  </a:cubicBezTo>
                  <a:lnTo>
                    <a:pt x="1687" y="581"/>
                  </a:lnTo>
                  <a:cubicBezTo>
                    <a:pt x="1771" y="370"/>
                    <a:pt x="1666" y="117"/>
                    <a:pt x="1455" y="33"/>
                  </a:cubicBezTo>
                  <a:cubicBezTo>
                    <a:pt x="1401" y="11"/>
                    <a:pt x="1345"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1104350" y="2591050"/>
              <a:ext cx="49025" cy="72375"/>
            </a:xfrm>
            <a:custGeom>
              <a:avLst/>
              <a:gdLst/>
              <a:ahLst/>
              <a:cxnLst/>
              <a:rect l="l" t="t" r="r" b="b"/>
              <a:pathLst>
                <a:path w="1961" h="2895" extrusionOk="0">
                  <a:moveTo>
                    <a:pt x="1475" y="0"/>
                  </a:moveTo>
                  <a:cubicBezTo>
                    <a:pt x="1321" y="0"/>
                    <a:pt x="1177" y="86"/>
                    <a:pt x="1117" y="235"/>
                  </a:cubicBezTo>
                  <a:lnTo>
                    <a:pt x="106" y="2301"/>
                  </a:lnTo>
                  <a:cubicBezTo>
                    <a:pt x="0" y="2491"/>
                    <a:pt x="84" y="2744"/>
                    <a:pt x="295" y="2849"/>
                  </a:cubicBezTo>
                  <a:cubicBezTo>
                    <a:pt x="357" y="2880"/>
                    <a:pt x="420" y="2894"/>
                    <a:pt x="482" y="2894"/>
                  </a:cubicBezTo>
                  <a:cubicBezTo>
                    <a:pt x="631" y="2894"/>
                    <a:pt x="769" y="2808"/>
                    <a:pt x="843" y="2659"/>
                  </a:cubicBezTo>
                  <a:lnTo>
                    <a:pt x="1855" y="594"/>
                  </a:lnTo>
                  <a:cubicBezTo>
                    <a:pt x="1960" y="404"/>
                    <a:pt x="1876" y="151"/>
                    <a:pt x="1665" y="46"/>
                  </a:cubicBezTo>
                  <a:cubicBezTo>
                    <a:pt x="1604" y="15"/>
                    <a:pt x="1538" y="0"/>
                    <a:pt x="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1164400" y="2642575"/>
              <a:ext cx="148100" cy="161475"/>
            </a:xfrm>
            <a:custGeom>
              <a:avLst/>
              <a:gdLst/>
              <a:ahLst/>
              <a:cxnLst/>
              <a:rect l="l" t="t" r="r" b="b"/>
              <a:pathLst>
                <a:path w="5924" h="6459" extrusionOk="0">
                  <a:moveTo>
                    <a:pt x="484" y="0"/>
                  </a:moveTo>
                  <a:cubicBezTo>
                    <a:pt x="405" y="0"/>
                    <a:pt x="325" y="24"/>
                    <a:pt x="254" y="71"/>
                  </a:cubicBezTo>
                  <a:cubicBezTo>
                    <a:pt x="43" y="177"/>
                    <a:pt x="1" y="451"/>
                    <a:pt x="106" y="640"/>
                  </a:cubicBezTo>
                  <a:cubicBezTo>
                    <a:pt x="1476" y="2769"/>
                    <a:pt x="3141" y="4708"/>
                    <a:pt x="5059" y="6352"/>
                  </a:cubicBezTo>
                  <a:cubicBezTo>
                    <a:pt x="5147" y="6427"/>
                    <a:pt x="5240" y="6458"/>
                    <a:pt x="5327" y="6458"/>
                  </a:cubicBezTo>
                  <a:cubicBezTo>
                    <a:pt x="5660" y="6458"/>
                    <a:pt x="5924" y="6003"/>
                    <a:pt x="5607" y="5720"/>
                  </a:cubicBezTo>
                  <a:cubicBezTo>
                    <a:pt x="3731" y="4118"/>
                    <a:pt x="2130" y="2263"/>
                    <a:pt x="823" y="198"/>
                  </a:cubicBezTo>
                  <a:cubicBezTo>
                    <a:pt x="744" y="66"/>
                    <a:pt x="615"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1101175" y="2681700"/>
              <a:ext cx="327225" cy="220850"/>
            </a:xfrm>
            <a:custGeom>
              <a:avLst/>
              <a:gdLst/>
              <a:ahLst/>
              <a:cxnLst/>
              <a:rect l="l" t="t" r="r" b="b"/>
              <a:pathLst>
                <a:path w="13089" h="8834" extrusionOk="0">
                  <a:moveTo>
                    <a:pt x="10137" y="1"/>
                  </a:moveTo>
                  <a:cubicBezTo>
                    <a:pt x="9709" y="1"/>
                    <a:pt x="7398" y="1120"/>
                    <a:pt x="7398" y="1120"/>
                  </a:cubicBezTo>
                  <a:lnTo>
                    <a:pt x="3879" y="4091"/>
                  </a:lnTo>
                  <a:lnTo>
                    <a:pt x="1" y="6389"/>
                  </a:lnTo>
                  <a:lnTo>
                    <a:pt x="970" y="8833"/>
                  </a:lnTo>
                  <a:lnTo>
                    <a:pt x="5649" y="6852"/>
                  </a:lnTo>
                  <a:lnTo>
                    <a:pt x="9991" y="5103"/>
                  </a:lnTo>
                  <a:cubicBezTo>
                    <a:pt x="10012" y="4892"/>
                    <a:pt x="13089" y="2637"/>
                    <a:pt x="13089" y="2637"/>
                  </a:cubicBezTo>
                  <a:cubicBezTo>
                    <a:pt x="13089" y="2637"/>
                    <a:pt x="10244" y="150"/>
                    <a:pt x="10202" y="24"/>
                  </a:cubicBezTo>
                  <a:cubicBezTo>
                    <a:pt x="10194" y="8"/>
                    <a:pt x="10171" y="1"/>
                    <a:pt x="10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1307200" y="2457300"/>
              <a:ext cx="256100" cy="387300"/>
            </a:xfrm>
            <a:custGeom>
              <a:avLst/>
              <a:gdLst/>
              <a:ahLst/>
              <a:cxnLst/>
              <a:rect l="l" t="t" r="r" b="b"/>
              <a:pathLst>
                <a:path w="10244" h="15492" extrusionOk="0">
                  <a:moveTo>
                    <a:pt x="6555" y="85"/>
                  </a:moveTo>
                  <a:lnTo>
                    <a:pt x="6492" y="85"/>
                  </a:lnTo>
                  <a:cubicBezTo>
                    <a:pt x="4300" y="232"/>
                    <a:pt x="4110" y="3267"/>
                    <a:pt x="3288" y="4742"/>
                  </a:cubicBezTo>
                  <a:cubicBezTo>
                    <a:pt x="2740" y="5712"/>
                    <a:pt x="0" y="9569"/>
                    <a:pt x="0" y="9569"/>
                  </a:cubicBezTo>
                  <a:cubicBezTo>
                    <a:pt x="0" y="9569"/>
                    <a:pt x="2530" y="15491"/>
                    <a:pt x="3436" y="13932"/>
                  </a:cubicBezTo>
                  <a:cubicBezTo>
                    <a:pt x="3773" y="13341"/>
                    <a:pt x="7356" y="9463"/>
                    <a:pt x="7651" y="9105"/>
                  </a:cubicBezTo>
                  <a:cubicBezTo>
                    <a:pt x="8958" y="7588"/>
                    <a:pt x="10243" y="4658"/>
                    <a:pt x="10012" y="2551"/>
                  </a:cubicBezTo>
                  <a:cubicBezTo>
                    <a:pt x="9822" y="801"/>
                    <a:pt x="8410" y="0"/>
                    <a:pt x="6534" y="8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973675" y="2031575"/>
              <a:ext cx="27950" cy="73250"/>
            </a:xfrm>
            <a:custGeom>
              <a:avLst/>
              <a:gdLst/>
              <a:ahLst/>
              <a:cxnLst/>
              <a:rect l="l" t="t" r="r" b="b"/>
              <a:pathLst>
                <a:path w="1118" h="2930" extrusionOk="0">
                  <a:moveTo>
                    <a:pt x="0" y="0"/>
                  </a:moveTo>
                  <a:cubicBezTo>
                    <a:pt x="148" y="401"/>
                    <a:pt x="274" y="822"/>
                    <a:pt x="422" y="1201"/>
                  </a:cubicBezTo>
                  <a:cubicBezTo>
                    <a:pt x="611" y="1665"/>
                    <a:pt x="780" y="2108"/>
                    <a:pt x="949" y="2550"/>
                  </a:cubicBezTo>
                  <a:cubicBezTo>
                    <a:pt x="1012" y="2677"/>
                    <a:pt x="1054" y="2803"/>
                    <a:pt x="1117" y="2930"/>
                  </a:cubicBezTo>
                  <a:lnTo>
                    <a:pt x="0" y="0"/>
                  </a:lnTo>
                  <a:close/>
                </a:path>
              </a:pathLst>
            </a:custGeom>
            <a:solidFill>
              <a:srgbClr val="35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1001600" y="2104800"/>
              <a:ext cx="162825" cy="428400"/>
            </a:xfrm>
            <a:custGeom>
              <a:avLst/>
              <a:gdLst/>
              <a:ahLst/>
              <a:cxnLst/>
              <a:rect l="l" t="t" r="r" b="b"/>
              <a:pathLst>
                <a:path w="6513" h="17136" extrusionOk="0">
                  <a:moveTo>
                    <a:pt x="0" y="1"/>
                  </a:moveTo>
                  <a:lnTo>
                    <a:pt x="0" y="1"/>
                  </a:lnTo>
                  <a:cubicBezTo>
                    <a:pt x="3" y="8"/>
                    <a:pt x="5" y="14"/>
                    <a:pt x="8" y="21"/>
                  </a:cubicBezTo>
                  <a:lnTo>
                    <a:pt x="8" y="21"/>
                  </a:lnTo>
                  <a:lnTo>
                    <a:pt x="0" y="1"/>
                  </a:lnTo>
                  <a:close/>
                  <a:moveTo>
                    <a:pt x="8" y="21"/>
                  </a:moveTo>
                  <a:lnTo>
                    <a:pt x="6513" y="17135"/>
                  </a:lnTo>
                  <a:cubicBezTo>
                    <a:pt x="4447" y="11592"/>
                    <a:pt x="2319" y="6134"/>
                    <a:pt x="253" y="528"/>
                  </a:cubicBezTo>
                  <a:cubicBezTo>
                    <a:pt x="152" y="346"/>
                    <a:pt x="70" y="183"/>
                    <a:pt x="8" y="21"/>
                  </a:cubicBezTo>
                  <a:close/>
                </a:path>
              </a:pathLst>
            </a:custGeom>
            <a:solidFill>
              <a:srgbClr val="35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958925" y="1993100"/>
              <a:ext cx="14775" cy="38500"/>
            </a:xfrm>
            <a:custGeom>
              <a:avLst/>
              <a:gdLst/>
              <a:ahLst/>
              <a:cxnLst/>
              <a:rect l="l" t="t" r="r" b="b"/>
              <a:pathLst>
                <a:path w="591" h="1540" extrusionOk="0">
                  <a:moveTo>
                    <a:pt x="0" y="1"/>
                  </a:moveTo>
                  <a:lnTo>
                    <a:pt x="590" y="1539"/>
                  </a:lnTo>
                  <a:cubicBezTo>
                    <a:pt x="422" y="1012"/>
                    <a:pt x="232" y="485"/>
                    <a:pt x="0" y="1"/>
                  </a:cubicBezTo>
                  <a:close/>
                </a:path>
              </a:pathLst>
            </a:custGeom>
            <a:solidFill>
              <a:srgbClr val="35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p:nvPr/>
          </p:nvSpPr>
          <p:spPr>
            <a:xfrm>
              <a:off x="944700" y="1983100"/>
              <a:ext cx="13175" cy="18450"/>
            </a:xfrm>
            <a:custGeom>
              <a:avLst/>
              <a:gdLst/>
              <a:ahLst/>
              <a:cxnLst/>
              <a:rect l="l" t="t" r="r" b="b"/>
              <a:pathLst>
                <a:path w="527" h="738" extrusionOk="0">
                  <a:moveTo>
                    <a:pt x="527" y="0"/>
                  </a:moveTo>
                  <a:lnTo>
                    <a:pt x="0" y="21"/>
                  </a:lnTo>
                  <a:lnTo>
                    <a:pt x="274" y="738"/>
                  </a:lnTo>
                  <a:lnTo>
                    <a:pt x="5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9"/>
            <p:cNvSpPr/>
            <p:nvPr/>
          </p:nvSpPr>
          <p:spPr>
            <a:xfrm>
              <a:off x="951550" y="1982575"/>
              <a:ext cx="18975" cy="42175"/>
            </a:xfrm>
            <a:custGeom>
              <a:avLst/>
              <a:gdLst/>
              <a:ahLst/>
              <a:cxnLst/>
              <a:rect l="l" t="t" r="r" b="b"/>
              <a:pathLst>
                <a:path w="759" h="1687" extrusionOk="0">
                  <a:moveTo>
                    <a:pt x="590" y="0"/>
                  </a:moveTo>
                  <a:lnTo>
                    <a:pt x="253" y="21"/>
                  </a:lnTo>
                  <a:lnTo>
                    <a:pt x="0" y="759"/>
                  </a:lnTo>
                  <a:lnTo>
                    <a:pt x="337" y="1686"/>
                  </a:lnTo>
                  <a:lnTo>
                    <a:pt x="358" y="1686"/>
                  </a:lnTo>
                  <a:lnTo>
                    <a:pt x="759" y="464"/>
                  </a:lnTo>
                  <a:lnTo>
                    <a:pt x="5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a:off x="960500" y="1994150"/>
              <a:ext cx="19000" cy="30600"/>
            </a:xfrm>
            <a:custGeom>
              <a:avLst/>
              <a:gdLst/>
              <a:ahLst/>
              <a:cxnLst/>
              <a:rect l="l" t="t" r="r" b="b"/>
              <a:pathLst>
                <a:path w="760" h="1224" extrusionOk="0">
                  <a:moveTo>
                    <a:pt x="401" y="1"/>
                  </a:moveTo>
                  <a:lnTo>
                    <a:pt x="0" y="1223"/>
                  </a:lnTo>
                  <a:lnTo>
                    <a:pt x="759" y="928"/>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p:nvPr/>
          </p:nvSpPr>
          <p:spPr>
            <a:xfrm>
              <a:off x="959975" y="2017350"/>
              <a:ext cx="19525" cy="30575"/>
            </a:xfrm>
            <a:custGeom>
              <a:avLst/>
              <a:gdLst/>
              <a:ahLst/>
              <a:cxnLst/>
              <a:rect l="l" t="t" r="r" b="b"/>
              <a:pathLst>
                <a:path w="781" h="1223" extrusionOk="0">
                  <a:moveTo>
                    <a:pt x="780" y="0"/>
                  </a:moveTo>
                  <a:lnTo>
                    <a:pt x="0" y="295"/>
                  </a:lnTo>
                  <a:lnTo>
                    <a:pt x="359" y="1222"/>
                  </a:lnTo>
                  <a:lnTo>
                    <a:pt x="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9"/>
            <p:cNvSpPr/>
            <p:nvPr/>
          </p:nvSpPr>
          <p:spPr>
            <a:xfrm>
              <a:off x="968925" y="2017350"/>
              <a:ext cx="19525" cy="54275"/>
            </a:xfrm>
            <a:custGeom>
              <a:avLst/>
              <a:gdLst/>
              <a:ahLst/>
              <a:cxnLst/>
              <a:rect l="l" t="t" r="r" b="b"/>
              <a:pathLst>
                <a:path w="781" h="2171" extrusionOk="0">
                  <a:moveTo>
                    <a:pt x="422" y="0"/>
                  </a:moveTo>
                  <a:lnTo>
                    <a:pt x="1" y="1222"/>
                  </a:lnTo>
                  <a:lnTo>
                    <a:pt x="359" y="2171"/>
                  </a:lnTo>
                  <a:lnTo>
                    <a:pt x="780" y="948"/>
                  </a:lnTo>
                  <a:lnTo>
                    <a:pt x="780" y="927"/>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a:off x="977875" y="2041050"/>
              <a:ext cx="19525" cy="30575"/>
            </a:xfrm>
            <a:custGeom>
              <a:avLst/>
              <a:gdLst/>
              <a:ahLst/>
              <a:cxnLst/>
              <a:rect l="l" t="t" r="r" b="b"/>
              <a:pathLst>
                <a:path w="781" h="1223" extrusionOk="0">
                  <a:moveTo>
                    <a:pt x="422" y="0"/>
                  </a:moveTo>
                  <a:lnTo>
                    <a:pt x="1" y="1223"/>
                  </a:lnTo>
                  <a:lnTo>
                    <a:pt x="1" y="1223"/>
                  </a:lnTo>
                  <a:lnTo>
                    <a:pt x="781" y="928"/>
                  </a:lnTo>
                  <a:lnTo>
                    <a:pt x="4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9"/>
            <p:cNvSpPr/>
            <p:nvPr/>
          </p:nvSpPr>
          <p:spPr>
            <a:xfrm>
              <a:off x="977875" y="2064225"/>
              <a:ext cx="19525" cy="30600"/>
            </a:xfrm>
            <a:custGeom>
              <a:avLst/>
              <a:gdLst/>
              <a:ahLst/>
              <a:cxnLst/>
              <a:rect l="l" t="t" r="r" b="b"/>
              <a:pathLst>
                <a:path w="781" h="1224" extrusionOk="0">
                  <a:moveTo>
                    <a:pt x="781" y="1"/>
                  </a:moveTo>
                  <a:lnTo>
                    <a:pt x="1" y="296"/>
                  </a:lnTo>
                  <a:lnTo>
                    <a:pt x="359" y="1223"/>
                  </a:lnTo>
                  <a:lnTo>
                    <a:pt x="7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a:off x="986850" y="2064225"/>
              <a:ext cx="18975" cy="53775"/>
            </a:xfrm>
            <a:custGeom>
              <a:avLst/>
              <a:gdLst/>
              <a:ahLst/>
              <a:cxnLst/>
              <a:rect l="l" t="t" r="r" b="b"/>
              <a:pathLst>
                <a:path w="759" h="2151" extrusionOk="0">
                  <a:moveTo>
                    <a:pt x="422" y="1"/>
                  </a:moveTo>
                  <a:lnTo>
                    <a:pt x="0" y="1223"/>
                  </a:lnTo>
                  <a:lnTo>
                    <a:pt x="358" y="2151"/>
                  </a:lnTo>
                  <a:lnTo>
                    <a:pt x="759" y="928"/>
                  </a:lnTo>
                  <a:lnTo>
                    <a:pt x="4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a:off x="995800" y="2087425"/>
              <a:ext cx="19000" cy="30575"/>
            </a:xfrm>
            <a:custGeom>
              <a:avLst/>
              <a:gdLst/>
              <a:ahLst/>
              <a:cxnLst/>
              <a:rect l="l" t="t" r="r" b="b"/>
              <a:pathLst>
                <a:path w="760" h="1223" extrusionOk="0">
                  <a:moveTo>
                    <a:pt x="401" y="0"/>
                  </a:moveTo>
                  <a:lnTo>
                    <a:pt x="0" y="1223"/>
                  </a:lnTo>
                  <a:lnTo>
                    <a:pt x="759" y="927"/>
                  </a:lnTo>
                  <a:lnTo>
                    <a:pt x="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a:off x="995800" y="2110600"/>
              <a:ext cx="19000" cy="30575"/>
            </a:xfrm>
            <a:custGeom>
              <a:avLst/>
              <a:gdLst/>
              <a:ahLst/>
              <a:cxnLst/>
              <a:rect l="l" t="t" r="r" b="b"/>
              <a:pathLst>
                <a:path w="760" h="1223" extrusionOk="0">
                  <a:moveTo>
                    <a:pt x="759" y="0"/>
                  </a:moveTo>
                  <a:lnTo>
                    <a:pt x="0" y="296"/>
                  </a:lnTo>
                  <a:lnTo>
                    <a:pt x="338" y="1223"/>
                  </a:lnTo>
                  <a:lnTo>
                    <a:pt x="359" y="1223"/>
                  </a:lnTo>
                  <a:lnTo>
                    <a:pt x="7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a:off x="1004225" y="2110600"/>
              <a:ext cx="19525" cy="53775"/>
            </a:xfrm>
            <a:custGeom>
              <a:avLst/>
              <a:gdLst/>
              <a:ahLst/>
              <a:cxnLst/>
              <a:rect l="l" t="t" r="r" b="b"/>
              <a:pathLst>
                <a:path w="781" h="2151" extrusionOk="0">
                  <a:moveTo>
                    <a:pt x="422" y="0"/>
                  </a:moveTo>
                  <a:lnTo>
                    <a:pt x="22" y="1223"/>
                  </a:lnTo>
                  <a:lnTo>
                    <a:pt x="1" y="1223"/>
                  </a:lnTo>
                  <a:lnTo>
                    <a:pt x="359" y="2150"/>
                  </a:lnTo>
                  <a:lnTo>
                    <a:pt x="780" y="928"/>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rot="-486931">
              <a:off x="1011244" y="2132599"/>
              <a:ext cx="19515" cy="30617"/>
            </a:xfrm>
            <a:custGeom>
              <a:avLst/>
              <a:gdLst/>
              <a:ahLst/>
              <a:cxnLst/>
              <a:rect l="l" t="t" r="r" b="b"/>
              <a:pathLst>
                <a:path w="781" h="2172" extrusionOk="0">
                  <a:moveTo>
                    <a:pt x="549" y="0"/>
                  </a:moveTo>
                  <a:lnTo>
                    <a:pt x="1" y="2171"/>
                  </a:lnTo>
                  <a:lnTo>
                    <a:pt x="781" y="1876"/>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a:off x="1013175" y="2156975"/>
              <a:ext cx="19525" cy="31100"/>
            </a:xfrm>
            <a:custGeom>
              <a:avLst/>
              <a:gdLst/>
              <a:ahLst/>
              <a:cxnLst/>
              <a:rect l="l" t="t" r="r" b="b"/>
              <a:pathLst>
                <a:path w="781" h="1244" extrusionOk="0">
                  <a:moveTo>
                    <a:pt x="781" y="0"/>
                  </a:moveTo>
                  <a:lnTo>
                    <a:pt x="1" y="295"/>
                  </a:lnTo>
                  <a:lnTo>
                    <a:pt x="359" y="1244"/>
                  </a:lnTo>
                  <a:lnTo>
                    <a:pt x="359" y="1223"/>
                  </a:lnTo>
                  <a:lnTo>
                    <a:pt x="7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a:off x="1022150" y="2156975"/>
              <a:ext cx="19525" cy="54275"/>
            </a:xfrm>
            <a:custGeom>
              <a:avLst/>
              <a:gdLst/>
              <a:ahLst/>
              <a:cxnLst/>
              <a:rect l="l" t="t" r="r" b="b"/>
              <a:pathLst>
                <a:path w="781" h="2171" extrusionOk="0">
                  <a:moveTo>
                    <a:pt x="422" y="0"/>
                  </a:moveTo>
                  <a:lnTo>
                    <a:pt x="0" y="1223"/>
                  </a:lnTo>
                  <a:lnTo>
                    <a:pt x="0" y="1244"/>
                  </a:lnTo>
                  <a:lnTo>
                    <a:pt x="359" y="2171"/>
                  </a:lnTo>
                  <a:lnTo>
                    <a:pt x="780" y="949"/>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a:off x="1031100" y="2180675"/>
              <a:ext cx="19525" cy="30575"/>
            </a:xfrm>
            <a:custGeom>
              <a:avLst/>
              <a:gdLst/>
              <a:ahLst/>
              <a:cxnLst/>
              <a:rect l="l" t="t" r="r" b="b"/>
              <a:pathLst>
                <a:path w="781" h="1223" extrusionOk="0">
                  <a:moveTo>
                    <a:pt x="422" y="1"/>
                  </a:moveTo>
                  <a:lnTo>
                    <a:pt x="1" y="1223"/>
                  </a:lnTo>
                  <a:lnTo>
                    <a:pt x="780" y="928"/>
                  </a:lnTo>
                  <a:lnTo>
                    <a:pt x="4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1031100" y="2203850"/>
              <a:ext cx="19525" cy="30600"/>
            </a:xfrm>
            <a:custGeom>
              <a:avLst/>
              <a:gdLst/>
              <a:ahLst/>
              <a:cxnLst/>
              <a:rect l="l" t="t" r="r" b="b"/>
              <a:pathLst>
                <a:path w="781" h="1224" extrusionOk="0">
                  <a:moveTo>
                    <a:pt x="780" y="1"/>
                  </a:moveTo>
                  <a:lnTo>
                    <a:pt x="1" y="296"/>
                  </a:lnTo>
                  <a:lnTo>
                    <a:pt x="359" y="1223"/>
                  </a:lnTo>
                  <a:lnTo>
                    <a:pt x="7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1040050" y="2203850"/>
              <a:ext cx="19000" cy="53775"/>
            </a:xfrm>
            <a:custGeom>
              <a:avLst/>
              <a:gdLst/>
              <a:ahLst/>
              <a:cxnLst/>
              <a:rect l="l" t="t" r="r" b="b"/>
              <a:pathLst>
                <a:path w="760" h="2151" extrusionOk="0">
                  <a:moveTo>
                    <a:pt x="422" y="1"/>
                  </a:moveTo>
                  <a:lnTo>
                    <a:pt x="1" y="1223"/>
                  </a:lnTo>
                  <a:lnTo>
                    <a:pt x="338" y="2151"/>
                  </a:lnTo>
                  <a:lnTo>
                    <a:pt x="359" y="2151"/>
                  </a:lnTo>
                  <a:lnTo>
                    <a:pt x="760" y="928"/>
                  </a:lnTo>
                  <a:lnTo>
                    <a:pt x="4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1049025" y="2227050"/>
              <a:ext cx="18975" cy="30575"/>
            </a:xfrm>
            <a:custGeom>
              <a:avLst/>
              <a:gdLst/>
              <a:ahLst/>
              <a:cxnLst/>
              <a:rect l="l" t="t" r="r" b="b"/>
              <a:pathLst>
                <a:path w="759" h="1223" extrusionOk="0">
                  <a:moveTo>
                    <a:pt x="401" y="0"/>
                  </a:moveTo>
                  <a:lnTo>
                    <a:pt x="0" y="1223"/>
                  </a:lnTo>
                  <a:lnTo>
                    <a:pt x="759" y="928"/>
                  </a:lnTo>
                  <a:lnTo>
                    <a:pt x="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a:off x="1048500" y="2250225"/>
              <a:ext cx="19500" cy="30575"/>
            </a:xfrm>
            <a:custGeom>
              <a:avLst/>
              <a:gdLst/>
              <a:ahLst/>
              <a:cxnLst/>
              <a:rect l="l" t="t" r="r" b="b"/>
              <a:pathLst>
                <a:path w="780" h="1223" extrusionOk="0">
                  <a:moveTo>
                    <a:pt x="780" y="1"/>
                  </a:moveTo>
                  <a:lnTo>
                    <a:pt x="0" y="296"/>
                  </a:lnTo>
                  <a:lnTo>
                    <a:pt x="358" y="1223"/>
                  </a:lnTo>
                  <a:lnTo>
                    <a:pt x="7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a:off x="1057450" y="2250225"/>
              <a:ext cx="19525" cy="53775"/>
            </a:xfrm>
            <a:custGeom>
              <a:avLst/>
              <a:gdLst/>
              <a:ahLst/>
              <a:cxnLst/>
              <a:rect l="l" t="t" r="r" b="b"/>
              <a:pathLst>
                <a:path w="781" h="2151" extrusionOk="0">
                  <a:moveTo>
                    <a:pt x="422" y="1"/>
                  </a:moveTo>
                  <a:lnTo>
                    <a:pt x="0" y="1223"/>
                  </a:lnTo>
                  <a:lnTo>
                    <a:pt x="359" y="2150"/>
                  </a:lnTo>
                  <a:lnTo>
                    <a:pt x="780" y="928"/>
                  </a:lnTo>
                  <a:lnTo>
                    <a:pt x="4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a:off x="1066400" y="2273400"/>
              <a:ext cx="19525" cy="30600"/>
            </a:xfrm>
            <a:custGeom>
              <a:avLst/>
              <a:gdLst/>
              <a:ahLst/>
              <a:cxnLst/>
              <a:rect l="l" t="t" r="r" b="b"/>
              <a:pathLst>
                <a:path w="781" h="1224" extrusionOk="0">
                  <a:moveTo>
                    <a:pt x="422" y="1"/>
                  </a:moveTo>
                  <a:lnTo>
                    <a:pt x="1" y="1223"/>
                  </a:lnTo>
                  <a:lnTo>
                    <a:pt x="780" y="949"/>
                  </a:lnTo>
                  <a:lnTo>
                    <a:pt x="4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a:off x="1066400" y="2297125"/>
              <a:ext cx="19525" cy="30575"/>
            </a:xfrm>
            <a:custGeom>
              <a:avLst/>
              <a:gdLst/>
              <a:ahLst/>
              <a:cxnLst/>
              <a:rect l="l" t="t" r="r" b="b"/>
              <a:pathLst>
                <a:path w="781" h="1223" extrusionOk="0">
                  <a:moveTo>
                    <a:pt x="780" y="0"/>
                  </a:moveTo>
                  <a:lnTo>
                    <a:pt x="1" y="274"/>
                  </a:lnTo>
                  <a:lnTo>
                    <a:pt x="359" y="1223"/>
                  </a:lnTo>
                  <a:lnTo>
                    <a:pt x="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a:off x="1075350" y="2297125"/>
              <a:ext cx="19525" cy="53775"/>
            </a:xfrm>
            <a:custGeom>
              <a:avLst/>
              <a:gdLst/>
              <a:ahLst/>
              <a:cxnLst/>
              <a:rect l="l" t="t" r="r" b="b"/>
              <a:pathLst>
                <a:path w="781" h="2151" extrusionOk="0">
                  <a:moveTo>
                    <a:pt x="422" y="0"/>
                  </a:moveTo>
                  <a:lnTo>
                    <a:pt x="1" y="1223"/>
                  </a:lnTo>
                  <a:lnTo>
                    <a:pt x="359" y="2150"/>
                  </a:lnTo>
                  <a:lnTo>
                    <a:pt x="781" y="928"/>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1084325" y="2320300"/>
              <a:ext cx="18975" cy="30600"/>
            </a:xfrm>
            <a:custGeom>
              <a:avLst/>
              <a:gdLst/>
              <a:ahLst/>
              <a:cxnLst/>
              <a:rect l="l" t="t" r="r" b="b"/>
              <a:pathLst>
                <a:path w="759" h="1224" extrusionOk="0">
                  <a:moveTo>
                    <a:pt x="422" y="1"/>
                  </a:moveTo>
                  <a:lnTo>
                    <a:pt x="0" y="1223"/>
                  </a:lnTo>
                  <a:lnTo>
                    <a:pt x="759" y="928"/>
                  </a:lnTo>
                  <a:lnTo>
                    <a:pt x="4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1084325" y="2343500"/>
              <a:ext cx="18975" cy="30575"/>
            </a:xfrm>
            <a:custGeom>
              <a:avLst/>
              <a:gdLst/>
              <a:ahLst/>
              <a:cxnLst/>
              <a:rect l="l" t="t" r="r" b="b"/>
              <a:pathLst>
                <a:path w="759" h="1223" extrusionOk="0">
                  <a:moveTo>
                    <a:pt x="759" y="0"/>
                  </a:moveTo>
                  <a:lnTo>
                    <a:pt x="0" y="295"/>
                  </a:lnTo>
                  <a:lnTo>
                    <a:pt x="337" y="1222"/>
                  </a:lnTo>
                  <a:lnTo>
                    <a:pt x="359" y="1222"/>
                  </a:lnTo>
                  <a:lnTo>
                    <a:pt x="7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1092750" y="2343500"/>
              <a:ext cx="19525" cy="53750"/>
            </a:xfrm>
            <a:custGeom>
              <a:avLst/>
              <a:gdLst/>
              <a:ahLst/>
              <a:cxnLst/>
              <a:rect l="l" t="t" r="r" b="b"/>
              <a:pathLst>
                <a:path w="781" h="2150" extrusionOk="0">
                  <a:moveTo>
                    <a:pt x="422" y="0"/>
                  </a:moveTo>
                  <a:lnTo>
                    <a:pt x="22" y="1222"/>
                  </a:lnTo>
                  <a:lnTo>
                    <a:pt x="0" y="1222"/>
                  </a:lnTo>
                  <a:lnTo>
                    <a:pt x="359" y="2150"/>
                  </a:lnTo>
                  <a:lnTo>
                    <a:pt x="780" y="927"/>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1101700" y="2366675"/>
              <a:ext cx="19525" cy="30575"/>
            </a:xfrm>
            <a:custGeom>
              <a:avLst/>
              <a:gdLst/>
              <a:ahLst/>
              <a:cxnLst/>
              <a:rect l="l" t="t" r="r" b="b"/>
              <a:pathLst>
                <a:path w="781" h="1223" extrusionOk="0">
                  <a:moveTo>
                    <a:pt x="422" y="0"/>
                  </a:moveTo>
                  <a:lnTo>
                    <a:pt x="1" y="1223"/>
                  </a:lnTo>
                  <a:lnTo>
                    <a:pt x="1" y="1223"/>
                  </a:lnTo>
                  <a:lnTo>
                    <a:pt x="781" y="928"/>
                  </a:lnTo>
                  <a:lnTo>
                    <a:pt x="4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1101700" y="2389850"/>
              <a:ext cx="19525" cy="30600"/>
            </a:xfrm>
            <a:custGeom>
              <a:avLst/>
              <a:gdLst/>
              <a:ahLst/>
              <a:cxnLst/>
              <a:rect l="l" t="t" r="r" b="b"/>
              <a:pathLst>
                <a:path w="781" h="1224" extrusionOk="0">
                  <a:moveTo>
                    <a:pt x="781" y="1"/>
                  </a:moveTo>
                  <a:lnTo>
                    <a:pt x="1" y="296"/>
                  </a:lnTo>
                  <a:lnTo>
                    <a:pt x="359" y="1223"/>
                  </a:lnTo>
                  <a:lnTo>
                    <a:pt x="7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a:off x="1110675" y="2389850"/>
              <a:ext cx="19500" cy="53775"/>
            </a:xfrm>
            <a:custGeom>
              <a:avLst/>
              <a:gdLst/>
              <a:ahLst/>
              <a:cxnLst/>
              <a:rect l="l" t="t" r="r" b="b"/>
              <a:pathLst>
                <a:path w="780" h="2151" extrusionOk="0">
                  <a:moveTo>
                    <a:pt x="422" y="1"/>
                  </a:moveTo>
                  <a:lnTo>
                    <a:pt x="0" y="1223"/>
                  </a:lnTo>
                  <a:lnTo>
                    <a:pt x="358" y="2150"/>
                  </a:lnTo>
                  <a:lnTo>
                    <a:pt x="780" y="928"/>
                  </a:lnTo>
                  <a:lnTo>
                    <a:pt x="4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a:off x="1119625" y="2413050"/>
              <a:ext cx="19525" cy="30575"/>
            </a:xfrm>
            <a:custGeom>
              <a:avLst/>
              <a:gdLst/>
              <a:ahLst/>
              <a:cxnLst/>
              <a:rect l="l" t="t" r="r" b="b"/>
              <a:pathLst>
                <a:path w="781" h="1223" extrusionOk="0">
                  <a:moveTo>
                    <a:pt x="422" y="0"/>
                  </a:moveTo>
                  <a:lnTo>
                    <a:pt x="0" y="1222"/>
                  </a:lnTo>
                  <a:lnTo>
                    <a:pt x="780" y="948"/>
                  </a:lnTo>
                  <a:lnTo>
                    <a:pt x="4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1119625" y="2436750"/>
              <a:ext cx="19525" cy="30575"/>
            </a:xfrm>
            <a:custGeom>
              <a:avLst/>
              <a:gdLst/>
              <a:ahLst/>
              <a:cxnLst/>
              <a:rect l="l" t="t" r="r" b="b"/>
              <a:pathLst>
                <a:path w="781" h="1223" extrusionOk="0">
                  <a:moveTo>
                    <a:pt x="780" y="0"/>
                  </a:moveTo>
                  <a:lnTo>
                    <a:pt x="0" y="274"/>
                  </a:lnTo>
                  <a:lnTo>
                    <a:pt x="359" y="1223"/>
                  </a:lnTo>
                  <a:lnTo>
                    <a:pt x="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1128575" y="2436750"/>
              <a:ext cx="19000" cy="53775"/>
            </a:xfrm>
            <a:custGeom>
              <a:avLst/>
              <a:gdLst/>
              <a:ahLst/>
              <a:cxnLst/>
              <a:rect l="l" t="t" r="r" b="b"/>
              <a:pathLst>
                <a:path w="760" h="2151" extrusionOk="0">
                  <a:moveTo>
                    <a:pt x="422" y="0"/>
                  </a:moveTo>
                  <a:lnTo>
                    <a:pt x="1" y="1223"/>
                  </a:lnTo>
                  <a:lnTo>
                    <a:pt x="338" y="2150"/>
                  </a:lnTo>
                  <a:lnTo>
                    <a:pt x="359" y="2150"/>
                  </a:lnTo>
                  <a:lnTo>
                    <a:pt x="759" y="928"/>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1137525" y="2459925"/>
              <a:ext cx="19000" cy="30600"/>
            </a:xfrm>
            <a:custGeom>
              <a:avLst/>
              <a:gdLst/>
              <a:ahLst/>
              <a:cxnLst/>
              <a:rect l="l" t="t" r="r" b="b"/>
              <a:pathLst>
                <a:path w="760" h="1224" extrusionOk="0">
                  <a:moveTo>
                    <a:pt x="401" y="1"/>
                  </a:moveTo>
                  <a:lnTo>
                    <a:pt x="1" y="1223"/>
                  </a:lnTo>
                  <a:lnTo>
                    <a:pt x="760" y="928"/>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1137000" y="2483125"/>
              <a:ext cx="19525" cy="30575"/>
            </a:xfrm>
            <a:custGeom>
              <a:avLst/>
              <a:gdLst/>
              <a:ahLst/>
              <a:cxnLst/>
              <a:rect l="l" t="t" r="r" b="b"/>
              <a:pathLst>
                <a:path w="781" h="1223" extrusionOk="0">
                  <a:moveTo>
                    <a:pt x="781" y="0"/>
                  </a:moveTo>
                  <a:lnTo>
                    <a:pt x="1" y="295"/>
                  </a:lnTo>
                  <a:lnTo>
                    <a:pt x="359" y="1223"/>
                  </a:lnTo>
                  <a:lnTo>
                    <a:pt x="781" y="0"/>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1145975" y="2483125"/>
              <a:ext cx="19500" cy="53750"/>
            </a:xfrm>
            <a:custGeom>
              <a:avLst/>
              <a:gdLst/>
              <a:ahLst/>
              <a:cxnLst/>
              <a:rect l="l" t="t" r="r" b="b"/>
              <a:pathLst>
                <a:path w="780" h="2150" extrusionOk="0">
                  <a:moveTo>
                    <a:pt x="422" y="0"/>
                  </a:moveTo>
                  <a:lnTo>
                    <a:pt x="0" y="1223"/>
                  </a:lnTo>
                  <a:lnTo>
                    <a:pt x="358" y="2150"/>
                  </a:lnTo>
                  <a:lnTo>
                    <a:pt x="780" y="927"/>
                  </a:lnTo>
                  <a:lnTo>
                    <a:pt x="422" y="0"/>
                  </a:lnTo>
                  <a:close/>
                </a:path>
              </a:pathLst>
            </a:custGeom>
            <a:solidFill>
              <a:srgbClr val="F2B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a:off x="1154925" y="2506300"/>
              <a:ext cx="19525" cy="30575"/>
            </a:xfrm>
            <a:custGeom>
              <a:avLst/>
              <a:gdLst/>
              <a:ahLst/>
              <a:cxnLst/>
              <a:rect l="l" t="t" r="r" b="b"/>
              <a:pathLst>
                <a:path w="781" h="1223" extrusionOk="0">
                  <a:moveTo>
                    <a:pt x="422" y="0"/>
                  </a:moveTo>
                  <a:lnTo>
                    <a:pt x="0" y="1223"/>
                  </a:lnTo>
                  <a:lnTo>
                    <a:pt x="0" y="1223"/>
                  </a:lnTo>
                  <a:lnTo>
                    <a:pt x="780" y="928"/>
                  </a:lnTo>
                  <a:lnTo>
                    <a:pt x="422" y="0"/>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9"/>
            <p:cNvSpPr/>
            <p:nvPr/>
          </p:nvSpPr>
          <p:spPr>
            <a:xfrm>
              <a:off x="987375" y="2845625"/>
              <a:ext cx="138600" cy="98525"/>
            </a:xfrm>
            <a:custGeom>
              <a:avLst/>
              <a:gdLst/>
              <a:ahLst/>
              <a:cxnLst/>
              <a:rect l="l" t="t" r="r" b="b"/>
              <a:pathLst>
                <a:path w="5544" h="3941" extrusionOk="0">
                  <a:moveTo>
                    <a:pt x="1539" y="0"/>
                  </a:moveTo>
                  <a:cubicBezTo>
                    <a:pt x="1539" y="0"/>
                    <a:pt x="0" y="2909"/>
                    <a:pt x="2614" y="3689"/>
                  </a:cubicBezTo>
                  <a:cubicBezTo>
                    <a:pt x="2614" y="3689"/>
                    <a:pt x="3097" y="3940"/>
                    <a:pt x="3758" y="3940"/>
                  </a:cubicBezTo>
                  <a:cubicBezTo>
                    <a:pt x="4292" y="3940"/>
                    <a:pt x="4941" y="3776"/>
                    <a:pt x="5543" y="3183"/>
                  </a:cubicBezTo>
                  <a:cubicBezTo>
                    <a:pt x="5059" y="1265"/>
                    <a:pt x="1539" y="21"/>
                    <a:pt x="1539" y="21"/>
                  </a:cubicBezTo>
                  <a:lnTo>
                    <a:pt x="15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a:off x="1118575" y="2553200"/>
              <a:ext cx="25825" cy="25300"/>
            </a:xfrm>
            <a:custGeom>
              <a:avLst/>
              <a:gdLst/>
              <a:ahLst/>
              <a:cxnLst/>
              <a:rect l="l" t="t" r="r" b="b"/>
              <a:pathLst>
                <a:path w="1033" h="1012" extrusionOk="0">
                  <a:moveTo>
                    <a:pt x="232" y="0"/>
                  </a:moveTo>
                  <a:lnTo>
                    <a:pt x="0" y="1012"/>
                  </a:lnTo>
                  <a:lnTo>
                    <a:pt x="1033" y="190"/>
                  </a:lnTo>
                  <a:lnTo>
                    <a:pt x="232" y="0"/>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a:off x="1112775" y="2557925"/>
              <a:ext cx="31625" cy="45875"/>
            </a:xfrm>
            <a:custGeom>
              <a:avLst/>
              <a:gdLst/>
              <a:ahLst/>
              <a:cxnLst/>
              <a:rect l="l" t="t" r="r" b="b"/>
              <a:pathLst>
                <a:path w="1265" h="1835" extrusionOk="0">
                  <a:moveTo>
                    <a:pt x="1265" y="1"/>
                  </a:moveTo>
                  <a:lnTo>
                    <a:pt x="232" y="823"/>
                  </a:lnTo>
                  <a:lnTo>
                    <a:pt x="0" y="1834"/>
                  </a:lnTo>
                  <a:lnTo>
                    <a:pt x="0" y="1834"/>
                  </a:lnTo>
                  <a:lnTo>
                    <a:pt x="1033" y="1013"/>
                  </a:lnTo>
                  <a:lnTo>
                    <a:pt x="1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1112775" y="2583225"/>
              <a:ext cx="25850" cy="25325"/>
            </a:xfrm>
            <a:custGeom>
              <a:avLst/>
              <a:gdLst/>
              <a:ahLst/>
              <a:cxnLst/>
              <a:rect l="l" t="t" r="r" b="b"/>
              <a:pathLst>
                <a:path w="1034" h="1013" extrusionOk="0">
                  <a:moveTo>
                    <a:pt x="1033" y="1"/>
                  </a:moveTo>
                  <a:lnTo>
                    <a:pt x="0" y="822"/>
                  </a:lnTo>
                  <a:lnTo>
                    <a:pt x="801" y="1012"/>
                  </a:lnTo>
                  <a:lnTo>
                    <a:pt x="1033"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a:off x="1106450" y="2603775"/>
              <a:ext cx="26375" cy="25325"/>
            </a:xfrm>
            <a:custGeom>
              <a:avLst/>
              <a:gdLst/>
              <a:ahLst/>
              <a:cxnLst/>
              <a:rect l="l" t="t" r="r" b="b"/>
              <a:pathLst>
                <a:path w="1055" h="1013" extrusionOk="0">
                  <a:moveTo>
                    <a:pt x="253" y="0"/>
                  </a:moveTo>
                  <a:lnTo>
                    <a:pt x="0" y="1012"/>
                  </a:lnTo>
                  <a:lnTo>
                    <a:pt x="22" y="1012"/>
                  </a:lnTo>
                  <a:lnTo>
                    <a:pt x="1054" y="190"/>
                  </a:lnTo>
                  <a:lnTo>
                    <a:pt x="253" y="0"/>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9"/>
            <p:cNvSpPr/>
            <p:nvPr/>
          </p:nvSpPr>
          <p:spPr>
            <a:xfrm>
              <a:off x="1100650" y="2608525"/>
              <a:ext cx="32175" cy="45850"/>
            </a:xfrm>
            <a:custGeom>
              <a:avLst/>
              <a:gdLst/>
              <a:ahLst/>
              <a:cxnLst/>
              <a:rect l="l" t="t" r="r" b="b"/>
              <a:pathLst>
                <a:path w="1287" h="1834" extrusionOk="0">
                  <a:moveTo>
                    <a:pt x="1286" y="0"/>
                  </a:moveTo>
                  <a:lnTo>
                    <a:pt x="254" y="822"/>
                  </a:lnTo>
                  <a:lnTo>
                    <a:pt x="232" y="822"/>
                  </a:lnTo>
                  <a:lnTo>
                    <a:pt x="1" y="1834"/>
                  </a:lnTo>
                  <a:lnTo>
                    <a:pt x="22" y="1834"/>
                  </a:lnTo>
                  <a:lnTo>
                    <a:pt x="1054" y="1012"/>
                  </a:lnTo>
                  <a:lnTo>
                    <a:pt x="1286" y="0"/>
                  </a:lnTo>
                  <a:close/>
                </a:path>
              </a:pathLst>
            </a:custGeom>
            <a:solidFill>
              <a:srgbClr val="F2B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9"/>
            <p:cNvSpPr/>
            <p:nvPr/>
          </p:nvSpPr>
          <p:spPr>
            <a:xfrm>
              <a:off x="1101175" y="2633800"/>
              <a:ext cx="25850" cy="25325"/>
            </a:xfrm>
            <a:custGeom>
              <a:avLst/>
              <a:gdLst/>
              <a:ahLst/>
              <a:cxnLst/>
              <a:rect l="l" t="t" r="r" b="b"/>
              <a:pathLst>
                <a:path w="1034" h="1013" extrusionOk="0">
                  <a:moveTo>
                    <a:pt x="1033" y="1"/>
                  </a:moveTo>
                  <a:lnTo>
                    <a:pt x="1" y="823"/>
                  </a:lnTo>
                  <a:lnTo>
                    <a:pt x="802" y="1012"/>
                  </a:lnTo>
                  <a:lnTo>
                    <a:pt x="1033"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9"/>
            <p:cNvSpPr/>
            <p:nvPr/>
          </p:nvSpPr>
          <p:spPr>
            <a:xfrm>
              <a:off x="1094850" y="2654350"/>
              <a:ext cx="26375" cy="25325"/>
            </a:xfrm>
            <a:custGeom>
              <a:avLst/>
              <a:gdLst/>
              <a:ahLst/>
              <a:cxnLst/>
              <a:rect l="l" t="t" r="r" b="b"/>
              <a:pathLst>
                <a:path w="1055" h="1013" extrusionOk="0">
                  <a:moveTo>
                    <a:pt x="233" y="1"/>
                  </a:moveTo>
                  <a:lnTo>
                    <a:pt x="1" y="1012"/>
                  </a:lnTo>
                  <a:lnTo>
                    <a:pt x="1055" y="190"/>
                  </a:lnTo>
                  <a:lnTo>
                    <a:pt x="2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9"/>
            <p:cNvSpPr/>
            <p:nvPr/>
          </p:nvSpPr>
          <p:spPr>
            <a:xfrm>
              <a:off x="1089050" y="2659100"/>
              <a:ext cx="32175" cy="45875"/>
            </a:xfrm>
            <a:custGeom>
              <a:avLst/>
              <a:gdLst/>
              <a:ahLst/>
              <a:cxnLst/>
              <a:rect l="l" t="t" r="r" b="b"/>
              <a:pathLst>
                <a:path w="1287" h="1835" extrusionOk="0">
                  <a:moveTo>
                    <a:pt x="1287" y="0"/>
                  </a:moveTo>
                  <a:lnTo>
                    <a:pt x="233" y="822"/>
                  </a:lnTo>
                  <a:lnTo>
                    <a:pt x="1" y="1834"/>
                  </a:lnTo>
                  <a:lnTo>
                    <a:pt x="1034" y="1012"/>
                  </a:lnTo>
                  <a:lnTo>
                    <a:pt x="12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9"/>
            <p:cNvSpPr/>
            <p:nvPr/>
          </p:nvSpPr>
          <p:spPr>
            <a:xfrm>
              <a:off x="1089050" y="2684400"/>
              <a:ext cx="25850" cy="25300"/>
            </a:xfrm>
            <a:custGeom>
              <a:avLst/>
              <a:gdLst/>
              <a:ahLst/>
              <a:cxnLst/>
              <a:rect l="l" t="t" r="r" b="b"/>
              <a:pathLst>
                <a:path w="1034" h="1012" extrusionOk="0">
                  <a:moveTo>
                    <a:pt x="1034" y="0"/>
                  </a:moveTo>
                  <a:lnTo>
                    <a:pt x="1" y="822"/>
                  </a:lnTo>
                  <a:lnTo>
                    <a:pt x="802" y="1012"/>
                  </a:lnTo>
                  <a:lnTo>
                    <a:pt x="1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9"/>
            <p:cNvSpPr/>
            <p:nvPr/>
          </p:nvSpPr>
          <p:spPr>
            <a:xfrm>
              <a:off x="1083275" y="2704950"/>
              <a:ext cx="25825" cy="25300"/>
            </a:xfrm>
            <a:custGeom>
              <a:avLst/>
              <a:gdLst/>
              <a:ahLst/>
              <a:cxnLst/>
              <a:rect l="l" t="t" r="r" b="b"/>
              <a:pathLst>
                <a:path w="1033" h="1012" extrusionOk="0">
                  <a:moveTo>
                    <a:pt x="232" y="0"/>
                  </a:moveTo>
                  <a:lnTo>
                    <a:pt x="0" y="1012"/>
                  </a:lnTo>
                  <a:lnTo>
                    <a:pt x="0" y="1012"/>
                  </a:lnTo>
                  <a:lnTo>
                    <a:pt x="1033" y="190"/>
                  </a:lnTo>
                  <a:lnTo>
                    <a:pt x="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9"/>
            <p:cNvSpPr/>
            <p:nvPr/>
          </p:nvSpPr>
          <p:spPr>
            <a:xfrm>
              <a:off x="1077475" y="2709675"/>
              <a:ext cx="31625" cy="45875"/>
            </a:xfrm>
            <a:custGeom>
              <a:avLst/>
              <a:gdLst/>
              <a:ahLst/>
              <a:cxnLst/>
              <a:rect l="l" t="t" r="r" b="b"/>
              <a:pathLst>
                <a:path w="1265" h="1835" extrusionOk="0">
                  <a:moveTo>
                    <a:pt x="1265" y="1"/>
                  </a:moveTo>
                  <a:lnTo>
                    <a:pt x="232" y="823"/>
                  </a:lnTo>
                  <a:lnTo>
                    <a:pt x="0" y="1834"/>
                  </a:lnTo>
                  <a:lnTo>
                    <a:pt x="1033" y="1012"/>
                  </a:lnTo>
                  <a:lnTo>
                    <a:pt x="1033" y="991"/>
                  </a:lnTo>
                  <a:lnTo>
                    <a:pt x="1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9"/>
            <p:cNvSpPr/>
            <p:nvPr/>
          </p:nvSpPr>
          <p:spPr>
            <a:xfrm>
              <a:off x="1077475" y="2734975"/>
              <a:ext cx="25825" cy="24775"/>
            </a:xfrm>
            <a:custGeom>
              <a:avLst/>
              <a:gdLst/>
              <a:ahLst/>
              <a:cxnLst/>
              <a:rect l="l" t="t" r="r" b="b"/>
              <a:pathLst>
                <a:path w="1033" h="991" extrusionOk="0">
                  <a:moveTo>
                    <a:pt x="1033" y="0"/>
                  </a:moveTo>
                  <a:lnTo>
                    <a:pt x="0" y="822"/>
                  </a:lnTo>
                  <a:lnTo>
                    <a:pt x="801" y="991"/>
                  </a:lnTo>
                  <a:lnTo>
                    <a:pt x="1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9"/>
            <p:cNvSpPr/>
            <p:nvPr/>
          </p:nvSpPr>
          <p:spPr>
            <a:xfrm>
              <a:off x="1071675" y="2755525"/>
              <a:ext cx="25850" cy="25300"/>
            </a:xfrm>
            <a:custGeom>
              <a:avLst/>
              <a:gdLst/>
              <a:ahLst/>
              <a:cxnLst/>
              <a:rect l="l" t="t" r="r" b="b"/>
              <a:pathLst>
                <a:path w="1034" h="1012" extrusionOk="0">
                  <a:moveTo>
                    <a:pt x="232" y="0"/>
                  </a:moveTo>
                  <a:lnTo>
                    <a:pt x="0" y="1012"/>
                  </a:lnTo>
                  <a:lnTo>
                    <a:pt x="1033" y="169"/>
                  </a:lnTo>
                  <a:lnTo>
                    <a:pt x="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9"/>
            <p:cNvSpPr/>
            <p:nvPr/>
          </p:nvSpPr>
          <p:spPr>
            <a:xfrm>
              <a:off x="1065875" y="2759725"/>
              <a:ext cx="31650" cy="45875"/>
            </a:xfrm>
            <a:custGeom>
              <a:avLst/>
              <a:gdLst/>
              <a:ahLst/>
              <a:cxnLst/>
              <a:rect l="l" t="t" r="r" b="b"/>
              <a:pathLst>
                <a:path w="1266" h="1835" extrusionOk="0">
                  <a:moveTo>
                    <a:pt x="1265" y="1"/>
                  </a:moveTo>
                  <a:lnTo>
                    <a:pt x="232" y="844"/>
                  </a:lnTo>
                  <a:lnTo>
                    <a:pt x="1" y="1835"/>
                  </a:lnTo>
                  <a:lnTo>
                    <a:pt x="1033" y="1013"/>
                  </a:lnTo>
                  <a:lnTo>
                    <a:pt x="1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9"/>
            <p:cNvSpPr/>
            <p:nvPr/>
          </p:nvSpPr>
          <p:spPr>
            <a:xfrm>
              <a:off x="1065875" y="2785025"/>
              <a:ext cx="25850" cy="25325"/>
            </a:xfrm>
            <a:custGeom>
              <a:avLst/>
              <a:gdLst/>
              <a:ahLst/>
              <a:cxnLst/>
              <a:rect l="l" t="t" r="r" b="b"/>
              <a:pathLst>
                <a:path w="1034" h="1013" extrusionOk="0">
                  <a:moveTo>
                    <a:pt x="1033" y="1"/>
                  </a:moveTo>
                  <a:lnTo>
                    <a:pt x="1" y="823"/>
                  </a:lnTo>
                  <a:lnTo>
                    <a:pt x="801" y="1012"/>
                  </a:lnTo>
                  <a:lnTo>
                    <a:pt x="10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9"/>
            <p:cNvSpPr/>
            <p:nvPr/>
          </p:nvSpPr>
          <p:spPr>
            <a:xfrm>
              <a:off x="1060075" y="2805575"/>
              <a:ext cx="25850" cy="25325"/>
            </a:xfrm>
            <a:custGeom>
              <a:avLst/>
              <a:gdLst/>
              <a:ahLst/>
              <a:cxnLst/>
              <a:rect l="l" t="t" r="r" b="b"/>
              <a:pathLst>
                <a:path w="1034" h="1013" extrusionOk="0">
                  <a:moveTo>
                    <a:pt x="233" y="1"/>
                  </a:moveTo>
                  <a:lnTo>
                    <a:pt x="1" y="1012"/>
                  </a:lnTo>
                  <a:lnTo>
                    <a:pt x="1033" y="190"/>
                  </a:lnTo>
                  <a:lnTo>
                    <a:pt x="2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9"/>
            <p:cNvSpPr/>
            <p:nvPr/>
          </p:nvSpPr>
          <p:spPr>
            <a:xfrm>
              <a:off x="1053750" y="2810325"/>
              <a:ext cx="32175" cy="45850"/>
            </a:xfrm>
            <a:custGeom>
              <a:avLst/>
              <a:gdLst/>
              <a:ahLst/>
              <a:cxnLst/>
              <a:rect l="l" t="t" r="r" b="b"/>
              <a:pathLst>
                <a:path w="1287" h="1834" extrusionOk="0">
                  <a:moveTo>
                    <a:pt x="1286" y="0"/>
                  </a:moveTo>
                  <a:lnTo>
                    <a:pt x="254" y="822"/>
                  </a:lnTo>
                  <a:lnTo>
                    <a:pt x="1" y="1834"/>
                  </a:lnTo>
                  <a:lnTo>
                    <a:pt x="22" y="1834"/>
                  </a:lnTo>
                  <a:lnTo>
                    <a:pt x="1055" y="1012"/>
                  </a:lnTo>
                  <a:lnTo>
                    <a:pt x="12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9"/>
            <p:cNvSpPr/>
            <p:nvPr/>
          </p:nvSpPr>
          <p:spPr>
            <a:xfrm>
              <a:off x="1054275" y="2835600"/>
              <a:ext cx="25850" cy="25325"/>
            </a:xfrm>
            <a:custGeom>
              <a:avLst/>
              <a:gdLst/>
              <a:ahLst/>
              <a:cxnLst/>
              <a:rect l="l" t="t" r="r" b="b"/>
              <a:pathLst>
                <a:path w="1034" h="1013" extrusionOk="0">
                  <a:moveTo>
                    <a:pt x="1034" y="1"/>
                  </a:moveTo>
                  <a:lnTo>
                    <a:pt x="1" y="823"/>
                  </a:lnTo>
                  <a:lnTo>
                    <a:pt x="802" y="1012"/>
                  </a:lnTo>
                  <a:lnTo>
                    <a:pt x="1034"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9"/>
            <p:cNvSpPr/>
            <p:nvPr/>
          </p:nvSpPr>
          <p:spPr>
            <a:xfrm>
              <a:off x="1070100" y="2864050"/>
              <a:ext cx="20575" cy="26900"/>
            </a:xfrm>
            <a:custGeom>
              <a:avLst/>
              <a:gdLst/>
              <a:ahLst/>
              <a:cxnLst/>
              <a:rect l="l" t="t" r="r" b="b"/>
              <a:pathLst>
                <a:path w="823" h="1076" extrusionOk="0">
                  <a:moveTo>
                    <a:pt x="822" y="1"/>
                  </a:moveTo>
                  <a:lnTo>
                    <a:pt x="0" y="85"/>
                  </a:lnTo>
                  <a:lnTo>
                    <a:pt x="84" y="1076"/>
                  </a:lnTo>
                  <a:lnTo>
                    <a:pt x="822"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9"/>
            <p:cNvSpPr/>
            <p:nvPr/>
          </p:nvSpPr>
          <p:spPr>
            <a:xfrm>
              <a:off x="1072200" y="2864050"/>
              <a:ext cx="20575" cy="52200"/>
            </a:xfrm>
            <a:custGeom>
              <a:avLst/>
              <a:gdLst/>
              <a:ahLst/>
              <a:cxnLst/>
              <a:rect l="l" t="t" r="r" b="b"/>
              <a:pathLst>
                <a:path w="823" h="2088" extrusionOk="0">
                  <a:moveTo>
                    <a:pt x="738" y="1"/>
                  </a:moveTo>
                  <a:lnTo>
                    <a:pt x="0" y="1076"/>
                  </a:lnTo>
                  <a:lnTo>
                    <a:pt x="85" y="2087"/>
                  </a:lnTo>
                  <a:lnTo>
                    <a:pt x="822" y="1013"/>
                  </a:lnTo>
                  <a:lnTo>
                    <a:pt x="738" y="1"/>
                  </a:lnTo>
                  <a:close/>
                </a:path>
              </a:pathLst>
            </a:custGeom>
            <a:solidFill>
              <a:srgbClr val="F2B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9"/>
            <p:cNvSpPr/>
            <p:nvPr/>
          </p:nvSpPr>
          <p:spPr>
            <a:xfrm>
              <a:off x="1074300" y="2889350"/>
              <a:ext cx="20575" cy="26900"/>
            </a:xfrm>
            <a:custGeom>
              <a:avLst/>
              <a:gdLst/>
              <a:ahLst/>
              <a:cxnLst/>
              <a:rect l="l" t="t" r="r" b="b"/>
              <a:pathLst>
                <a:path w="823" h="1076" extrusionOk="0">
                  <a:moveTo>
                    <a:pt x="738" y="1"/>
                  </a:moveTo>
                  <a:lnTo>
                    <a:pt x="1" y="1075"/>
                  </a:lnTo>
                  <a:lnTo>
                    <a:pt x="1" y="1075"/>
                  </a:lnTo>
                  <a:lnTo>
                    <a:pt x="823" y="1012"/>
                  </a:lnTo>
                  <a:lnTo>
                    <a:pt x="738" y="1"/>
                  </a:lnTo>
                  <a:close/>
                </a:path>
              </a:pathLst>
            </a:custGeom>
            <a:solidFill>
              <a:srgbClr val="9E8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9"/>
            <p:cNvSpPr/>
            <p:nvPr/>
          </p:nvSpPr>
          <p:spPr>
            <a:xfrm>
              <a:off x="1074300" y="2914650"/>
              <a:ext cx="20575" cy="26900"/>
            </a:xfrm>
            <a:custGeom>
              <a:avLst/>
              <a:gdLst/>
              <a:ahLst/>
              <a:cxnLst/>
              <a:rect l="l" t="t" r="r" b="b"/>
              <a:pathLst>
                <a:path w="823" h="1076" extrusionOk="0">
                  <a:moveTo>
                    <a:pt x="823" y="0"/>
                  </a:moveTo>
                  <a:lnTo>
                    <a:pt x="1" y="63"/>
                  </a:lnTo>
                  <a:lnTo>
                    <a:pt x="85" y="1075"/>
                  </a:lnTo>
                  <a:lnTo>
                    <a:pt x="8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9"/>
            <p:cNvSpPr/>
            <p:nvPr/>
          </p:nvSpPr>
          <p:spPr>
            <a:xfrm>
              <a:off x="1076425" y="2914650"/>
              <a:ext cx="20575" cy="51650"/>
            </a:xfrm>
            <a:custGeom>
              <a:avLst/>
              <a:gdLst/>
              <a:ahLst/>
              <a:cxnLst/>
              <a:rect l="l" t="t" r="r" b="b"/>
              <a:pathLst>
                <a:path w="823" h="2066" extrusionOk="0">
                  <a:moveTo>
                    <a:pt x="738" y="0"/>
                  </a:moveTo>
                  <a:lnTo>
                    <a:pt x="0" y="1075"/>
                  </a:lnTo>
                  <a:lnTo>
                    <a:pt x="84" y="2066"/>
                  </a:lnTo>
                  <a:lnTo>
                    <a:pt x="822" y="991"/>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9"/>
            <p:cNvSpPr/>
            <p:nvPr/>
          </p:nvSpPr>
          <p:spPr>
            <a:xfrm>
              <a:off x="1078525" y="2939400"/>
              <a:ext cx="20575" cy="26900"/>
            </a:xfrm>
            <a:custGeom>
              <a:avLst/>
              <a:gdLst/>
              <a:ahLst/>
              <a:cxnLst/>
              <a:rect l="l" t="t" r="r" b="b"/>
              <a:pathLst>
                <a:path w="823" h="1076" extrusionOk="0">
                  <a:moveTo>
                    <a:pt x="738" y="1"/>
                  </a:moveTo>
                  <a:lnTo>
                    <a:pt x="0" y="1076"/>
                  </a:lnTo>
                  <a:lnTo>
                    <a:pt x="0" y="1076"/>
                  </a:lnTo>
                  <a:lnTo>
                    <a:pt x="822" y="1012"/>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9"/>
            <p:cNvSpPr/>
            <p:nvPr/>
          </p:nvSpPr>
          <p:spPr>
            <a:xfrm>
              <a:off x="1078525" y="2964700"/>
              <a:ext cx="20575" cy="26900"/>
            </a:xfrm>
            <a:custGeom>
              <a:avLst/>
              <a:gdLst/>
              <a:ahLst/>
              <a:cxnLst/>
              <a:rect l="l" t="t" r="r" b="b"/>
              <a:pathLst>
                <a:path w="823" h="1076" extrusionOk="0">
                  <a:moveTo>
                    <a:pt x="822" y="0"/>
                  </a:moveTo>
                  <a:lnTo>
                    <a:pt x="0" y="64"/>
                  </a:lnTo>
                  <a:lnTo>
                    <a:pt x="85" y="1075"/>
                  </a:lnTo>
                  <a:lnTo>
                    <a:pt x="106" y="1075"/>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a:off x="1080625" y="2964700"/>
              <a:ext cx="21100" cy="51650"/>
            </a:xfrm>
            <a:custGeom>
              <a:avLst/>
              <a:gdLst/>
              <a:ahLst/>
              <a:cxnLst/>
              <a:rect l="l" t="t" r="r" b="b"/>
              <a:pathLst>
                <a:path w="844" h="2066" extrusionOk="0">
                  <a:moveTo>
                    <a:pt x="738" y="0"/>
                  </a:moveTo>
                  <a:lnTo>
                    <a:pt x="22" y="1075"/>
                  </a:lnTo>
                  <a:lnTo>
                    <a:pt x="1" y="1075"/>
                  </a:lnTo>
                  <a:lnTo>
                    <a:pt x="106" y="2066"/>
                  </a:lnTo>
                  <a:lnTo>
                    <a:pt x="844" y="991"/>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9"/>
            <p:cNvSpPr/>
            <p:nvPr/>
          </p:nvSpPr>
          <p:spPr>
            <a:xfrm>
              <a:off x="1083275" y="2989475"/>
              <a:ext cx="20575" cy="26875"/>
            </a:xfrm>
            <a:custGeom>
              <a:avLst/>
              <a:gdLst/>
              <a:ahLst/>
              <a:cxnLst/>
              <a:rect l="l" t="t" r="r" b="b"/>
              <a:pathLst>
                <a:path w="823" h="1075" extrusionOk="0">
                  <a:moveTo>
                    <a:pt x="738" y="0"/>
                  </a:moveTo>
                  <a:lnTo>
                    <a:pt x="0" y="1075"/>
                  </a:lnTo>
                  <a:lnTo>
                    <a:pt x="822" y="1012"/>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9"/>
            <p:cNvSpPr/>
            <p:nvPr/>
          </p:nvSpPr>
          <p:spPr>
            <a:xfrm>
              <a:off x="1083275" y="3014750"/>
              <a:ext cx="20575" cy="26900"/>
            </a:xfrm>
            <a:custGeom>
              <a:avLst/>
              <a:gdLst/>
              <a:ahLst/>
              <a:cxnLst/>
              <a:rect l="l" t="t" r="r" b="b"/>
              <a:pathLst>
                <a:path w="823" h="1076" extrusionOk="0">
                  <a:moveTo>
                    <a:pt x="822" y="1"/>
                  </a:moveTo>
                  <a:lnTo>
                    <a:pt x="0" y="64"/>
                  </a:lnTo>
                  <a:lnTo>
                    <a:pt x="84" y="1076"/>
                  </a:lnTo>
                  <a:lnTo>
                    <a:pt x="8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a:off x="1085375" y="3014750"/>
              <a:ext cx="20575" cy="52200"/>
            </a:xfrm>
            <a:custGeom>
              <a:avLst/>
              <a:gdLst/>
              <a:ahLst/>
              <a:cxnLst/>
              <a:rect l="l" t="t" r="r" b="b"/>
              <a:pathLst>
                <a:path w="823" h="2088" extrusionOk="0">
                  <a:moveTo>
                    <a:pt x="738" y="1"/>
                  </a:moveTo>
                  <a:lnTo>
                    <a:pt x="0" y="1076"/>
                  </a:lnTo>
                  <a:lnTo>
                    <a:pt x="85" y="2087"/>
                  </a:lnTo>
                  <a:lnTo>
                    <a:pt x="822" y="1012"/>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a:off x="1087475" y="3040050"/>
              <a:ext cx="20575" cy="26900"/>
            </a:xfrm>
            <a:custGeom>
              <a:avLst/>
              <a:gdLst/>
              <a:ahLst/>
              <a:cxnLst/>
              <a:rect l="l" t="t" r="r" b="b"/>
              <a:pathLst>
                <a:path w="823" h="1076" extrusionOk="0">
                  <a:moveTo>
                    <a:pt x="738" y="0"/>
                  </a:moveTo>
                  <a:lnTo>
                    <a:pt x="1" y="1075"/>
                  </a:lnTo>
                  <a:lnTo>
                    <a:pt x="1" y="1075"/>
                  </a:lnTo>
                  <a:lnTo>
                    <a:pt x="823" y="991"/>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a:off x="1087475" y="3064800"/>
              <a:ext cx="20575" cy="26900"/>
            </a:xfrm>
            <a:custGeom>
              <a:avLst/>
              <a:gdLst/>
              <a:ahLst/>
              <a:cxnLst/>
              <a:rect l="l" t="t" r="r" b="b"/>
              <a:pathLst>
                <a:path w="823" h="1076" extrusionOk="0">
                  <a:moveTo>
                    <a:pt x="823" y="1"/>
                  </a:moveTo>
                  <a:lnTo>
                    <a:pt x="1" y="85"/>
                  </a:lnTo>
                  <a:lnTo>
                    <a:pt x="85" y="1076"/>
                  </a:lnTo>
                  <a:lnTo>
                    <a:pt x="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a:off x="1089600" y="3064800"/>
              <a:ext cx="20550" cy="52200"/>
            </a:xfrm>
            <a:custGeom>
              <a:avLst/>
              <a:gdLst/>
              <a:ahLst/>
              <a:cxnLst/>
              <a:rect l="l" t="t" r="r" b="b"/>
              <a:pathLst>
                <a:path w="822" h="2088" extrusionOk="0">
                  <a:moveTo>
                    <a:pt x="738" y="1"/>
                  </a:moveTo>
                  <a:lnTo>
                    <a:pt x="0" y="1076"/>
                  </a:lnTo>
                  <a:lnTo>
                    <a:pt x="84" y="2087"/>
                  </a:lnTo>
                  <a:lnTo>
                    <a:pt x="822" y="1012"/>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1091700" y="3090100"/>
              <a:ext cx="20575" cy="26900"/>
            </a:xfrm>
            <a:custGeom>
              <a:avLst/>
              <a:gdLst/>
              <a:ahLst/>
              <a:cxnLst/>
              <a:rect l="l" t="t" r="r" b="b"/>
              <a:pathLst>
                <a:path w="823" h="1076" extrusionOk="0">
                  <a:moveTo>
                    <a:pt x="738" y="0"/>
                  </a:moveTo>
                  <a:lnTo>
                    <a:pt x="0" y="1075"/>
                  </a:lnTo>
                  <a:lnTo>
                    <a:pt x="0" y="1075"/>
                  </a:lnTo>
                  <a:lnTo>
                    <a:pt x="822" y="991"/>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1091700" y="3114875"/>
              <a:ext cx="20575" cy="26875"/>
            </a:xfrm>
            <a:custGeom>
              <a:avLst/>
              <a:gdLst/>
              <a:ahLst/>
              <a:cxnLst/>
              <a:rect l="l" t="t" r="r" b="b"/>
              <a:pathLst>
                <a:path w="823" h="1075" extrusionOk="0">
                  <a:moveTo>
                    <a:pt x="822" y="0"/>
                  </a:moveTo>
                  <a:lnTo>
                    <a:pt x="0" y="84"/>
                  </a:lnTo>
                  <a:lnTo>
                    <a:pt x="85" y="1075"/>
                  </a:lnTo>
                  <a:lnTo>
                    <a:pt x="106" y="1075"/>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a:off x="1093800" y="3114875"/>
              <a:ext cx="20575" cy="52175"/>
            </a:xfrm>
            <a:custGeom>
              <a:avLst/>
              <a:gdLst/>
              <a:ahLst/>
              <a:cxnLst/>
              <a:rect l="l" t="t" r="r" b="b"/>
              <a:pathLst>
                <a:path w="823" h="2087" extrusionOk="0">
                  <a:moveTo>
                    <a:pt x="738" y="0"/>
                  </a:moveTo>
                  <a:lnTo>
                    <a:pt x="22" y="1075"/>
                  </a:lnTo>
                  <a:lnTo>
                    <a:pt x="1" y="1075"/>
                  </a:lnTo>
                  <a:lnTo>
                    <a:pt x="85" y="2087"/>
                  </a:lnTo>
                  <a:lnTo>
                    <a:pt x="106" y="2087"/>
                  </a:lnTo>
                  <a:lnTo>
                    <a:pt x="823" y="1012"/>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9"/>
            <p:cNvSpPr/>
            <p:nvPr/>
          </p:nvSpPr>
          <p:spPr>
            <a:xfrm>
              <a:off x="1096425" y="3140150"/>
              <a:ext cx="20575" cy="26900"/>
            </a:xfrm>
            <a:custGeom>
              <a:avLst/>
              <a:gdLst/>
              <a:ahLst/>
              <a:cxnLst/>
              <a:rect l="l" t="t" r="r" b="b"/>
              <a:pathLst>
                <a:path w="823" h="1076" extrusionOk="0">
                  <a:moveTo>
                    <a:pt x="718" y="1"/>
                  </a:moveTo>
                  <a:lnTo>
                    <a:pt x="1" y="1076"/>
                  </a:lnTo>
                  <a:lnTo>
                    <a:pt x="1" y="1076"/>
                  </a:lnTo>
                  <a:lnTo>
                    <a:pt x="823" y="1012"/>
                  </a:lnTo>
                  <a:lnTo>
                    <a:pt x="7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1095900" y="3165450"/>
              <a:ext cx="21100" cy="26900"/>
            </a:xfrm>
            <a:custGeom>
              <a:avLst/>
              <a:gdLst/>
              <a:ahLst/>
              <a:cxnLst/>
              <a:rect l="l" t="t" r="r" b="b"/>
              <a:pathLst>
                <a:path w="844" h="1076" extrusionOk="0">
                  <a:moveTo>
                    <a:pt x="844" y="0"/>
                  </a:moveTo>
                  <a:lnTo>
                    <a:pt x="1" y="64"/>
                  </a:lnTo>
                  <a:lnTo>
                    <a:pt x="106" y="1075"/>
                  </a:lnTo>
                  <a:lnTo>
                    <a:pt x="8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1098550" y="3165450"/>
              <a:ext cx="20575" cy="51650"/>
            </a:xfrm>
            <a:custGeom>
              <a:avLst/>
              <a:gdLst/>
              <a:ahLst/>
              <a:cxnLst/>
              <a:rect l="l" t="t" r="r" b="b"/>
              <a:pathLst>
                <a:path w="823" h="2066" extrusionOk="0">
                  <a:moveTo>
                    <a:pt x="738" y="0"/>
                  </a:moveTo>
                  <a:lnTo>
                    <a:pt x="0" y="1075"/>
                  </a:lnTo>
                  <a:lnTo>
                    <a:pt x="85" y="2066"/>
                  </a:lnTo>
                  <a:lnTo>
                    <a:pt x="822" y="991"/>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9"/>
            <p:cNvSpPr/>
            <p:nvPr/>
          </p:nvSpPr>
          <p:spPr>
            <a:xfrm>
              <a:off x="1100650" y="3190200"/>
              <a:ext cx="20575" cy="26900"/>
            </a:xfrm>
            <a:custGeom>
              <a:avLst/>
              <a:gdLst/>
              <a:ahLst/>
              <a:cxnLst/>
              <a:rect l="l" t="t" r="r" b="b"/>
              <a:pathLst>
                <a:path w="823" h="1076" extrusionOk="0">
                  <a:moveTo>
                    <a:pt x="738" y="1"/>
                  </a:moveTo>
                  <a:lnTo>
                    <a:pt x="1" y="1076"/>
                  </a:lnTo>
                  <a:lnTo>
                    <a:pt x="1" y="1076"/>
                  </a:lnTo>
                  <a:lnTo>
                    <a:pt x="823" y="1013"/>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100650" y="3215500"/>
              <a:ext cx="20575" cy="26900"/>
            </a:xfrm>
            <a:custGeom>
              <a:avLst/>
              <a:gdLst/>
              <a:ahLst/>
              <a:cxnLst/>
              <a:rect l="l" t="t" r="r" b="b"/>
              <a:pathLst>
                <a:path w="823" h="1076" extrusionOk="0">
                  <a:moveTo>
                    <a:pt x="823" y="1"/>
                  </a:moveTo>
                  <a:lnTo>
                    <a:pt x="1" y="64"/>
                  </a:lnTo>
                  <a:lnTo>
                    <a:pt x="85" y="1075"/>
                  </a:lnTo>
                  <a:lnTo>
                    <a:pt x="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a:off x="1102750" y="3215500"/>
              <a:ext cx="20575" cy="51650"/>
            </a:xfrm>
            <a:custGeom>
              <a:avLst/>
              <a:gdLst/>
              <a:ahLst/>
              <a:cxnLst/>
              <a:rect l="l" t="t" r="r" b="b"/>
              <a:pathLst>
                <a:path w="823" h="2066" extrusionOk="0">
                  <a:moveTo>
                    <a:pt x="739" y="1"/>
                  </a:moveTo>
                  <a:lnTo>
                    <a:pt x="1" y="1075"/>
                  </a:lnTo>
                  <a:lnTo>
                    <a:pt x="85" y="2066"/>
                  </a:lnTo>
                  <a:lnTo>
                    <a:pt x="823" y="991"/>
                  </a:lnTo>
                  <a:lnTo>
                    <a:pt x="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9"/>
            <p:cNvSpPr/>
            <p:nvPr/>
          </p:nvSpPr>
          <p:spPr>
            <a:xfrm>
              <a:off x="1104875" y="3240275"/>
              <a:ext cx="20575" cy="26875"/>
            </a:xfrm>
            <a:custGeom>
              <a:avLst/>
              <a:gdLst/>
              <a:ahLst/>
              <a:cxnLst/>
              <a:rect l="l" t="t" r="r" b="b"/>
              <a:pathLst>
                <a:path w="823" h="1075" extrusionOk="0">
                  <a:moveTo>
                    <a:pt x="738" y="0"/>
                  </a:moveTo>
                  <a:lnTo>
                    <a:pt x="0" y="1075"/>
                  </a:lnTo>
                  <a:lnTo>
                    <a:pt x="822" y="1012"/>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9"/>
            <p:cNvSpPr/>
            <p:nvPr/>
          </p:nvSpPr>
          <p:spPr>
            <a:xfrm>
              <a:off x="1104875" y="3265550"/>
              <a:ext cx="20575" cy="26900"/>
            </a:xfrm>
            <a:custGeom>
              <a:avLst/>
              <a:gdLst/>
              <a:ahLst/>
              <a:cxnLst/>
              <a:rect l="l" t="t" r="r" b="b"/>
              <a:pathLst>
                <a:path w="823" h="1076" extrusionOk="0">
                  <a:moveTo>
                    <a:pt x="822" y="1"/>
                  </a:moveTo>
                  <a:lnTo>
                    <a:pt x="0" y="64"/>
                  </a:lnTo>
                  <a:lnTo>
                    <a:pt x="85" y="1076"/>
                  </a:lnTo>
                  <a:lnTo>
                    <a:pt x="106" y="1076"/>
                  </a:lnTo>
                  <a:lnTo>
                    <a:pt x="8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9"/>
            <p:cNvSpPr/>
            <p:nvPr/>
          </p:nvSpPr>
          <p:spPr>
            <a:xfrm>
              <a:off x="1106975" y="3265550"/>
              <a:ext cx="20575" cy="52200"/>
            </a:xfrm>
            <a:custGeom>
              <a:avLst/>
              <a:gdLst/>
              <a:ahLst/>
              <a:cxnLst/>
              <a:rect l="l" t="t" r="r" b="b"/>
              <a:pathLst>
                <a:path w="823" h="2088" extrusionOk="0">
                  <a:moveTo>
                    <a:pt x="738" y="1"/>
                  </a:moveTo>
                  <a:lnTo>
                    <a:pt x="22" y="1076"/>
                  </a:lnTo>
                  <a:lnTo>
                    <a:pt x="1" y="1076"/>
                  </a:lnTo>
                  <a:lnTo>
                    <a:pt x="85" y="2087"/>
                  </a:lnTo>
                  <a:lnTo>
                    <a:pt x="106" y="2087"/>
                  </a:lnTo>
                  <a:lnTo>
                    <a:pt x="822" y="1012"/>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a:off x="1109600" y="3290850"/>
              <a:ext cx="20575" cy="26900"/>
            </a:xfrm>
            <a:custGeom>
              <a:avLst/>
              <a:gdLst/>
              <a:ahLst/>
              <a:cxnLst/>
              <a:rect l="l" t="t" r="r" b="b"/>
              <a:pathLst>
                <a:path w="823" h="1076" extrusionOk="0">
                  <a:moveTo>
                    <a:pt x="717" y="0"/>
                  </a:moveTo>
                  <a:lnTo>
                    <a:pt x="1" y="1075"/>
                  </a:lnTo>
                  <a:lnTo>
                    <a:pt x="823" y="991"/>
                  </a:lnTo>
                  <a:lnTo>
                    <a:pt x="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a:off x="1109075" y="3315600"/>
              <a:ext cx="21100" cy="26900"/>
            </a:xfrm>
            <a:custGeom>
              <a:avLst/>
              <a:gdLst/>
              <a:ahLst/>
              <a:cxnLst/>
              <a:rect l="l" t="t" r="r" b="b"/>
              <a:pathLst>
                <a:path w="844" h="1076" extrusionOk="0">
                  <a:moveTo>
                    <a:pt x="844" y="1"/>
                  </a:moveTo>
                  <a:lnTo>
                    <a:pt x="1" y="85"/>
                  </a:lnTo>
                  <a:lnTo>
                    <a:pt x="106" y="1076"/>
                  </a:lnTo>
                  <a:lnTo>
                    <a:pt x="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9"/>
            <p:cNvSpPr/>
            <p:nvPr/>
          </p:nvSpPr>
          <p:spPr>
            <a:xfrm>
              <a:off x="1111725" y="3315600"/>
              <a:ext cx="20575" cy="52200"/>
            </a:xfrm>
            <a:custGeom>
              <a:avLst/>
              <a:gdLst/>
              <a:ahLst/>
              <a:cxnLst/>
              <a:rect l="l" t="t" r="r" b="b"/>
              <a:pathLst>
                <a:path w="823" h="2088" extrusionOk="0">
                  <a:moveTo>
                    <a:pt x="738" y="1"/>
                  </a:moveTo>
                  <a:lnTo>
                    <a:pt x="0" y="1076"/>
                  </a:lnTo>
                  <a:lnTo>
                    <a:pt x="85" y="2087"/>
                  </a:lnTo>
                  <a:lnTo>
                    <a:pt x="822" y="1013"/>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9"/>
            <p:cNvSpPr/>
            <p:nvPr/>
          </p:nvSpPr>
          <p:spPr>
            <a:xfrm>
              <a:off x="1113825" y="3340900"/>
              <a:ext cx="20575" cy="26900"/>
            </a:xfrm>
            <a:custGeom>
              <a:avLst/>
              <a:gdLst/>
              <a:ahLst/>
              <a:cxnLst/>
              <a:rect l="l" t="t" r="r" b="b"/>
              <a:pathLst>
                <a:path w="823" h="1076" extrusionOk="0">
                  <a:moveTo>
                    <a:pt x="738" y="1"/>
                  </a:moveTo>
                  <a:lnTo>
                    <a:pt x="1" y="1075"/>
                  </a:lnTo>
                  <a:lnTo>
                    <a:pt x="822" y="991"/>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9"/>
            <p:cNvSpPr/>
            <p:nvPr/>
          </p:nvSpPr>
          <p:spPr>
            <a:xfrm>
              <a:off x="1113825" y="3365675"/>
              <a:ext cx="20575" cy="26900"/>
            </a:xfrm>
            <a:custGeom>
              <a:avLst/>
              <a:gdLst/>
              <a:ahLst/>
              <a:cxnLst/>
              <a:rect l="l" t="t" r="r" b="b"/>
              <a:pathLst>
                <a:path w="823" h="1076" extrusionOk="0">
                  <a:moveTo>
                    <a:pt x="822" y="0"/>
                  </a:moveTo>
                  <a:lnTo>
                    <a:pt x="1" y="84"/>
                  </a:lnTo>
                  <a:lnTo>
                    <a:pt x="85" y="1075"/>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9"/>
            <p:cNvSpPr/>
            <p:nvPr/>
          </p:nvSpPr>
          <p:spPr>
            <a:xfrm>
              <a:off x="1115925" y="3365675"/>
              <a:ext cx="20575" cy="52175"/>
            </a:xfrm>
            <a:custGeom>
              <a:avLst/>
              <a:gdLst/>
              <a:ahLst/>
              <a:cxnLst/>
              <a:rect l="l" t="t" r="r" b="b"/>
              <a:pathLst>
                <a:path w="823" h="2087" extrusionOk="0">
                  <a:moveTo>
                    <a:pt x="738" y="0"/>
                  </a:moveTo>
                  <a:lnTo>
                    <a:pt x="1" y="1075"/>
                  </a:lnTo>
                  <a:lnTo>
                    <a:pt x="85" y="2087"/>
                  </a:lnTo>
                  <a:lnTo>
                    <a:pt x="823" y="1012"/>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9"/>
            <p:cNvSpPr/>
            <p:nvPr/>
          </p:nvSpPr>
          <p:spPr>
            <a:xfrm>
              <a:off x="1118050" y="3390950"/>
              <a:ext cx="20575" cy="26900"/>
            </a:xfrm>
            <a:custGeom>
              <a:avLst/>
              <a:gdLst/>
              <a:ahLst/>
              <a:cxnLst/>
              <a:rect l="l" t="t" r="r" b="b"/>
              <a:pathLst>
                <a:path w="823" h="1076" extrusionOk="0">
                  <a:moveTo>
                    <a:pt x="738" y="1"/>
                  </a:moveTo>
                  <a:lnTo>
                    <a:pt x="0" y="1076"/>
                  </a:lnTo>
                  <a:lnTo>
                    <a:pt x="822" y="1012"/>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1118050" y="3416250"/>
              <a:ext cx="20575" cy="26900"/>
            </a:xfrm>
            <a:custGeom>
              <a:avLst/>
              <a:gdLst/>
              <a:ahLst/>
              <a:cxnLst/>
              <a:rect l="l" t="t" r="r" b="b"/>
              <a:pathLst>
                <a:path w="823" h="1076" extrusionOk="0">
                  <a:moveTo>
                    <a:pt x="822" y="0"/>
                  </a:moveTo>
                  <a:lnTo>
                    <a:pt x="0" y="64"/>
                  </a:lnTo>
                  <a:lnTo>
                    <a:pt x="84" y="1075"/>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9"/>
            <p:cNvSpPr/>
            <p:nvPr/>
          </p:nvSpPr>
          <p:spPr>
            <a:xfrm>
              <a:off x="1120150" y="3416250"/>
              <a:ext cx="20575" cy="51650"/>
            </a:xfrm>
            <a:custGeom>
              <a:avLst/>
              <a:gdLst/>
              <a:ahLst/>
              <a:cxnLst/>
              <a:rect l="l" t="t" r="r" b="b"/>
              <a:pathLst>
                <a:path w="823" h="2066" extrusionOk="0">
                  <a:moveTo>
                    <a:pt x="738" y="0"/>
                  </a:moveTo>
                  <a:lnTo>
                    <a:pt x="0" y="1075"/>
                  </a:lnTo>
                  <a:lnTo>
                    <a:pt x="85" y="2066"/>
                  </a:lnTo>
                  <a:lnTo>
                    <a:pt x="106" y="2066"/>
                  </a:lnTo>
                  <a:lnTo>
                    <a:pt x="822" y="991"/>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9"/>
            <p:cNvSpPr/>
            <p:nvPr/>
          </p:nvSpPr>
          <p:spPr>
            <a:xfrm>
              <a:off x="1122775" y="3441025"/>
              <a:ext cx="20575" cy="26875"/>
            </a:xfrm>
            <a:custGeom>
              <a:avLst/>
              <a:gdLst/>
              <a:ahLst/>
              <a:cxnLst/>
              <a:rect l="l" t="t" r="r" b="b"/>
              <a:pathLst>
                <a:path w="823" h="1075" extrusionOk="0">
                  <a:moveTo>
                    <a:pt x="717" y="0"/>
                  </a:moveTo>
                  <a:lnTo>
                    <a:pt x="1" y="1075"/>
                  </a:lnTo>
                  <a:lnTo>
                    <a:pt x="1" y="1075"/>
                  </a:lnTo>
                  <a:lnTo>
                    <a:pt x="823" y="1012"/>
                  </a:lnTo>
                  <a:lnTo>
                    <a:pt x="7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9"/>
            <p:cNvSpPr/>
            <p:nvPr/>
          </p:nvSpPr>
          <p:spPr>
            <a:xfrm>
              <a:off x="1122250" y="3466300"/>
              <a:ext cx="21100" cy="26900"/>
            </a:xfrm>
            <a:custGeom>
              <a:avLst/>
              <a:gdLst/>
              <a:ahLst/>
              <a:cxnLst/>
              <a:rect l="l" t="t" r="r" b="b"/>
              <a:pathLst>
                <a:path w="844" h="1076" extrusionOk="0">
                  <a:moveTo>
                    <a:pt x="844" y="1"/>
                  </a:moveTo>
                  <a:lnTo>
                    <a:pt x="1" y="64"/>
                  </a:lnTo>
                  <a:lnTo>
                    <a:pt x="106" y="1076"/>
                  </a:lnTo>
                  <a:lnTo>
                    <a:pt x="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9"/>
            <p:cNvSpPr/>
            <p:nvPr/>
          </p:nvSpPr>
          <p:spPr>
            <a:xfrm>
              <a:off x="1124900" y="3466300"/>
              <a:ext cx="20575" cy="51675"/>
            </a:xfrm>
            <a:custGeom>
              <a:avLst/>
              <a:gdLst/>
              <a:ahLst/>
              <a:cxnLst/>
              <a:rect l="l" t="t" r="r" b="b"/>
              <a:pathLst>
                <a:path w="823" h="2067" extrusionOk="0">
                  <a:moveTo>
                    <a:pt x="738" y="1"/>
                  </a:moveTo>
                  <a:lnTo>
                    <a:pt x="0" y="1076"/>
                  </a:lnTo>
                  <a:lnTo>
                    <a:pt x="84" y="2066"/>
                  </a:lnTo>
                  <a:lnTo>
                    <a:pt x="822" y="991"/>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9"/>
            <p:cNvSpPr/>
            <p:nvPr/>
          </p:nvSpPr>
          <p:spPr>
            <a:xfrm>
              <a:off x="1127000" y="3491075"/>
              <a:ext cx="20575" cy="26900"/>
            </a:xfrm>
            <a:custGeom>
              <a:avLst/>
              <a:gdLst/>
              <a:ahLst/>
              <a:cxnLst/>
              <a:rect l="l" t="t" r="r" b="b"/>
              <a:pathLst>
                <a:path w="823" h="1076" extrusionOk="0">
                  <a:moveTo>
                    <a:pt x="738" y="0"/>
                  </a:moveTo>
                  <a:lnTo>
                    <a:pt x="0" y="1075"/>
                  </a:lnTo>
                  <a:lnTo>
                    <a:pt x="822" y="1012"/>
                  </a:lnTo>
                  <a:lnTo>
                    <a:pt x="7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9"/>
            <p:cNvSpPr/>
            <p:nvPr/>
          </p:nvSpPr>
          <p:spPr>
            <a:xfrm>
              <a:off x="1127000" y="3516350"/>
              <a:ext cx="20575" cy="26900"/>
            </a:xfrm>
            <a:custGeom>
              <a:avLst/>
              <a:gdLst/>
              <a:ahLst/>
              <a:cxnLst/>
              <a:rect l="l" t="t" r="r" b="b"/>
              <a:pathLst>
                <a:path w="823" h="1076" extrusionOk="0">
                  <a:moveTo>
                    <a:pt x="822" y="1"/>
                  </a:moveTo>
                  <a:lnTo>
                    <a:pt x="0" y="64"/>
                  </a:lnTo>
                  <a:lnTo>
                    <a:pt x="85" y="1076"/>
                  </a:lnTo>
                  <a:lnTo>
                    <a:pt x="8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9"/>
            <p:cNvSpPr/>
            <p:nvPr/>
          </p:nvSpPr>
          <p:spPr>
            <a:xfrm>
              <a:off x="1129100" y="3516350"/>
              <a:ext cx="20575" cy="52200"/>
            </a:xfrm>
            <a:custGeom>
              <a:avLst/>
              <a:gdLst/>
              <a:ahLst/>
              <a:cxnLst/>
              <a:rect l="l" t="t" r="r" b="b"/>
              <a:pathLst>
                <a:path w="823" h="2088" extrusionOk="0">
                  <a:moveTo>
                    <a:pt x="738" y="1"/>
                  </a:moveTo>
                  <a:lnTo>
                    <a:pt x="1" y="1076"/>
                  </a:lnTo>
                  <a:lnTo>
                    <a:pt x="85" y="2087"/>
                  </a:lnTo>
                  <a:lnTo>
                    <a:pt x="823" y="1013"/>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9"/>
            <p:cNvSpPr/>
            <p:nvPr/>
          </p:nvSpPr>
          <p:spPr>
            <a:xfrm>
              <a:off x="1131225" y="3541650"/>
              <a:ext cx="20550" cy="26900"/>
            </a:xfrm>
            <a:custGeom>
              <a:avLst/>
              <a:gdLst/>
              <a:ahLst/>
              <a:cxnLst/>
              <a:rect l="l" t="t" r="r" b="b"/>
              <a:pathLst>
                <a:path w="822" h="1076" extrusionOk="0">
                  <a:moveTo>
                    <a:pt x="738" y="1"/>
                  </a:moveTo>
                  <a:lnTo>
                    <a:pt x="0" y="1075"/>
                  </a:lnTo>
                  <a:lnTo>
                    <a:pt x="0" y="1075"/>
                  </a:lnTo>
                  <a:lnTo>
                    <a:pt x="822" y="991"/>
                  </a:lnTo>
                  <a:lnTo>
                    <a:pt x="7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9"/>
            <p:cNvSpPr/>
            <p:nvPr/>
          </p:nvSpPr>
          <p:spPr>
            <a:xfrm>
              <a:off x="1131225" y="3566425"/>
              <a:ext cx="20550" cy="16875"/>
            </a:xfrm>
            <a:custGeom>
              <a:avLst/>
              <a:gdLst/>
              <a:ahLst/>
              <a:cxnLst/>
              <a:rect l="l" t="t" r="r" b="b"/>
              <a:pathLst>
                <a:path w="822" h="675" extrusionOk="0">
                  <a:moveTo>
                    <a:pt x="822" y="0"/>
                  </a:moveTo>
                  <a:lnTo>
                    <a:pt x="0" y="84"/>
                  </a:lnTo>
                  <a:lnTo>
                    <a:pt x="42" y="675"/>
                  </a:lnTo>
                  <a:lnTo>
                    <a:pt x="379" y="653"/>
                  </a:lnTo>
                  <a:lnTo>
                    <a:pt x="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9"/>
            <p:cNvSpPr/>
            <p:nvPr/>
          </p:nvSpPr>
          <p:spPr>
            <a:xfrm>
              <a:off x="1140700" y="3566425"/>
              <a:ext cx="12675" cy="16350"/>
            </a:xfrm>
            <a:custGeom>
              <a:avLst/>
              <a:gdLst/>
              <a:ahLst/>
              <a:cxnLst/>
              <a:rect l="l" t="t" r="r" b="b"/>
              <a:pathLst>
                <a:path w="507" h="654" extrusionOk="0">
                  <a:moveTo>
                    <a:pt x="443" y="0"/>
                  </a:moveTo>
                  <a:lnTo>
                    <a:pt x="0" y="653"/>
                  </a:lnTo>
                  <a:lnTo>
                    <a:pt x="506" y="632"/>
                  </a:lnTo>
                  <a:lnTo>
                    <a:pt x="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9"/>
            <p:cNvSpPr/>
            <p:nvPr/>
          </p:nvSpPr>
          <p:spPr>
            <a:xfrm>
              <a:off x="1084325" y="2463550"/>
              <a:ext cx="107500" cy="126600"/>
            </a:xfrm>
            <a:custGeom>
              <a:avLst/>
              <a:gdLst/>
              <a:ahLst/>
              <a:cxnLst/>
              <a:rect l="l" t="t" r="r" b="b"/>
              <a:pathLst>
                <a:path w="4300" h="5064" extrusionOk="0">
                  <a:moveTo>
                    <a:pt x="1809" y="0"/>
                  </a:moveTo>
                  <a:cubicBezTo>
                    <a:pt x="1458" y="0"/>
                    <a:pt x="1140" y="234"/>
                    <a:pt x="1033" y="572"/>
                  </a:cubicBezTo>
                  <a:lnTo>
                    <a:pt x="253" y="2954"/>
                  </a:lnTo>
                  <a:cubicBezTo>
                    <a:pt x="0" y="3734"/>
                    <a:pt x="422" y="4598"/>
                    <a:pt x="1202" y="4851"/>
                  </a:cubicBezTo>
                  <a:lnTo>
                    <a:pt x="1707" y="5040"/>
                  </a:lnTo>
                  <a:cubicBezTo>
                    <a:pt x="1757" y="5056"/>
                    <a:pt x="1807" y="5063"/>
                    <a:pt x="1855" y="5063"/>
                  </a:cubicBezTo>
                  <a:cubicBezTo>
                    <a:pt x="2136" y="5063"/>
                    <a:pt x="2376" y="4819"/>
                    <a:pt x="2340" y="4514"/>
                  </a:cubicBezTo>
                  <a:lnTo>
                    <a:pt x="4068" y="3860"/>
                  </a:lnTo>
                  <a:lnTo>
                    <a:pt x="4300" y="572"/>
                  </a:lnTo>
                  <a:lnTo>
                    <a:pt x="2002" y="24"/>
                  </a:lnTo>
                  <a:cubicBezTo>
                    <a:pt x="1938" y="8"/>
                    <a:pt x="1873" y="0"/>
                    <a:pt x="1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9"/>
            <p:cNvSpPr/>
            <p:nvPr/>
          </p:nvSpPr>
          <p:spPr>
            <a:xfrm>
              <a:off x="1014775" y="2804525"/>
              <a:ext cx="166000" cy="125425"/>
            </a:xfrm>
            <a:custGeom>
              <a:avLst/>
              <a:gdLst/>
              <a:ahLst/>
              <a:cxnLst/>
              <a:rect l="l" t="t" r="r" b="b"/>
              <a:pathLst>
                <a:path w="6640" h="5017" extrusionOk="0">
                  <a:moveTo>
                    <a:pt x="4995" y="0"/>
                  </a:moveTo>
                  <a:lnTo>
                    <a:pt x="2845" y="1286"/>
                  </a:lnTo>
                  <a:lnTo>
                    <a:pt x="1349" y="1286"/>
                  </a:lnTo>
                  <a:cubicBezTo>
                    <a:pt x="548" y="1286"/>
                    <a:pt x="0" y="2066"/>
                    <a:pt x="253" y="2825"/>
                  </a:cubicBezTo>
                  <a:lnTo>
                    <a:pt x="970" y="5016"/>
                  </a:lnTo>
                  <a:lnTo>
                    <a:pt x="1792" y="4237"/>
                  </a:lnTo>
                  <a:lnTo>
                    <a:pt x="3710" y="4532"/>
                  </a:lnTo>
                  <a:cubicBezTo>
                    <a:pt x="3710" y="4532"/>
                    <a:pt x="4131" y="4300"/>
                    <a:pt x="4595" y="4005"/>
                  </a:cubicBezTo>
                  <a:cubicBezTo>
                    <a:pt x="5269" y="3625"/>
                    <a:pt x="6555" y="3562"/>
                    <a:pt x="6639" y="3520"/>
                  </a:cubicBezTo>
                  <a:lnTo>
                    <a:pt x="49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9"/>
            <p:cNvSpPr/>
            <p:nvPr/>
          </p:nvSpPr>
          <p:spPr>
            <a:xfrm>
              <a:off x="1110125" y="2963650"/>
              <a:ext cx="147050" cy="222375"/>
            </a:xfrm>
            <a:custGeom>
              <a:avLst/>
              <a:gdLst/>
              <a:ahLst/>
              <a:cxnLst/>
              <a:rect l="l" t="t" r="r" b="b"/>
              <a:pathLst>
                <a:path w="5882" h="8895" extrusionOk="0">
                  <a:moveTo>
                    <a:pt x="549" y="0"/>
                  </a:moveTo>
                  <a:lnTo>
                    <a:pt x="1" y="675"/>
                  </a:lnTo>
                  <a:cubicBezTo>
                    <a:pt x="3289" y="1707"/>
                    <a:pt x="4574" y="6154"/>
                    <a:pt x="3731" y="8620"/>
                  </a:cubicBezTo>
                  <a:lnTo>
                    <a:pt x="5186" y="8894"/>
                  </a:lnTo>
                  <a:cubicBezTo>
                    <a:pt x="5692" y="7419"/>
                    <a:pt x="5881" y="5564"/>
                    <a:pt x="5101" y="3689"/>
                  </a:cubicBezTo>
                  <a:cubicBezTo>
                    <a:pt x="4111" y="1328"/>
                    <a:pt x="2888" y="485"/>
                    <a:pt x="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9"/>
            <p:cNvSpPr/>
            <p:nvPr/>
          </p:nvSpPr>
          <p:spPr>
            <a:xfrm>
              <a:off x="1483175" y="2838775"/>
              <a:ext cx="86975" cy="301925"/>
            </a:xfrm>
            <a:custGeom>
              <a:avLst/>
              <a:gdLst/>
              <a:ahLst/>
              <a:cxnLst/>
              <a:rect l="l" t="t" r="r" b="b"/>
              <a:pathLst>
                <a:path w="3479" h="12077" extrusionOk="0">
                  <a:moveTo>
                    <a:pt x="1350" y="0"/>
                  </a:moveTo>
                  <a:lnTo>
                    <a:pt x="1" y="485"/>
                  </a:lnTo>
                  <a:cubicBezTo>
                    <a:pt x="1476" y="4890"/>
                    <a:pt x="2888" y="8304"/>
                    <a:pt x="1181" y="12077"/>
                  </a:cubicBezTo>
                  <a:cubicBezTo>
                    <a:pt x="1856" y="11318"/>
                    <a:pt x="2404" y="10728"/>
                    <a:pt x="2846" y="10180"/>
                  </a:cubicBezTo>
                  <a:cubicBezTo>
                    <a:pt x="3478" y="9400"/>
                    <a:pt x="3289" y="8473"/>
                    <a:pt x="3141" y="7503"/>
                  </a:cubicBezTo>
                  <a:cubicBezTo>
                    <a:pt x="2825" y="5080"/>
                    <a:pt x="2235" y="2698"/>
                    <a:pt x="1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9"/>
            <p:cNvSpPr/>
            <p:nvPr/>
          </p:nvSpPr>
          <p:spPr>
            <a:xfrm>
              <a:off x="1220775" y="2836675"/>
              <a:ext cx="366075" cy="258750"/>
            </a:xfrm>
            <a:custGeom>
              <a:avLst/>
              <a:gdLst/>
              <a:ahLst/>
              <a:cxnLst/>
              <a:rect l="l" t="t" r="r" b="b"/>
              <a:pathLst>
                <a:path w="14643" h="10350" extrusionOk="0">
                  <a:moveTo>
                    <a:pt x="13490" y="0"/>
                  </a:moveTo>
                  <a:lnTo>
                    <a:pt x="12710" y="379"/>
                  </a:lnTo>
                  <a:cubicBezTo>
                    <a:pt x="13537" y="2932"/>
                    <a:pt x="11573" y="8905"/>
                    <a:pt x="4489" y="8905"/>
                  </a:cubicBezTo>
                  <a:cubicBezTo>
                    <a:pt x="3268" y="8905"/>
                    <a:pt x="1896" y="8728"/>
                    <a:pt x="359" y="8325"/>
                  </a:cubicBezTo>
                  <a:lnTo>
                    <a:pt x="1" y="9716"/>
                  </a:lnTo>
                  <a:cubicBezTo>
                    <a:pt x="1659" y="10154"/>
                    <a:pt x="3149" y="10349"/>
                    <a:pt x="4480" y="10349"/>
                  </a:cubicBezTo>
                  <a:cubicBezTo>
                    <a:pt x="12301" y="10349"/>
                    <a:pt x="14642" y="3620"/>
                    <a:pt x="13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9"/>
            <p:cNvSpPr/>
            <p:nvPr/>
          </p:nvSpPr>
          <p:spPr>
            <a:xfrm>
              <a:off x="1078000" y="2598450"/>
              <a:ext cx="76950" cy="74950"/>
            </a:xfrm>
            <a:custGeom>
              <a:avLst/>
              <a:gdLst/>
              <a:ahLst/>
              <a:cxnLst/>
              <a:rect l="l" t="t" r="r" b="b"/>
              <a:pathLst>
                <a:path w="3078" h="2998" extrusionOk="0">
                  <a:moveTo>
                    <a:pt x="1553" y="1"/>
                  </a:moveTo>
                  <a:cubicBezTo>
                    <a:pt x="1527" y="1"/>
                    <a:pt x="1502" y="1"/>
                    <a:pt x="1476" y="3"/>
                  </a:cubicBezTo>
                  <a:cubicBezTo>
                    <a:pt x="633" y="24"/>
                    <a:pt x="0" y="740"/>
                    <a:pt x="42" y="1562"/>
                  </a:cubicBezTo>
                  <a:cubicBezTo>
                    <a:pt x="63" y="2359"/>
                    <a:pt x="737" y="2997"/>
                    <a:pt x="1527" y="2997"/>
                  </a:cubicBezTo>
                  <a:cubicBezTo>
                    <a:pt x="1552" y="2997"/>
                    <a:pt x="1577" y="2997"/>
                    <a:pt x="1602" y="2995"/>
                  </a:cubicBezTo>
                  <a:cubicBezTo>
                    <a:pt x="2424" y="2953"/>
                    <a:pt x="3077" y="2258"/>
                    <a:pt x="3035" y="1436"/>
                  </a:cubicBezTo>
                  <a:cubicBezTo>
                    <a:pt x="2994" y="619"/>
                    <a:pt x="2341" y="1"/>
                    <a:pt x="1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9"/>
            <p:cNvSpPr/>
            <p:nvPr/>
          </p:nvSpPr>
          <p:spPr>
            <a:xfrm>
              <a:off x="1091700" y="2611650"/>
              <a:ext cx="49025" cy="48025"/>
            </a:xfrm>
            <a:custGeom>
              <a:avLst/>
              <a:gdLst/>
              <a:ahLst/>
              <a:cxnLst/>
              <a:rect l="l" t="t" r="r" b="b"/>
              <a:pathLst>
                <a:path w="1961" h="1921" extrusionOk="0">
                  <a:moveTo>
                    <a:pt x="987" y="1"/>
                  </a:moveTo>
                  <a:cubicBezTo>
                    <a:pt x="974" y="1"/>
                    <a:pt x="961" y="1"/>
                    <a:pt x="949" y="2"/>
                  </a:cubicBezTo>
                  <a:cubicBezTo>
                    <a:pt x="422" y="44"/>
                    <a:pt x="0" y="486"/>
                    <a:pt x="42" y="1013"/>
                  </a:cubicBezTo>
                  <a:cubicBezTo>
                    <a:pt x="63" y="1527"/>
                    <a:pt x="484" y="1920"/>
                    <a:pt x="993" y="1920"/>
                  </a:cubicBezTo>
                  <a:cubicBezTo>
                    <a:pt x="1007" y="1920"/>
                    <a:pt x="1020" y="1920"/>
                    <a:pt x="1033" y="1920"/>
                  </a:cubicBezTo>
                  <a:cubicBezTo>
                    <a:pt x="1560" y="1898"/>
                    <a:pt x="1960" y="1456"/>
                    <a:pt x="1939" y="929"/>
                  </a:cubicBezTo>
                  <a:cubicBezTo>
                    <a:pt x="1919" y="415"/>
                    <a:pt x="1497" y="1"/>
                    <a:pt x="9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 name="Google Shape;1077;p31">
            <a:extLst>
              <a:ext uri="{FF2B5EF4-FFF2-40B4-BE49-F238E27FC236}">
                <a16:creationId xmlns:a16="http://schemas.microsoft.com/office/drawing/2014/main" id="{84FC9D16-F6AB-4B8B-9939-B0DAD4F2589B}"/>
              </a:ext>
            </a:extLst>
          </p:cNvPr>
          <p:cNvSpPr txBox="1">
            <a:spLocks noGrp="1"/>
          </p:cNvSpPr>
          <p:nvPr>
            <p:ph type="title"/>
          </p:nvPr>
        </p:nvSpPr>
        <p:spPr>
          <a:xfrm>
            <a:off x="4206689" y="2318282"/>
            <a:ext cx="4680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D" dirty="0"/>
              <a:t>Background</a:t>
            </a:r>
            <a:endParaRPr dirty="0"/>
          </a:p>
        </p:txBody>
      </p:sp>
      <p:sp>
        <p:nvSpPr>
          <p:cNvPr id="7" name="Rectangle 6">
            <a:extLst>
              <a:ext uri="{FF2B5EF4-FFF2-40B4-BE49-F238E27FC236}">
                <a16:creationId xmlns:a16="http://schemas.microsoft.com/office/drawing/2014/main" id="{B49B64D4-664B-4419-85BF-0F49A8678956}"/>
              </a:ext>
            </a:extLst>
          </p:cNvPr>
          <p:cNvSpPr/>
          <p:nvPr/>
        </p:nvSpPr>
        <p:spPr>
          <a:xfrm>
            <a:off x="4206689" y="1263013"/>
            <a:ext cx="1090363" cy="1015663"/>
          </a:xfrm>
          <a:prstGeom prst="rect">
            <a:avLst/>
          </a:prstGeom>
        </p:spPr>
        <p:txBody>
          <a:bodyPr wrap="none">
            <a:spAutoFit/>
          </a:bodyPr>
          <a:lstStyle/>
          <a:p>
            <a:pPr lvl="0">
              <a:buClr>
                <a:srgbClr val="233A49"/>
              </a:buClr>
              <a:buSzPts val="12000"/>
            </a:pPr>
            <a:r>
              <a:rPr lang="en" sz="6000" b="1" dirty="0">
                <a:solidFill>
                  <a:srgbClr val="233A49"/>
                </a:solidFill>
                <a:highlight>
                  <a:srgbClr val="EAC759"/>
                </a:highlight>
                <a:latin typeface="Inter"/>
                <a:ea typeface="Inter"/>
                <a:sym typeface="Inter"/>
              </a:rPr>
              <a:t>01</a:t>
            </a:r>
          </a:p>
        </p:txBody>
      </p:sp>
    </p:spTree>
    <p:extLst>
      <p:ext uri="{BB962C8B-B14F-4D97-AF65-F5344CB8AC3E}">
        <p14:creationId xmlns:p14="http://schemas.microsoft.com/office/powerpoint/2010/main" val="2225776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3" name="Rectangle 2">
            <a:extLst>
              <a:ext uri="{FF2B5EF4-FFF2-40B4-BE49-F238E27FC236}">
                <a16:creationId xmlns:a16="http://schemas.microsoft.com/office/drawing/2014/main" id="{6C00FA1C-3CD2-4D20-A5F7-CFDDFA83CC22}"/>
              </a:ext>
            </a:extLst>
          </p:cNvPr>
          <p:cNvSpPr/>
          <p:nvPr/>
        </p:nvSpPr>
        <p:spPr>
          <a:xfrm>
            <a:off x="363682" y="4228904"/>
            <a:ext cx="8416636" cy="303783"/>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09" name="Rectangle 408">
            <a:extLst>
              <a:ext uri="{FF2B5EF4-FFF2-40B4-BE49-F238E27FC236}">
                <a16:creationId xmlns:a16="http://schemas.microsoft.com/office/drawing/2014/main" id="{CB947610-BAF5-421E-972C-B4E04D79A1E5}"/>
              </a:ext>
            </a:extLst>
          </p:cNvPr>
          <p:cNvSpPr/>
          <p:nvPr/>
        </p:nvSpPr>
        <p:spPr>
          <a:xfrm>
            <a:off x="2939959" y="1040056"/>
            <a:ext cx="6017511" cy="523220"/>
          </a:xfrm>
          <a:prstGeom prst="rect">
            <a:avLst/>
          </a:prstGeom>
        </p:spPr>
        <p:txBody>
          <a:bodyPr wrap="square">
            <a:spAutoFit/>
          </a:bodyPr>
          <a:lstStyle/>
          <a:p>
            <a:pPr algn="ctr"/>
            <a:r>
              <a:rPr lang="en-US" b="1" dirty="0">
                <a:solidFill>
                  <a:schemeClr val="tx1"/>
                </a:solidFill>
                <a:latin typeface="Nanum Gothic" panose="020B0604020202020204" charset="-127"/>
                <a:ea typeface="Nanum Gothic" panose="020B0604020202020204" charset="-127"/>
              </a:rPr>
              <a:t>Construction</a:t>
            </a:r>
            <a:r>
              <a:rPr lang="en-US" dirty="0">
                <a:solidFill>
                  <a:schemeClr val="tx1"/>
                </a:solidFill>
                <a:latin typeface="Nanum Gothic" panose="020B0604020202020204" charset="-127"/>
                <a:ea typeface="Nanum Gothic" panose="020B0604020202020204" charset="-127"/>
              </a:rPr>
              <a:t> is a labor-intensive industry. Because of its complex activities, working in the construction industry is a high-risk job.</a:t>
            </a:r>
          </a:p>
        </p:txBody>
      </p:sp>
      <p:sp>
        <p:nvSpPr>
          <p:cNvPr id="411" name="Google Shape;1077;p31">
            <a:extLst>
              <a:ext uri="{FF2B5EF4-FFF2-40B4-BE49-F238E27FC236}">
                <a16:creationId xmlns:a16="http://schemas.microsoft.com/office/drawing/2014/main" id="{EAD94D80-AAF2-4690-BD3E-6A43FF8CB3B4}"/>
              </a:ext>
            </a:extLst>
          </p:cNvPr>
          <p:cNvSpPr txBox="1">
            <a:spLocks noGrp="1"/>
          </p:cNvSpPr>
          <p:nvPr>
            <p:ph type="title"/>
          </p:nvPr>
        </p:nvSpPr>
        <p:spPr>
          <a:xfrm>
            <a:off x="322117" y="323227"/>
            <a:ext cx="6702137"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D" dirty="0"/>
              <a:t>Background</a:t>
            </a:r>
            <a:endParaRPr dirty="0"/>
          </a:p>
        </p:txBody>
      </p:sp>
      <p:sp>
        <p:nvSpPr>
          <p:cNvPr id="412" name="Google Shape;1560;p34">
            <a:extLst>
              <a:ext uri="{FF2B5EF4-FFF2-40B4-BE49-F238E27FC236}">
                <a16:creationId xmlns:a16="http://schemas.microsoft.com/office/drawing/2014/main" id="{C0AA3E21-9465-4E90-9AE8-0C94DECD2C67}"/>
              </a:ext>
            </a:extLst>
          </p:cNvPr>
          <p:cNvSpPr txBox="1"/>
          <p:nvPr/>
        </p:nvSpPr>
        <p:spPr>
          <a:xfrm>
            <a:off x="2020929" y="3645056"/>
            <a:ext cx="920574" cy="45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rgbClr val="233A49"/>
                </a:solidFill>
                <a:highlight>
                  <a:schemeClr val="accent1"/>
                </a:highlight>
                <a:latin typeface="Inter"/>
                <a:ea typeface="Inter"/>
                <a:cs typeface="Inter"/>
                <a:sym typeface="Inter"/>
              </a:rPr>
              <a:t>10%</a:t>
            </a:r>
            <a:endParaRPr sz="2800" b="1" dirty="0">
              <a:solidFill>
                <a:srgbClr val="233A49"/>
              </a:solidFill>
              <a:highlight>
                <a:schemeClr val="accent1"/>
              </a:highlight>
              <a:latin typeface="Inter"/>
              <a:ea typeface="Inter"/>
              <a:cs typeface="Inter"/>
              <a:sym typeface="Inter"/>
            </a:endParaRPr>
          </a:p>
        </p:txBody>
      </p:sp>
      <p:sp>
        <p:nvSpPr>
          <p:cNvPr id="413" name="Google Shape;1561;p34">
            <a:extLst>
              <a:ext uri="{FF2B5EF4-FFF2-40B4-BE49-F238E27FC236}">
                <a16:creationId xmlns:a16="http://schemas.microsoft.com/office/drawing/2014/main" id="{F6F31BE7-CC97-4F84-BA22-39E9B0E4F555}"/>
              </a:ext>
            </a:extLst>
          </p:cNvPr>
          <p:cNvSpPr txBox="1"/>
          <p:nvPr/>
        </p:nvSpPr>
        <p:spPr>
          <a:xfrm>
            <a:off x="2020929" y="4178111"/>
            <a:ext cx="920573" cy="45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chemeClr val="dk2"/>
                </a:solidFill>
                <a:highlight>
                  <a:schemeClr val="lt2"/>
                </a:highlight>
                <a:latin typeface="Inter"/>
                <a:ea typeface="Inter"/>
                <a:cs typeface="Inter"/>
                <a:sym typeface="Inter"/>
              </a:rPr>
              <a:t>19%</a:t>
            </a:r>
            <a:endParaRPr sz="2800" b="1" dirty="0">
              <a:solidFill>
                <a:schemeClr val="dk2"/>
              </a:solidFill>
              <a:highlight>
                <a:schemeClr val="lt2"/>
              </a:highlight>
              <a:latin typeface="Inter"/>
              <a:ea typeface="Inter"/>
              <a:cs typeface="Inter"/>
              <a:sym typeface="Inter"/>
            </a:endParaRPr>
          </a:p>
        </p:txBody>
      </p:sp>
      <p:sp>
        <p:nvSpPr>
          <p:cNvPr id="414" name="Google Shape;1532;p32">
            <a:extLst>
              <a:ext uri="{FF2B5EF4-FFF2-40B4-BE49-F238E27FC236}">
                <a16:creationId xmlns:a16="http://schemas.microsoft.com/office/drawing/2014/main" id="{C9AEB373-14B5-4189-B8BF-3F202929E908}"/>
              </a:ext>
            </a:extLst>
          </p:cNvPr>
          <p:cNvSpPr txBox="1"/>
          <p:nvPr/>
        </p:nvSpPr>
        <p:spPr>
          <a:xfrm>
            <a:off x="2857897" y="3663119"/>
            <a:ext cx="1714102" cy="418276"/>
          </a:xfrm>
          <a:prstGeom prst="rect">
            <a:avLst/>
          </a:prstGeom>
          <a:noFill/>
          <a:ln>
            <a:noFill/>
          </a:ln>
        </p:spPr>
        <p:txBody>
          <a:bodyPr spcFirstLastPara="1" wrap="square" lIns="91425" tIns="91425" rIns="91425" bIns="91425" anchor="b" anchorCtr="0">
            <a:noAutofit/>
          </a:bodyPr>
          <a:lstStyle/>
          <a:p>
            <a:pPr lvl="0"/>
            <a:r>
              <a:rPr lang="en-US" sz="1600" b="1" dirty="0">
                <a:solidFill>
                  <a:srgbClr val="233A49"/>
                </a:solidFill>
                <a:latin typeface="Inter"/>
                <a:ea typeface="Inter"/>
                <a:cs typeface="Inter"/>
                <a:sym typeface="Inter"/>
              </a:rPr>
              <a:t>Hospitalization</a:t>
            </a:r>
          </a:p>
        </p:txBody>
      </p:sp>
      <p:sp>
        <p:nvSpPr>
          <p:cNvPr id="415" name="Google Shape;1532;p32">
            <a:extLst>
              <a:ext uri="{FF2B5EF4-FFF2-40B4-BE49-F238E27FC236}">
                <a16:creationId xmlns:a16="http://schemas.microsoft.com/office/drawing/2014/main" id="{8BC1CBCF-E7D8-4B96-9B5C-FA8C565A3546}"/>
              </a:ext>
            </a:extLst>
          </p:cNvPr>
          <p:cNvSpPr txBox="1"/>
          <p:nvPr/>
        </p:nvSpPr>
        <p:spPr>
          <a:xfrm>
            <a:off x="2857897" y="4194423"/>
            <a:ext cx="1714102" cy="418276"/>
          </a:xfrm>
          <a:prstGeom prst="rect">
            <a:avLst/>
          </a:prstGeom>
          <a:noFill/>
          <a:ln>
            <a:noFill/>
          </a:ln>
        </p:spPr>
        <p:txBody>
          <a:bodyPr spcFirstLastPara="1" wrap="square" lIns="91425" tIns="91425" rIns="91425" bIns="91425" anchor="b" anchorCtr="0">
            <a:noAutofit/>
          </a:bodyPr>
          <a:lstStyle/>
          <a:p>
            <a:pPr lvl="0"/>
            <a:r>
              <a:rPr lang="en-US" sz="1600" b="1" dirty="0">
                <a:solidFill>
                  <a:srgbClr val="233A49"/>
                </a:solidFill>
                <a:latin typeface="Inter"/>
                <a:ea typeface="Inter"/>
                <a:cs typeface="Inter"/>
                <a:sym typeface="Inter"/>
              </a:rPr>
              <a:t>Amputation</a:t>
            </a:r>
          </a:p>
        </p:txBody>
      </p:sp>
      <p:sp>
        <p:nvSpPr>
          <p:cNvPr id="416" name="Google Shape;1532;p32">
            <a:extLst>
              <a:ext uri="{FF2B5EF4-FFF2-40B4-BE49-F238E27FC236}">
                <a16:creationId xmlns:a16="http://schemas.microsoft.com/office/drawing/2014/main" id="{05283FE0-59CB-46B0-B0FD-9C1B01C08405}"/>
              </a:ext>
            </a:extLst>
          </p:cNvPr>
          <p:cNvSpPr txBox="1"/>
          <p:nvPr/>
        </p:nvSpPr>
        <p:spPr>
          <a:xfrm>
            <a:off x="349438" y="2239309"/>
            <a:ext cx="2016087" cy="913519"/>
          </a:xfrm>
          <a:prstGeom prst="rect">
            <a:avLst/>
          </a:prstGeom>
          <a:noFill/>
          <a:ln>
            <a:noFill/>
          </a:ln>
        </p:spPr>
        <p:txBody>
          <a:bodyPr spcFirstLastPara="1" wrap="square" lIns="91425" tIns="91425" rIns="91425" bIns="91425" anchor="b" anchorCtr="0">
            <a:noAutofit/>
          </a:bodyPr>
          <a:lstStyle/>
          <a:p>
            <a:pPr lvl="0" algn="ctr"/>
            <a:r>
              <a:rPr lang="en-US" sz="1200" b="1" dirty="0">
                <a:solidFill>
                  <a:srgbClr val="233A49"/>
                </a:solidFill>
                <a:latin typeface="Inter"/>
                <a:ea typeface="Inter"/>
                <a:cs typeface="Inter"/>
                <a:sym typeface="Inter"/>
              </a:rPr>
              <a:t>Construction is an industry with the second-highest number of work-related injury</a:t>
            </a:r>
          </a:p>
        </p:txBody>
      </p:sp>
      <p:sp>
        <p:nvSpPr>
          <p:cNvPr id="417" name="Google Shape;1532;p32">
            <a:extLst>
              <a:ext uri="{FF2B5EF4-FFF2-40B4-BE49-F238E27FC236}">
                <a16:creationId xmlns:a16="http://schemas.microsoft.com/office/drawing/2014/main" id="{A23EF8F3-731A-4235-A62A-5FA46D2ED26E}"/>
              </a:ext>
            </a:extLst>
          </p:cNvPr>
          <p:cNvSpPr txBox="1"/>
          <p:nvPr/>
        </p:nvSpPr>
        <p:spPr>
          <a:xfrm>
            <a:off x="2541349" y="2360875"/>
            <a:ext cx="1914296" cy="709798"/>
          </a:xfrm>
          <a:prstGeom prst="rect">
            <a:avLst/>
          </a:prstGeom>
          <a:noFill/>
          <a:ln>
            <a:noFill/>
          </a:ln>
        </p:spPr>
        <p:txBody>
          <a:bodyPr spcFirstLastPara="1" wrap="square" lIns="91425" tIns="91425" rIns="91425" bIns="91425" anchor="b" anchorCtr="0">
            <a:noAutofit/>
          </a:bodyPr>
          <a:lstStyle/>
          <a:p>
            <a:pPr lvl="0" algn="ctr"/>
            <a:r>
              <a:rPr lang="en-US" b="1" dirty="0">
                <a:solidFill>
                  <a:srgbClr val="233A49"/>
                </a:solidFill>
                <a:latin typeface="Inter"/>
                <a:ea typeface="Inter"/>
                <a:cs typeface="Inter"/>
                <a:sym typeface="Inter"/>
              </a:rPr>
              <a:t>Construction has the highest number of fatality cases</a:t>
            </a:r>
          </a:p>
        </p:txBody>
      </p:sp>
      <p:grpSp>
        <p:nvGrpSpPr>
          <p:cNvPr id="418" name="Group 417">
            <a:extLst>
              <a:ext uri="{FF2B5EF4-FFF2-40B4-BE49-F238E27FC236}">
                <a16:creationId xmlns:a16="http://schemas.microsoft.com/office/drawing/2014/main" id="{094E68E9-7DCF-4EB5-AB81-42F1B832CF15}"/>
              </a:ext>
            </a:extLst>
          </p:cNvPr>
          <p:cNvGrpSpPr/>
          <p:nvPr/>
        </p:nvGrpSpPr>
        <p:grpSpPr>
          <a:xfrm>
            <a:off x="964794" y="1722078"/>
            <a:ext cx="7214411" cy="528900"/>
            <a:chOff x="1187064" y="1574675"/>
            <a:chExt cx="7214411" cy="528900"/>
          </a:xfrm>
        </p:grpSpPr>
        <p:sp>
          <p:nvSpPr>
            <p:cNvPr id="419" name="Google Shape;1520;p32">
              <a:extLst>
                <a:ext uri="{FF2B5EF4-FFF2-40B4-BE49-F238E27FC236}">
                  <a16:creationId xmlns:a16="http://schemas.microsoft.com/office/drawing/2014/main" id="{62EDBFF5-A7E9-4618-A61B-1C5579816744}"/>
                </a:ext>
              </a:extLst>
            </p:cNvPr>
            <p:cNvSpPr txBox="1"/>
            <p:nvPr/>
          </p:nvSpPr>
          <p:spPr>
            <a:xfrm>
              <a:off x="1187064" y="1574675"/>
              <a:ext cx="773400" cy="52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rgbClr val="233A49"/>
                  </a:solidFill>
                  <a:highlight>
                    <a:schemeClr val="lt1"/>
                  </a:highlight>
                  <a:latin typeface="Inter"/>
                  <a:ea typeface="Inter"/>
                  <a:cs typeface="Inter"/>
                  <a:sym typeface="Inter"/>
                </a:rPr>
                <a:t>01</a:t>
              </a:r>
              <a:endParaRPr sz="3000" b="1" dirty="0">
                <a:solidFill>
                  <a:srgbClr val="233A49"/>
                </a:solidFill>
                <a:highlight>
                  <a:schemeClr val="lt1"/>
                </a:highlight>
                <a:latin typeface="Inter"/>
                <a:ea typeface="Inter"/>
                <a:cs typeface="Inter"/>
                <a:sym typeface="Inter"/>
              </a:endParaRPr>
            </a:p>
          </p:txBody>
        </p:sp>
        <p:sp>
          <p:nvSpPr>
            <p:cNvPr id="420" name="Google Shape;1523;p32">
              <a:extLst>
                <a:ext uri="{FF2B5EF4-FFF2-40B4-BE49-F238E27FC236}">
                  <a16:creationId xmlns:a16="http://schemas.microsoft.com/office/drawing/2014/main" id="{FAA52F52-5E92-4845-83A3-59A07B4F451F}"/>
                </a:ext>
              </a:extLst>
            </p:cNvPr>
            <p:cNvSpPr txBox="1"/>
            <p:nvPr/>
          </p:nvSpPr>
          <p:spPr>
            <a:xfrm>
              <a:off x="3334067" y="1574675"/>
              <a:ext cx="773400" cy="52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rgbClr val="233A49"/>
                  </a:solidFill>
                  <a:highlight>
                    <a:schemeClr val="lt1"/>
                  </a:highlight>
                  <a:latin typeface="Inter"/>
                  <a:ea typeface="Inter"/>
                  <a:cs typeface="Inter"/>
                  <a:sym typeface="Inter"/>
                </a:rPr>
                <a:t>02</a:t>
              </a:r>
              <a:endParaRPr sz="3000" b="1" dirty="0">
                <a:solidFill>
                  <a:srgbClr val="233A49"/>
                </a:solidFill>
                <a:highlight>
                  <a:schemeClr val="lt1"/>
                </a:highlight>
                <a:latin typeface="Inter"/>
                <a:ea typeface="Inter"/>
                <a:cs typeface="Inter"/>
                <a:sym typeface="Inter"/>
              </a:endParaRPr>
            </a:p>
          </p:txBody>
        </p:sp>
        <p:cxnSp>
          <p:nvCxnSpPr>
            <p:cNvPr id="421" name="Google Shape;1536;p32">
              <a:extLst>
                <a:ext uri="{FF2B5EF4-FFF2-40B4-BE49-F238E27FC236}">
                  <a16:creationId xmlns:a16="http://schemas.microsoft.com/office/drawing/2014/main" id="{A9890025-9B15-4D50-9E6B-6DD105E22F56}"/>
                </a:ext>
              </a:extLst>
            </p:cNvPr>
            <p:cNvCxnSpPr>
              <a:stCxn id="419" idx="3"/>
              <a:endCxn id="420" idx="1"/>
            </p:cNvCxnSpPr>
            <p:nvPr/>
          </p:nvCxnSpPr>
          <p:spPr>
            <a:xfrm>
              <a:off x="1960464" y="1839125"/>
              <a:ext cx="1373603" cy="0"/>
            </a:xfrm>
            <a:prstGeom prst="straightConnector1">
              <a:avLst/>
            </a:prstGeom>
            <a:noFill/>
            <a:ln w="9525" cap="flat" cmpd="sng">
              <a:solidFill>
                <a:schemeClr val="dk1"/>
              </a:solidFill>
              <a:prstDash val="dash"/>
              <a:round/>
              <a:headEnd type="none" w="med" len="med"/>
              <a:tailEnd type="none" w="med" len="med"/>
            </a:ln>
          </p:spPr>
        </p:cxnSp>
        <p:sp>
          <p:nvSpPr>
            <p:cNvPr id="422" name="Google Shape;1520;p32">
              <a:extLst>
                <a:ext uri="{FF2B5EF4-FFF2-40B4-BE49-F238E27FC236}">
                  <a16:creationId xmlns:a16="http://schemas.microsoft.com/office/drawing/2014/main" id="{1B1C2901-7886-4A18-807A-A46EC8E7CB62}"/>
                </a:ext>
              </a:extLst>
            </p:cNvPr>
            <p:cNvSpPr txBox="1"/>
            <p:nvPr/>
          </p:nvSpPr>
          <p:spPr>
            <a:xfrm>
              <a:off x="5481071" y="1574675"/>
              <a:ext cx="773400" cy="52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rgbClr val="233A49"/>
                  </a:solidFill>
                  <a:highlight>
                    <a:schemeClr val="lt1"/>
                  </a:highlight>
                  <a:latin typeface="Inter"/>
                  <a:ea typeface="Inter"/>
                  <a:cs typeface="Inter"/>
                  <a:sym typeface="Inter"/>
                </a:rPr>
                <a:t>03</a:t>
              </a:r>
              <a:endParaRPr sz="3000" b="1" dirty="0">
                <a:solidFill>
                  <a:srgbClr val="233A49"/>
                </a:solidFill>
                <a:highlight>
                  <a:schemeClr val="lt1"/>
                </a:highlight>
                <a:latin typeface="Inter"/>
                <a:ea typeface="Inter"/>
                <a:cs typeface="Inter"/>
                <a:sym typeface="Inter"/>
              </a:endParaRPr>
            </a:p>
          </p:txBody>
        </p:sp>
        <p:sp>
          <p:nvSpPr>
            <p:cNvPr id="423" name="Google Shape;1523;p32">
              <a:extLst>
                <a:ext uri="{FF2B5EF4-FFF2-40B4-BE49-F238E27FC236}">
                  <a16:creationId xmlns:a16="http://schemas.microsoft.com/office/drawing/2014/main" id="{4B82E984-5F21-4306-89EC-C792ACD7A61A}"/>
                </a:ext>
              </a:extLst>
            </p:cNvPr>
            <p:cNvSpPr txBox="1"/>
            <p:nvPr/>
          </p:nvSpPr>
          <p:spPr>
            <a:xfrm>
              <a:off x="7628075" y="1574675"/>
              <a:ext cx="773400" cy="52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rgbClr val="233A49"/>
                  </a:solidFill>
                  <a:highlight>
                    <a:schemeClr val="lt1"/>
                  </a:highlight>
                  <a:latin typeface="Inter"/>
                  <a:ea typeface="Inter"/>
                  <a:cs typeface="Inter"/>
                  <a:sym typeface="Inter"/>
                </a:rPr>
                <a:t>04</a:t>
              </a:r>
              <a:endParaRPr sz="3000" b="1" dirty="0">
                <a:solidFill>
                  <a:srgbClr val="233A49"/>
                </a:solidFill>
                <a:highlight>
                  <a:schemeClr val="lt1"/>
                </a:highlight>
                <a:latin typeface="Inter"/>
                <a:ea typeface="Inter"/>
                <a:cs typeface="Inter"/>
                <a:sym typeface="Inter"/>
              </a:endParaRPr>
            </a:p>
          </p:txBody>
        </p:sp>
        <p:cxnSp>
          <p:nvCxnSpPr>
            <p:cNvPr id="424" name="Google Shape;1536;p32">
              <a:extLst>
                <a:ext uri="{FF2B5EF4-FFF2-40B4-BE49-F238E27FC236}">
                  <a16:creationId xmlns:a16="http://schemas.microsoft.com/office/drawing/2014/main" id="{1847E978-2DED-4D3B-A246-C625A5F8125F}"/>
                </a:ext>
              </a:extLst>
            </p:cNvPr>
            <p:cNvCxnSpPr>
              <a:stCxn id="422" idx="3"/>
              <a:endCxn id="423" idx="1"/>
            </p:cNvCxnSpPr>
            <p:nvPr/>
          </p:nvCxnSpPr>
          <p:spPr>
            <a:xfrm>
              <a:off x="6254471" y="1839125"/>
              <a:ext cx="1373604" cy="0"/>
            </a:xfrm>
            <a:prstGeom prst="straightConnector1">
              <a:avLst/>
            </a:prstGeom>
            <a:noFill/>
            <a:ln w="9525" cap="flat" cmpd="sng">
              <a:solidFill>
                <a:schemeClr val="dk1"/>
              </a:solidFill>
              <a:prstDash val="dash"/>
              <a:round/>
              <a:headEnd type="none" w="med" len="med"/>
              <a:tailEnd type="none" w="med" len="med"/>
            </a:ln>
          </p:spPr>
        </p:cxnSp>
        <p:cxnSp>
          <p:nvCxnSpPr>
            <p:cNvPr id="425" name="Google Shape;1536;p32">
              <a:extLst>
                <a:ext uri="{FF2B5EF4-FFF2-40B4-BE49-F238E27FC236}">
                  <a16:creationId xmlns:a16="http://schemas.microsoft.com/office/drawing/2014/main" id="{AEA1E951-42E9-406B-AB92-72ED43433A85}"/>
                </a:ext>
              </a:extLst>
            </p:cNvPr>
            <p:cNvCxnSpPr>
              <a:cxnSpLocks/>
              <a:stCxn id="420" idx="3"/>
              <a:endCxn id="422" idx="1"/>
            </p:cNvCxnSpPr>
            <p:nvPr/>
          </p:nvCxnSpPr>
          <p:spPr>
            <a:xfrm>
              <a:off x="4107467" y="1839125"/>
              <a:ext cx="1373604" cy="0"/>
            </a:xfrm>
            <a:prstGeom prst="straightConnector1">
              <a:avLst/>
            </a:prstGeom>
            <a:noFill/>
            <a:ln w="9525" cap="flat" cmpd="sng">
              <a:solidFill>
                <a:schemeClr val="dk1"/>
              </a:solidFill>
              <a:prstDash val="dash"/>
              <a:round/>
              <a:headEnd type="none" w="med" len="med"/>
              <a:tailEnd type="none" w="med" len="med"/>
            </a:ln>
          </p:spPr>
        </p:cxnSp>
      </p:grpSp>
      <p:sp>
        <p:nvSpPr>
          <p:cNvPr id="426" name="Google Shape;1532;p32">
            <a:extLst>
              <a:ext uri="{FF2B5EF4-FFF2-40B4-BE49-F238E27FC236}">
                <a16:creationId xmlns:a16="http://schemas.microsoft.com/office/drawing/2014/main" id="{2BCE96C4-9C28-4D42-B9AB-1196DF277E83}"/>
              </a:ext>
            </a:extLst>
          </p:cNvPr>
          <p:cNvSpPr txBox="1"/>
          <p:nvPr/>
        </p:nvSpPr>
        <p:spPr>
          <a:xfrm>
            <a:off x="6705235" y="2515428"/>
            <a:ext cx="2162108" cy="530414"/>
          </a:xfrm>
          <a:prstGeom prst="rect">
            <a:avLst/>
          </a:prstGeom>
          <a:noFill/>
          <a:ln>
            <a:noFill/>
          </a:ln>
        </p:spPr>
        <p:txBody>
          <a:bodyPr spcFirstLastPara="1" wrap="square" lIns="91425" tIns="91425" rIns="91425" bIns="91425" anchor="b" anchorCtr="0">
            <a:noAutofit/>
          </a:bodyPr>
          <a:lstStyle/>
          <a:p>
            <a:pPr lvl="0" algn="ctr"/>
            <a:r>
              <a:rPr lang="en-US" b="1" dirty="0">
                <a:solidFill>
                  <a:srgbClr val="233A49"/>
                </a:solidFill>
                <a:latin typeface="Inter"/>
                <a:ea typeface="Inter"/>
                <a:cs typeface="Inter"/>
                <a:sym typeface="Inter"/>
              </a:rPr>
              <a:t>Most work-related injuries are preventable</a:t>
            </a:r>
          </a:p>
        </p:txBody>
      </p:sp>
      <p:sp>
        <p:nvSpPr>
          <p:cNvPr id="427" name="Google Shape;1532;p32">
            <a:extLst>
              <a:ext uri="{FF2B5EF4-FFF2-40B4-BE49-F238E27FC236}">
                <a16:creationId xmlns:a16="http://schemas.microsoft.com/office/drawing/2014/main" id="{D0FBD37F-0BA1-4354-BCC0-22517A9D8FF1}"/>
              </a:ext>
            </a:extLst>
          </p:cNvPr>
          <p:cNvSpPr txBox="1"/>
          <p:nvPr/>
        </p:nvSpPr>
        <p:spPr>
          <a:xfrm>
            <a:off x="4615115" y="2239308"/>
            <a:ext cx="2103888" cy="913519"/>
          </a:xfrm>
          <a:prstGeom prst="rect">
            <a:avLst/>
          </a:prstGeom>
          <a:noFill/>
          <a:ln>
            <a:noFill/>
          </a:ln>
        </p:spPr>
        <p:txBody>
          <a:bodyPr spcFirstLastPara="1" wrap="square" lIns="91425" tIns="91425" rIns="91425" bIns="91425" anchor="b" anchorCtr="0">
            <a:noAutofit/>
          </a:bodyPr>
          <a:lstStyle/>
          <a:p>
            <a:pPr lvl="0" algn="ctr"/>
            <a:r>
              <a:rPr lang="en-US" sz="1200" b="1" dirty="0">
                <a:solidFill>
                  <a:srgbClr val="233A49"/>
                </a:solidFill>
                <a:latin typeface="Inter"/>
                <a:ea typeface="Inter"/>
                <a:cs typeface="Inter"/>
                <a:sym typeface="Inter"/>
              </a:rPr>
              <a:t>5 of 10 most frequently violated OSHA standards in fiscal year 2021 is from construction industry</a:t>
            </a:r>
          </a:p>
        </p:txBody>
      </p:sp>
      <p:pic>
        <p:nvPicPr>
          <p:cNvPr id="428" name="Picture 2" descr="4,800+ Ladder Safety Illustrations, Royalty-Free Vector Graphics &amp; Clip Art  - iStock | Step ladder safety, Ladder safety home, Scaffold and ladder  safety">
            <a:extLst>
              <a:ext uri="{FF2B5EF4-FFF2-40B4-BE49-F238E27FC236}">
                <a16:creationId xmlns:a16="http://schemas.microsoft.com/office/drawing/2014/main" id="{E1E5ABF0-961B-4DB6-97D4-8F540B21423F}"/>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039235" y="3104386"/>
            <a:ext cx="2307345" cy="2307345"/>
          </a:xfrm>
          <a:prstGeom prst="rect">
            <a:avLst/>
          </a:prstGeom>
          <a:noFill/>
          <a:extLst>
            <a:ext uri="{909E8E84-426E-40DD-AFC4-6F175D3DCCD1}">
              <a14:hiddenFill xmlns:a14="http://schemas.microsoft.com/office/drawing/2010/main">
                <a:solidFill>
                  <a:srgbClr val="FFFFFF"/>
                </a:solidFill>
              </a14:hiddenFill>
            </a:ext>
          </a:extLst>
        </p:spPr>
      </p:pic>
      <p:pic>
        <p:nvPicPr>
          <p:cNvPr id="429" name="Picture 4" descr="Curved Arrow PNGs for Free Download">
            <a:extLst>
              <a:ext uri="{FF2B5EF4-FFF2-40B4-BE49-F238E27FC236}">
                <a16:creationId xmlns:a16="http://schemas.microsoft.com/office/drawing/2014/main" id="{260EE47A-7821-4906-8AA3-8C9BA9C1F4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flipV="1">
            <a:off x="1050399" y="3315927"/>
            <a:ext cx="1076075" cy="749878"/>
          </a:xfrm>
          <a:prstGeom prst="rect">
            <a:avLst/>
          </a:prstGeom>
          <a:noFill/>
          <a:extLst>
            <a:ext uri="{909E8E84-426E-40DD-AFC4-6F175D3DCCD1}">
              <a14:hiddenFill xmlns:a14="http://schemas.microsoft.com/office/drawing/2010/main">
                <a:solidFill>
                  <a:srgbClr val="FFFFFF"/>
                </a:solidFill>
              </a14:hiddenFill>
            </a:ext>
          </a:extLst>
        </p:spPr>
      </p:pic>
      <p:sp>
        <p:nvSpPr>
          <p:cNvPr id="430" name="Google Shape;2572;p44">
            <a:extLst>
              <a:ext uri="{FF2B5EF4-FFF2-40B4-BE49-F238E27FC236}">
                <a16:creationId xmlns:a16="http://schemas.microsoft.com/office/drawing/2014/main" id="{7DD03F33-E00C-4F70-9F7F-C64AE6192B98}"/>
              </a:ext>
            </a:extLst>
          </p:cNvPr>
          <p:cNvSpPr txBox="1">
            <a:spLocks/>
          </p:cNvSpPr>
          <p:nvPr/>
        </p:nvSpPr>
        <p:spPr>
          <a:xfrm>
            <a:off x="322117" y="4787814"/>
            <a:ext cx="3507723" cy="303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1pPr>
            <a:lvl2pPr marL="914400" marR="0" lvl="1"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2pPr>
            <a:lvl3pPr marL="1371600" marR="0" lvl="2"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3pPr>
            <a:lvl4pPr marL="1828800" marR="0" lvl="3"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4pPr>
            <a:lvl5pPr marL="2286000" marR="0" lvl="4"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5pPr>
            <a:lvl6pPr marL="2743200" marR="0" lvl="5"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6pPr>
            <a:lvl7pPr marL="3200400" marR="0" lvl="6"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7pPr>
            <a:lvl8pPr marL="3657600" marR="0" lvl="7"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8pPr>
            <a:lvl9pPr marL="4114800" marR="0" lvl="8"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9pPr>
          </a:lstStyle>
          <a:p>
            <a:pPr marL="0" indent="0" algn="l">
              <a:spcAft>
                <a:spcPts val="1200"/>
              </a:spcAft>
            </a:pPr>
            <a:r>
              <a:rPr lang="en-US" sz="1000" dirty="0"/>
              <a:t>(Sources: </a:t>
            </a:r>
            <a:r>
              <a:rPr lang="en-US" sz="1000" dirty="0" err="1"/>
              <a:t>MDNow</a:t>
            </a:r>
            <a:r>
              <a:rPr lang="en-US" sz="1000" dirty="0"/>
              <a:t>, no date; BLS, 2020; OSHA, 2022) </a:t>
            </a:r>
          </a:p>
        </p:txBody>
      </p:sp>
    </p:spTree>
    <p:extLst>
      <p:ext uri="{BB962C8B-B14F-4D97-AF65-F5344CB8AC3E}">
        <p14:creationId xmlns:p14="http://schemas.microsoft.com/office/powerpoint/2010/main" val="842409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0"/>
        <p:cNvGrpSpPr/>
        <p:nvPr/>
      </p:nvGrpSpPr>
      <p:grpSpPr>
        <a:xfrm>
          <a:off x="0" y="0"/>
          <a:ext cx="0" cy="0"/>
          <a:chOff x="0" y="0"/>
          <a:chExt cx="0" cy="0"/>
        </a:xfrm>
      </p:grpSpPr>
      <p:sp>
        <p:nvSpPr>
          <p:cNvPr id="1552" name="Google Shape;1552;p34"/>
          <p:cNvSpPr txBox="1">
            <a:spLocks noGrp="1"/>
          </p:cNvSpPr>
          <p:nvPr>
            <p:ph type="title"/>
          </p:nvPr>
        </p:nvSpPr>
        <p:spPr>
          <a:xfrm>
            <a:off x="722375" y="394862"/>
            <a:ext cx="7699200" cy="717338"/>
          </a:xfrm>
          <a:prstGeom prst="rect">
            <a:avLst/>
          </a:prstGeom>
        </p:spPr>
        <p:txBody>
          <a:bodyPr spcFirstLastPara="1" wrap="square" lIns="91425" tIns="91425" rIns="91425" bIns="91425" anchor="t" anchorCtr="0">
            <a:noAutofit/>
          </a:bodyPr>
          <a:lstStyle/>
          <a:p>
            <a:pPr lvl="0" algn="ctr"/>
            <a:r>
              <a:rPr lang="en-US" dirty="0">
                <a:highlight>
                  <a:schemeClr val="lt1"/>
                </a:highlight>
              </a:rPr>
              <a:t>Construction Focus Four (OSHA)</a:t>
            </a:r>
            <a:endParaRPr dirty="0">
              <a:highlight>
                <a:schemeClr val="lt1"/>
              </a:highlight>
            </a:endParaRPr>
          </a:p>
        </p:txBody>
      </p:sp>
      <p:cxnSp>
        <p:nvCxnSpPr>
          <p:cNvPr id="1563" name="Google Shape;1563;p34"/>
          <p:cNvCxnSpPr/>
          <p:nvPr/>
        </p:nvCxnSpPr>
        <p:spPr>
          <a:xfrm>
            <a:off x="340650" y="1171200"/>
            <a:ext cx="8462700" cy="0"/>
          </a:xfrm>
          <a:prstGeom prst="straightConnector1">
            <a:avLst/>
          </a:prstGeom>
          <a:noFill/>
          <a:ln w="9525" cap="flat" cmpd="sng">
            <a:solidFill>
              <a:schemeClr val="dk1"/>
            </a:solidFill>
            <a:prstDash val="dash"/>
            <a:round/>
            <a:headEnd type="none" w="med" len="med"/>
            <a:tailEnd type="none" w="med" len="med"/>
          </a:ln>
        </p:spPr>
      </p:cxnSp>
      <p:sp>
        <p:nvSpPr>
          <p:cNvPr id="16" name="Google Shape;666;p30">
            <a:extLst>
              <a:ext uri="{FF2B5EF4-FFF2-40B4-BE49-F238E27FC236}">
                <a16:creationId xmlns:a16="http://schemas.microsoft.com/office/drawing/2014/main" id="{7EB333B1-B453-4732-AF53-13687535A0D6}"/>
              </a:ext>
            </a:extLst>
          </p:cNvPr>
          <p:cNvSpPr txBox="1">
            <a:spLocks/>
          </p:cNvSpPr>
          <p:nvPr/>
        </p:nvSpPr>
        <p:spPr>
          <a:xfrm>
            <a:off x="472744" y="3465320"/>
            <a:ext cx="1703974" cy="7327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pPr algn="ctr"/>
            <a:r>
              <a:rPr lang="en-ID" sz="2400" dirty="0">
                <a:solidFill>
                  <a:srgbClr val="CFAF49"/>
                </a:solidFill>
              </a:rPr>
              <a:t>Falls</a:t>
            </a:r>
          </a:p>
        </p:txBody>
      </p:sp>
      <p:pic>
        <p:nvPicPr>
          <p:cNvPr id="2056" name="Picture 8" descr="806 Focus Four - Fall Hazards - OSHAcademy online training">
            <a:extLst>
              <a:ext uri="{FF2B5EF4-FFF2-40B4-BE49-F238E27FC236}">
                <a16:creationId xmlns:a16="http://schemas.microsoft.com/office/drawing/2014/main" id="{E41A5DC5-D593-4C1B-B496-FF6A1406D71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930" r="47675" b="47071"/>
          <a:stretch/>
        </p:blipFill>
        <p:spPr bwMode="auto">
          <a:xfrm>
            <a:off x="372741" y="1858568"/>
            <a:ext cx="1972067" cy="166817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806 Focus Four - Fall Hazards - OSHAcademy online training">
            <a:extLst>
              <a:ext uri="{FF2B5EF4-FFF2-40B4-BE49-F238E27FC236}">
                <a16:creationId xmlns:a16="http://schemas.microsoft.com/office/drawing/2014/main" id="{1A450763-39AA-4478-97BD-D426C703BC8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219" t="6263" r="3323" b="48484"/>
          <a:stretch/>
        </p:blipFill>
        <p:spPr bwMode="auto">
          <a:xfrm>
            <a:off x="2451787" y="1766671"/>
            <a:ext cx="2021025" cy="1862997"/>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806 Focus Four - Fall Hazards - OSHAcademy online training">
            <a:extLst>
              <a:ext uri="{FF2B5EF4-FFF2-40B4-BE49-F238E27FC236}">
                <a16:creationId xmlns:a16="http://schemas.microsoft.com/office/drawing/2014/main" id="{ABC5A2C1-F37F-46A5-AF29-6C03273653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12" t="53333" r="51431" b="1415"/>
          <a:stretch/>
        </p:blipFill>
        <p:spPr bwMode="auto">
          <a:xfrm>
            <a:off x="4540898" y="1766671"/>
            <a:ext cx="2021037" cy="1862997"/>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806 Focus Four - Fall Hazards - OSHAcademy online training">
            <a:extLst>
              <a:ext uri="{FF2B5EF4-FFF2-40B4-BE49-F238E27FC236}">
                <a16:creationId xmlns:a16="http://schemas.microsoft.com/office/drawing/2014/main" id="{EC22DC9E-3AFB-4483-B5C7-CE56AA6120C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2595" t="53536" r="3860" b="4243"/>
          <a:stretch/>
        </p:blipFill>
        <p:spPr bwMode="auto">
          <a:xfrm>
            <a:off x="6581167" y="1674352"/>
            <a:ext cx="2139411" cy="1836359"/>
          </a:xfrm>
          <a:prstGeom prst="rect">
            <a:avLst/>
          </a:prstGeom>
          <a:noFill/>
          <a:extLst>
            <a:ext uri="{909E8E84-426E-40DD-AFC4-6F175D3DCCD1}">
              <a14:hiddenFill xmlns:a14="http://schemas.microsoft.com/office/drawing/2010/main">
                <a:solidFill>
                  <a:srgbClr val="FFFFFF"/>
                </a:solidFill>
              </a14:hiddenFill>
            </a:ext>
          </a:extLst>
        </p:spPr>
      </p:pic>
      <p:sp>
        <p:nvSpPr>
          <p:cNvPr id="23" name="Google Shape;666;p30">
            <a:extLst>
              <a:ext uri="{FF2B5EF4-FFF2-40B4-BE49-F238E27FC236}">
                <a16:creationId xmlns:a16="http://schemas.microsoft.com/office/drawing/2014/main" id="{DEEBD582-2271-42D1-AF91-64E89B988F81}"/>
              </a:ext>
            </a:extLst>
          </p:cNvPr>
          <p:cNvSpPr txBox="1">
            <a:spLocks/>
          </p:cNvSpPr>
          <p:nvPr/>
        </p:nvSpPr>
        <p:spPr>
          <a:xfrm>
            <a:off x="2344808" y="3465320"/>
            <a:ext cx="2215322" cy="7327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pPr algn="ctr"/>
            <a:r>
              <a:rPr lang="en-ID" sz="2400" dirty="0">
                <a:solidFill>
                  <a:srgbClr val="CFAF49"/>
                </a:solidFill>
              </a:rPr>
              <a:t>Struck By</a:t>
            </a:r>
          </a:p>
        </p:txBody>
      </p:sp>
      <p:sp>
        <p:nvSpPr>
          <p:cNvPr id="24" name="Google Shape;666;p30">
            <a:extLst>
              <a:ext uri="{FF2B5EF4-FFF2-40B4-BE49-F238E27FC236}">
                <a16:creationId xmlns:a16="http://schemas.microsoft.com/office/drawing/2014/main" id="{3129D8FC-8F9C-477A-A2A2-990F86170366}"/>
              </a:ext>
            </a:extLst>
          </p:cNvPr>
          <p:cNvSpPr txBox="1">
            <a:spLocks/>
          </p:cNvSpPr>
          <p:nvPr/>
        </p:nvSpPr>
        <p:spPr>
          <a:xfrm>
            <a:off x="4550514" y="3605921"/>
            <a:ext cx="2021037" cy="7327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pPr algn="ctr"/>
            <a:r>
              <a:rPr lang="en-ID" sz="2000" dirty="0">
                <a:solidFill>
                  <a:srgbClr val="CFAF49"/>
                </a:solidFill>
              </a:rPr>
              <a:t>Caught </a:t>
            </a:r>
          </a:p>
          <a:p>
            <a:pPr algn="ctr"/>
            <a:r>
              <a:rPr lang="en-ID" sz="2000" dirty="0">
                <a:solidFill>
                  <a:srgbClr val="CFAF49"/>
                </a:solidFill>
              </a:rPr>
              <a:t>In-Between</a:t>
            </a:r>
          </a:p>
        </p:txBody>
      </p:sp>
      <p:sp>
        <p:nvSpPr>
          <p:cNvPr id="26" name="Google Shape;666;p30">
            <a:extLst>
              <a:ext uri="{FF2B5EF4-FFF2-40B4-BE49-F238E27FC236}">
                <a16:creationId xmlns:a16="http://schemas.microsoft.com/office/drawing/2014/main" id="{81E8E67F-8D04-4383-BC8D-4A238AFB7916}"/>
              </a:ext>
            </a:extLst>
          </p:cNvPr>
          <p:cNvSpPr txBox="1">
            <a:spLocks/>
          </p:cNvSpPr>
          <p:nvPr/>
        </p:nvSpPr>
        <p:spPr>
          <a:xfrm>
            <a:off x="6581167" y="3465320"/>
            <a:ext cx="2215322" cy="7327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9pPr>
          </a:lstStyle>
          <a:p>
            <a:pPr algn="ctr"/>
            <a:r>
              <a:rPr lang="en-ID" sz="2000" dirty="0">
                <a:solidFill>
                  <a:srgbClr val="CFAF49"/>
                </a:solidFill>
              </a:rPr>
              <a:t>Electrocution</a:t>
            </a:r>
          </a:p>
        </p:txBody>
      </p:sp>
    </p:spTree>
    <p:extLst>
      <p:ext uri="{BB962C8B-B14F-4D97-AF65-F5344CB8AC3E}">
        <p14:creationId xmlns:p14="http://schemas.microsoft.com/office/powerpoint/2010/main" val="891128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67"/>
        <p:cNvGrpSpPr/>
        <p:nvPr/>
      </p:nvGrpSpPr>
      <p:grpSpPr>
        <a:xfrm>
          <a:off x="0" y="0"/>
          <a:ext cx="0" cy="0"/>
          <a:chOff x="0" y="0"/>
          <a:chExt cx="0" cy="0"/>
        </a:xfrm>
      </p:grpSpPr>
      <p:cxnSp>
        <p:nvCxnSpPr>
          <p:cNvPr id="2568" name="Google Shape;2568;p44"/>
          <p:cNvCxnSpPr/>
          <p:nvPr/>
        </p:nvCxnSpPr>
        <p:spPr>
          <a:xfrm>
            <a:off x="340649" y="3086963"/>
            <a:ext cx="8462700" cy="0"/>
          </a:xfrm>
          <a:prstGeom prst="straightConnector1">
            <a:avLst/>
          </a:prstGeom>
          <a:noFill/>
          <a:ln w="9525" cap="flat" cmpd="sng">
            <a:solidFill>
              <a:schemeClr val="dk1"/>
            </a:solidFill>
            <a:prstDash val="dash"/>
            <a:round/>
            <a:headEnd type="none" w="med" len="med"/>
            <a:tailEnd type="none" w="med" len="med"/>
          </a:ln>
        </p:spPr>
      </p:cxnSp>
      <p:cxnSp>
        <p:nvCxnSpPr>
          <p:cNvPr id="2569" name="Google Shape;2569;p44"/>
          <p:cNvCxnSpPr/>
          <p:nvPr/>
        </p:nvCxnSpPr>
        <p:spPr>
          <a:xfrm>
            <a:off x="340650" y="1823324"/>
            <a:ext cx="8462700" cy="0"/>
          </a:xfrm>
          <a:prstGeom prst="straightConnector1">
            <a:avLst/>
          </a:prstGeom>
          <a:noFill/>
          <a:ln w="9525" cap="flat" cmpd="sng">
            <a:solidFill>
              <a:schemeClr val="dk1"/>
            </a:solidFill>
            <a:prstDash val="dash"/>
            <a:round/>
            <a:headEnd type="none" w="med" len="med"/>
            <a:tailEnd type="none" w="med" len="med"/>
          </a:ln>
        </p:spPr>
      </p:cxnSp>
      <p:sp>
        <p:nvSpPr>
          <p:cNvPr id="2570" name="Google Shape;2570;p44"/>
          <p:cNvSpPr txBox="1">
            <a:spLocks noGrp="1"/>
          </p:cNvSpPr>
          <p:nvPr>
            <p:ph type="subTitle" idx="1"/>
          </p:nvPr>
        </p:nvSpPr>
        <p:spPr>
          <a:xfrm>
            <a:off x="2301137" y="1156131"/>
            <a:ext cx="4541723" cy="513638"/>
          </a:xfrm>
          <a:prstGeom prst="rect">
            <a:avLst/>
          </a:prstGeom>
        </p:spPr>
        <p:txBody>
          <a:bodyPr spcFirstLastPara="1" wrap="square" lIns="91425" tIns="91425" rIns="91425" bIns="91425" anchor="t" anchorCtr="0">
            <a:noAutofit/>
          </a:bodyPr>
          <a:lstStyle/>
          <a:p>
            <a:pPr marL="0" lvl="0" indent="0"/>
            <a:r>
              <a:rPr lang="en-US" dirty="0"/>
              <a:t>The cost of workers’ compensation direct costs from the top five injury causes in construction in 2020</a:t>
            </a:r>
            <a:endParaRPr sz="1800" dirty="0">
              <a:solidFill>
                <a:srgbClr val="242424"/>
              </a:solidFill>
              <a:latin typeface="Anaheim"/>
              <a:ea typeface="Anaheim"/>
              <a:cs typeface="Anaheim"/>
              <a:sym typeface="Anaheim"/>
            </a:endParaRPr>
          </a:p>
        </p:txBody>
      </p:sp>
      <p:sp>
        <p:nvSpPr>
          <p:cNvPr id="2571" name="Google Shape;2571;p44"/>
          <p:cNvSpPr txBox="1">
            <a:spLocks noGrp="1"/>
          </p:cNvSpPr>
          <p:nvPr>
            <p:ph type="title"/>
          </p:nvPr>
        </p:nvSpPr>
        <p:spPr>
          <a:xfrm>
            <a:off x="2540850" y="456360"/>
            <a:ext cx="4062300" cy="7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$7.87 </a:t>
            </a:r>
            <a:r>
              <a:rPr lang="en-ID" dirty="0"/>
              <a:t>Billion</a:t>
            </a:r>
            <a:endParaRPr dirty="0"/>
          </a:p>
        </p:txBody>
      </p:sp>
      <p:sp>
        <p:nvSpPr>
          <p:cNvPr id="2572" name="Google Shape;2572;p44"/>
          <p:cNvSpPr txBox="1">
            <a:spLocks noGrp="1"/>
          </p:cNvSpPr>
          <p:nvPr>
            <p:ph type="subTitle" idx="2"/>
          </p:nvPr>
        </p:nvSpPr>
        <p:spPr>
          <a:xfrm>
            <a:off x="2381376" y="2658198"/>
            <a:ext cx="4400277" cy="434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D" dirty="0"/>
              <a:t>construction injuries result in days away from work</a:t>
            </a:r>
            <a:endParaRPr dirty="0"/>
          </a:p>
        </p:txBody>
      </p:sp>
      <p:sp>
        <p:nvSpPr>
          <p:cNvPr id="2573" name="Google Shape;2573;p44"/>
          <p:cNvSpPr txBox="1">
            <a:spLocks noGrp="1"/>
          </p:cNvSpPr>
          <p:nvPr>
            <p:ph type="title" idx="3"/>
          </p:nvPr>
        </p:nvSpPr>
        <p:spPr>
          <a:xfrm>
            <a:off x="2550365" y="1937117"/>
            <a:ext cx="4062300" cy="7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t>40%</a:t>
            </a:r>
            <a:endParaRPr sz="4400" dirty="0"/>
          </a:p>
        </p:txBody>
      </p:sp>
      <p:sp>
        <p:nvSpPr>
          <p:cNvPr id="2574" name="Google Shape;2574;p44"/>
          <p:cNvSpPr txBox="1">
            <a:spLocks noGrp="1"/>
          </p:cNvSpPr>
          <p:nvPr>
            <p:ph type="subTitle" idx="4"/>
          </p:nvPr>
        </p:nvSpPr>
        <p:spPr>
          <a:xfrm>
            <a:off x="1719788" y="4179680"/>
            <a:ext cx="6917398" cy="587720"/>
          </a:xfrm>
          <a:prstGeom prst="rect">
            <a:avLst/>
          </a:prstGeom>
        </p:spPr>
        <p:txBody>
          <a:bodyPr spcFirstLastPara="1" wrap="square" lIns="91425" tIns="91425" rIns="91425" bIns="91425" anchor="t" anchorCtr="0">
            <a:noAutofit/>
          </a:bodyPr>
          <a:lstStyle/>
          <a:p>
            <a:pPr marL="0" lvl="0" indent="0" algn="r"/>
            <a:r>
              <a:rPr lang="en-ID" sz="1400" dirty="0">
                <a:latin typeface="Nanum Gothic"/>
                <a:ea typeface="Nanum Gothic"/>
                <a:cs typeface="Nanum Gothic"/>
                <a:sym typeface="Nanum Gothic"/>
              </a:rPr>
              <a:t>by answering these questions and </a:t>
            </a:r>
            <a:r>
              <a:rPr lang="en-US" sz="1400" dirty="0">
                <a:latin typeface="Nanum Gothic"/>
                <a:ea typeface="Nanum Gothic"/>
                <a:cs typeface="Nanum Gothic"/>
                <a:sym typeface="Nanum Gothic"/>
              </a:rPr>
              <a:t>taking the appropriate preventive measures, </a:t>
            </a:r>
            <a:r>
              <a:rPr lang="en-ID" sz="1400" dirty="0">
                <a:latin typeface="Nanum Gothic"/>
                <a:ea typeface="Nanum Gothic"/>
                <a:cs typeface="Nanum Gothic"/>
                <a:sym typeface="Nanum Gothic"/>
              </a:rPr>
              <a:t>(hopefully) we can decrease the number above </a:t>
            </a:r>
            <a:r>
              <a:rPr lang="en-ID" sz="1400" dirty="0">
                <a:latin typeface="Nanum Gothic"/>
                <a:ea typeface="Nanum Gothic"/>
                <a:cs typeface="Nanum Gothic"/>
                <a:sym typeface="Wingdings" panose="05000000000000000000" pitchFamily="2" charset="2"/>
              </a:rPr>
              <a:t></a:t>
            </a:r>
            <a:endParaRPr sz="1400" dirty="0">
              <a:latin typeface="Nanum Gothic"/>
              <a:ea typeface="Nanum Gothic"/>
              <a:cs typeface="Nanum Gothic"/>
              <a:sym typeface="Nanum Gothic"/>
            </a:endParaRPr>
          </a:p>
        </p:txBody>
      </p:sp>
      <p:sp>
        <p:nvSpPr>
          <p:cNvPr id="2575" name="Google Shape;2575;p44"/>
          <p:cNvSpPr txBox="1">
            <a:spLocks noGrp="1"/>
          </p:cNvSpPr>
          <p:nvPr>
            <p:ph type="title" idx="5"/>
          </p:nvPr>
        </p:nvSpPr>
        <p:spPr>
          <a:xfrm>
            <a:off x="437637" y="3281402"/>
            <a:ext cx="7643701" cy="78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D" sz="2300" dirty="0">
                <a:highlight>
                  <a:srgbClr val="FFFFFF"/>
                </a:highlight>
              </a:rPr>
              <a:t>What hazard/event we should more focusing on? </a:t>
            </a:r>
            <a:br>
              <a:rPr lang="en-ID" sz="2300" dirty="0">
                <a:highlight>
                  <a:srgbClr val="FFFFFF"/>
                </a:highlight>
              </a:rPr>
            </a:br>
            <a:r>
              <a:rPr lang="en-ID" sz="2300" dirty="0">
                <a:highlight>
                  <a:srgbClr val="FFFFFF"/>
                </a:highlight>
              </a:rPr>
              <a:t>What is the common source of those events?</a:t>
            </a:r>
            <a:endParaRPr sz="2300" dirty="0">
              <a:highlight>
                <a:srgbClr val="FFFFFF"/>
              </a:highlight>
            </a:endParaRPr>
          </a:p>
        </p:txBody>
      </p:sp>
      <p:grpSp>
        <p:nvGrpSpPr>
          <p:cNvPr id="2576" name="Google Shape;2576;p44"/>
          <p:cNvGrpSpPr/>
          <p:nvPr/>
        </p:nvGrpSpPr>
        <p:grpSpPr>
          <a:xfrm rot="-2700000">
            <a:off x="401388" y="1260194"/>
            <a:ext cx="718318" cy="1139439"/>
            <a:chOff x="4569725" y="2320875"/>
            <a:chExt cx="718325" cy="1139450"/>
          </a:xfrm>
        </p:grpSpPr>
        <p:sp>
          <p:nvSpPr>
            <p:cNvPr id="2577" name="Google Shape;2577;p44"/>
            <p:cNvSpPr/>
            <p:nvPr/>
          </p:nvSpPr>
          <p:spPr>
            <a:xfrm>
              <a:off x="4569725" y="2320875"/>
              <a:ext cx="702325" cy="1139450"/>
            </a:xfrm>
            <a:custGeom>
              <a:avLst/>
              <a:gdLst/>
              <a:ahLst/>
              <a:cxnLst/>
              <a:rect l="l" t="t" r="r" b="b"/>
              <a:pathLst>
                <a:path w="28093" h="45578" extrusionOk="0">
                  <a:moveTo>
                    <a:pt x="14370" y="0"/>
                  </a:moveTo>
                  <a:cubicBezTo>
                    <a:pt x="13865" y="0"/>
                    <a:pt x="13360" y="30"/>
                    <a:pt x="12854" y="90"/>
                  </a:cubicBezTo>
                  <a:cubicBezTo>
                    <a:pt x="12331" y="149"/>
                    <a:pt x="12505" y="149"/>
                    <a:pt x="11051" y="439"/>
                  </a:cubicBezTo>
                  <a:lnTo>
                    <a:pt x="10935" y="498"/>
                  </a:lnTo>
                  <a:cubicBezTo>
                    <a:pt x="4188" y="2650"/>
                    <a:pt x="1" y="8175"/>
                    <a:pt x="1687" y="15154"/>
                  </a:cubicBezTo>
                  <a:cubicBezTo>
                    <a:pt x="1687" y="15271"/>
                    <a:pt x="2385" y="17714"/>
                    <a:pt x="6282" y="26845"/>
                  </a:cubicBezTo>
                  <a:cubicBezTo>
                    <a:pt x="7562" y="29986"/>
                    <a:pt x="8899" y="32952"/>
                    <a:pt x="10179" y="35860"/>
                  </a:cubicBezTo>
                  <a:cubicBezTo>
                    <a:pt x="10179" y="35918"/>
                    <a:pt x="10179" y="35918"/>
                    <a:pt x="10237" y="35918"/>
                  </a:cubicBezTo>
                  <a:cubicBezTo>
                    <a:pt x="10237" y="36035"/>
                    <a:pt x="10237" y="36151"/>
                    <a:pt x="10121" y="36209"/>
                  </a:cubicBezTo>
                  <a:cubicBezTo>
                    <a:pt x="9946" y="36500"/>
                    <a:pt x="9830" y="36616"/>
                    <a:pt x="9597" y="36907"/>
                  </a:cubicBezTo>
                  <a:cubicBezTo>
                    <a:pt x="5615" y="42304"/>
                    <a:pt x="12444" y="45577"/>
                    <a:pt x="16770" y="45577"/>
                  </a:cubicBezTo>
                  <a:cubicBezTo>
                    <a:pt x="17246" y="45577"/>
                    <a:pt x="17691" y="45538"/>
                    <a:pt x="18089" y="45457"/>
                  </a:cubicBezTo>
                  <a:cubicBezTo>
                    <a:pt x="20183" y="45108"/>
                    <a:pt x="21637" y="43770"/>
                    <a:pt x="22335" y="42142"/>
                  </a:cubicBezTo>
                  <a:cubicBezTo>
                    <a:pt x="23207" y="40048"/>
                    <a:pt x="22975" y="37663"/>
                    <a:pt x="22451" y="35453"/>
                  </a:cubicBezTo>
                  <a:lnTo>
                    <a:pt x="22451" y="35453"/>
                  </a:lnTo>
                  <a:lnTo>
                    <a:pt x="22219" y="35511"/>
                  </a:lnTo>
                  <a:lnTo>
                    <a:pt x="21462" y="35686"/>
                  </a:lnTo>
                  <a:lnTo>
                    <a:pt x="19892" y="36093"/>
                  </a:lnTo>
                  <a:lnTo>
                    <a:pt x="19776" y="36151"/>
                  </a:lnTo>
                  <a:cubicBezTo>
                    <a:pt x="19834" y="36384"/>
                    <a:pt x="19950" y="36674"/>
                    <a:pt x="20008" y="36907"/>
                  </a:cubicBezTo>
                  <a:cubicBezTo>
                    <a:pt x="20299" y="37954"/>
                    <a:pt x="20590" y="39292"/>
                    <a:pt x="20590" y="40397"/>
                  </a:cubicBezTo>
                  <a:cubicBezTo>
                    <a:pt x="20590" y="42498"/>
                    <a:pt x="18187" y="43379"/>
                    <a:pt x="16197" y="43379"/>
                  </a:cubicBezTo>
                  <a:cubicBezTo>
                    <a:pt x="15653" y="43379"/>
                    <a:pt x="15140" y="43313"/>
                    <a:pt x="14716" y="43189"/>
                  </a:cubicBezTo>
                  <a:cubicBezTo>
                    <a:pt x="13552" y="42840"/>
                    <a:pt x="12331" y="41967"/>
                    <a:pt x="11749" y="40862"/>
                  </a:cubicBezTo>
                  <a:cubicBezTo>
                    <a:pt x="11168" y="39582"/>
                    <a:pt x="11691" y="38419"/>
                    <a:pt x="12505" y="37372"/>
                  </a:cubicBezTo>
                  <a:cubicBezTo>
                    <a:pt x="12854" y="36907"/>
                    <a:pt x="13145" y="36384"/>
                    <a:pt x="12971" y="35569"/>
                  </a:cubicBezTo>
                  <a:cubicBezTo>
                    <a:pt x="12913" y="35278"/>
                    <a:pt x="12796" y="35104"/>
                    <a:pt x="12738" y="34988"/>
                  </a:cubicBezTo>
                  <a:cubicBezTo>
                    <a:pt x="12564" y="34522"/>
                    <a:pt x="12331" y="33999"/>
                    <a:pt x="12157" y="33534"/>
                  </a:cubicBezTo>
                  <a:cubicBezTo>
                    <a:pt x="10761" y="30277"/>
                    <a:pt x="9423" y="27078"/>
                    <a:pt x="8143" y="23821"/>
                  </a:cubicBezTo>
                  <a:cubicBezTo>
                    <a:pt x="7794" y="22948"/>
                    <a:pt x="7504" y="22076"/>
                    <a:pt x="7155" y="21203"/>
                  </a:cubicBezTo>
                  <a:cubicBezTo>
                    <a:pt x="6806" y="20331"/>
                    <a:pt x="6282" y="19517"/>
                    <a:pt x="5933" y="18644"/>
                  </a:cubicBezTo>
                  <a:cubicBezTo>
                    <a:pt x="5177" y="16783"/>
                    <a:pt x="4770" y="14864"/>
                    <a:pt x="4712" y="12886"/>
                  </a:cubicBezTo>
                  <a:cubicBezTo>
                    <a:pt x="4654" y="11432"/>
                    <a:pt x="4770" y="10211"/>
                    <a:pt x="5410" y="8931"/>
                  </a:cubicBezTo>
                  <a:cubicBezTo>
                    <a:pt x="5991" y="7710"/>
                    <a:pt x="6806" y="6663"/>
                    <a:pt x="7853" y="5790"/>
                  </a:cubicBezTo>
                  <a:cubicBezTo>
                    <a:pt x="9757" y="4196"/>
                    <a:pt x="12130" y="3356"/>
                    <a:pt x="14536" y="3356"/>
                  </a:cubicBezTo>
                  <a:cubicBezTo>
                    <a:pt x="15730" y="3356"/>
                    <a:pt x="16932" y="3563"/>
                    <a:pt x="18089" y="3987"/>
                  </a:cubicBezTo>
                  <a:cubicBezTo>
                    <a:pt x="20706" y="5034"/>
                    <a:pt x="22568" y="7186"/>
                    <a:pt x="23963" y="9513"/>
                  </a:cubicBezTo>
                  <a:cubicBezTo>
                    <a:pt x="23963" y="9571"/>
                    <a:pt x="24022" y="9629"/>
                    <a:pt x="24022" y="9687"/>
                  </a:cubicBezTo>
                  <a:lnTo>
                    <a:pt x="25999" y="9629"/>
                  </a:lnTo>
                  <a:lnTo>
                    <a:pt x="26348" y="9629"/>
                  </a:lnTo>
                  <a:lnTo>
                    <a:pt x="28093" y="9571"/>
                  </a:lnTo>
                  <a:cubicBezTo>
                    <a:pt x="28093" y="9396"/>
                    <a:pt x="28035" y="9280"/>
                    <a:pt x="27977" y="9164"/>
                  </a:cubicBezTo>
                  <a:cubicBezTo>
                    <a:pt x="25730" y="3869"/>
                    <a:pt x="20139" y="0"/>
                    <a:pt x="14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4"/>
            <p:cNvSpPr/>
            <p:nvPr/>
          </p:nvSpPr>
          <p:spPr>
            <a:xfrm>
              <a:off x="4606075" y="2352200"/>
              <a:ext cx="620900" cy="1089125"/>
            </a:xfrm>
            <a:custGeom>
              <a:avLst/>
              <a:gdLst/>
              <a:ahLst/>
              <a:cxnLst/>
              <a:rect l="l" t="t" r="r" b="b"/>
              <a:pathLst>
                <a:path w="24836" h="43565" extrusionOk="0">
                  <a:moveTo>
                    <a:pt x="13203" y="1"/>
                  </a:moveTo>
                  <a:cubicBezTo>
                    <a:pt x="12680" y="1"/>
                    <a:pt x="12098" y="1"/>
                    <a:pt x="11575" y="59"/>
                  </a:cubicBezTo>
                  <a:lnTo>
                    <a:pt x="11342" y="117"/>
                  </a:lnTo>
                  <a:cubicBezTo>
                    <a:pt x="11110" y="117"/>
                    <a:pt x="11051" y="117"/>
                    <a:pt x="9946" y="408"/>
                  </a:cubicBezTo>
                  <a:lnTo>
                    <a:pt x="9888" y="408"/>
                  </a:lnTo>
                  <a:cubicBezTo>
                    <a:pt x="3200" y="2560"/>
                    <a:pt x="1" y="7794"/>
                    <a:pt x="1397" y="13727"/>
                  </a:cubicBezTo>
                  <a:lnTo>
                    <a:pt x="1397" y="13785"/>
                  </a:lnTo>
                  <a:cubicBezTo>
                    <a:pt x="1455" y="14076"/>
                    <a:pt x="2211" y="16693"/>
                    <a:pt x="5875" y="25301"/>
                  </a:cubicBezTo>
                  <a:cubicBezTo>
                    <a:pt x="7038" y="28151"/>
                    <a:pt x="8318" y="31059"/>
                    <a:pt x="9656" y="34142"/>
                  </a:cubicBezTo>
                  <a:lnTo>
                    <a:pt x="9772" y="34374"/>
                  </a:lnTo>
                  <a:lnTo>
                    <a:pt x="9830" y="34491"/>
                  </a:lnTo>
                  <a:lnTo>
                    <a:pt x="9830" y="34607"/>
                  </a:lnTo>
                  <a:cubicBezTo>
                    <a:pt x="9888" y="34898"/>
                    <a:pt x="9772" y="35189"/>
                    <a:pt x="9597" y="35480"/>
                  </a:cubicBezTo>
                  <a:lnTo>
                    <a:pt x="9481" y="35538"/>
                  </a:lnTo>
                  <a:cubicBezTo>
                    <a:pt x="9307" y="35770"/>
                    <a:pt x="9248" y="35887"/>
                    <a:pt x="9074" y="36119"/>
                  </a:cubicBezTo>
                  <a:cubicBezTo>
                    <a:pt x="7794" y="37806"/>
                    <a:pt x="7620" y="39376"/>
                    <a:pt x="8609" y="40714"/>
                  </a:cubicBezTo>
                  <a:cubicBezTo>
                    <a:pt x="9944" y="42514"/>
                    <a:pt x="13078" y="43561"/>
                    <a:pt x="15345" y="43564"/>
                  </a:cubicBezTo>
                  <a:lnTo>
                    <a:pt x="15345" y="43564"/>
                  </a:lnTo>
                  <a:cubicBezTo>
                    <a:pt x="15732" y="43564"/>
                    <a:pt x="16067" y="43559"/>
                    <a:pt x="16402" y="43448"/>
                  </a:cubicBezTo>
                  <a:cubicBezTo>
                    <a:pt x="18554" y="43041"/>
                    <a:pt x="19485" y="41528"/>
                    <a:pt x="19892" y="40656"/>
                  </a:cubicBezTo>
                  <a:cubicBezTo>
                    <a:pt x="20474" y="39202"/>
                    <a:pt x="20590" y="37515"/>
                    <a:pt x="20125" y="35305"/>
                  </a:cubicBezTo>
                  <a:lnTo>
                    <a:pt x="20125" y="35305"/>
                  </a:lnTo>
                  <a:lnTo>
                    <a:pt x="19601" y="35480"/>
                  </a:lnTo>
                  <a:cubicBezTo>
                    <a:pt x="19718" y="36061"/>
                    <a:pt x="19834" y="36643"/>
                    <a:pt x="19892" y="37166"/>
                  </a:cubicBezTo>
                  <a:lnTo>
                    <a:pt x="19892" y="37224"/>
                  </a:lnTo>
                  <a:cubicBezTo>
                    <a:pt x="20183" y="39493"/>
                    <a:pt x="19659" y="41238"/>
                    <a:pt x="18438" y="42284"/>
                  </a:cubicBezTo>
                  <a:cubicBezTo>
                    <a:pt x="17624" y="42982"/>
                    <a:pt x="16519" y="43331"/>
                    <a:pt x="15239" y="43331"/>
                  </a:cubicBezTo>
                  <a:cubicBezTo>
                    <a:pt x="14309" y="43331"/>
                    <a:pt x="13262" y="43157"/>
                    <a:pt x="12098" y="42750"/>
                  </a:cubicBezTo>
                  <a:cubicBezTo>
                    <a:pt x="12040" y="42750"/>
                    <a:pt x="11982" y="42692"/>
                    <a:pt x="11924" y="42692"/>
                  </a:cubicBezTo>
                  <a:lnTo>
                    <a:pt x="11691" y="42692"/>
                  </a:lnTo>
                  <a:lnTo>
                    <a:pt x="11517" y="42517"/>
                  </a:lnTo>
                  <a:cubicBezTo>
                    <a:pt x="9714" y="41761"/>
                    <a:pt x="7562" y="40423"/>
                    <a:pt x="8783" y="37632"/>
                  </a:cubicBezTo>
                  <a:cubicBezTo>
                    <a:pt x="8900" y="37457"/>
                    <a:pt x="8958" y="37283"/>
                    <a:pt x="9074" y="37108"/>
                  </a:cubicBezTo>
                  <a:cubicBezTo>
                    <a:pt x="9307" y="36643"/>
                    <a:pt x="9597" y="36294"/>
                    <a:pt x="9888" y="36003"/>
                  </a:cubicBezTo>
                  <a:cubicBezTo>
                    <a:pt x="9946" y="35887"/>
                    <a:pt x="10063" y="35770"/>
                    <a:pt x="10121" y="35654"/>
                  </a:cubicBezTo>
                  <a:cubicBezTo>
                    <a:pt x="10412" y="35247"/>
                    <a:pt x="10586" y="35014"/>
                    <a:pt x="10412" y="34433"/>
                  </a:cubicBezTo>
                  <a:cubicBezTo>
                    <a:pt x="10412" y="34316"/>
                    <a:pt x="10354" y="34200"/>
                    <a:pt x="10295" y="34084"/>
                  </a:cubicBezTo>
                  <a:lnTo>
                    <a:pt x="10237" y="33851"/>
                  </a:lnTo>
                  <a:cubicBezTo>
                    <a:pt x="9307" y="31699"/>
                    <a:pt x="6340" y="24894"/>
                    <a:pt x="4247" y="19369"/>
                  </a:cubicBezTo>
                  <a:cubicBezTo>
                    <a:pt x="3025" y="16286"/>
                    <a:pt x="2269" y="14076"/>
                    <a:pt x="2036" y="12913"/>
                  </a:cubicBezTo>
                  <a:cubicBezTo>
                    <a:pt x="1978" y="12622"/>
                    <a:pt x="1920" y="12564"/>
                    <a:pt x="1920" y="12447"/>
                  </a:cubicBezTo>
                  <a:lnTo>
                    <a:pt x="1920" y="12389"/>
                  </a:lnTo>
                  <a:lnTo>
                    <a:pt x="1920" y="12157"/>
                  </a:lnTo>
                  <a:cubicBezTo>
                    <a:pt x="1687" y="9539"/>
                    <a:pt x="2444" y="7096"/>
                    <a:pt x="4072" y="5119"/>
                  </a:cubicBezTo>
                  <a:cubicBezTo>
                    <a:pt x="4770" y="4247"/>
                    <a:pt x="5642" y="3432"/>
                    <a:pt x="6689" y="2792"/>
                  </a:cubicBezTo>
                  <a:cubicBezTo>
                    <a:pt x="7155" y="2444"/>
                    <a:pt x="7620" y="2211"/>
                    <a:pt x="8027" y="1978"/>
                  </a:cubicBezTo>
                  <a:cubicBezTo>
                    <a:pt x="9597" y="1222"/>
                    <a:pt x="11110" y="815"/>
                    <a:pt x="12796" y="815"/>
                  </a:cubicBezTo>
                  <a:cubicBezTo>
                    <a:pt x="13901" y="815"/>
                    <a:pt x="15065" y="989"/>
                    <a:pt x="16344" y="1338"/>
                  </a:cubicBezTo>
                  <a:lnTo>
                    <a:pt x="16461" y="1338"/>
                  </a:lnTo>
                  <a:lnTo>
                    <a:pt x="16519" y="1397"/>
                  </a:lnTo>
                  <a:cubicBezTo>
                    <a:pt x="19427" y="2560"/>
                    <a:pt x="21346" y="3898"/>
                    <a:pt x="23324" y="7271"/>
                  </a:cubicBezTo>
                  <a:lnTo>
                    <a:pt x="24836" y="7213"/>
                  </a:lnTo>
                  <a:cubicBezTo>
                    <a:pt x="23382" y="4479"/>
                    <a:pt x="20939" y="2385"/>
                    <a:pt x="17624" y="1048"/>
                  </a:cubicBezTo>
                  <a:cubicBezTo>
                    <a:pt x="17333" y="931"/>
                    <a:pt x="16984" y="815"/>
                    <a:pt x="16635" y="699"/>
                  </a:cubicBezTo>
                  <a:cubicBezTo>
                    <a:pt x="16170" y="524"/>
                    <a:pt x="15414" y="233"/>
                    <a:pt x="15181" y="175"/>
                  </a:cubicBezTo>
                  <a:lnTo>
                    <a:pt x="15065" y="175"/>
                  </a:lnTo>
                  <a:cubicBezTo>
                    <a:pt x="14541" y="59"/>
                    <a:pt x="13901" y="1"/>
                    <a:pt x="13203" y="1"/>
                  </a:cubicBezTo>
                  <a:close/>
                  <a:moveTo>
                    <a:pt x="15345" y="43564"/>
                  </a:moveTo>
                  <a:cubicBezTo>
                    <a:pt x="15329" y="43564"/>
                    <a:pt x="15313" y="43564"/>
                    <a:pt x="15297" y="43564"/>
                  </a:cubicBezTo>
                  <a:lnTo>
                    <a:pt x="15355" y="43564"/>
                  </a:lnTo>
                  <a:cubicBezTo>
                    <a:pt x="15352" y="43564"/>
                    <a:pt x="15349" y="43564"/>
                    <a:pt x="15345" y="43564"/>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4"/>
            <p:cNvSpPr/>
            <p:nvPr/>
          </p:nvSpPr>
          <p:spPr>
            <a:xfrm>
              <a:off x="5129550" y="2546825"/>
              <a:ext cx="158500" cy="119475"/>
            </a:xfrm>
            <a:custGeom>
              <a:avLst/>
              <a:gdLst/>
              <a:ahLst/>
              <a:cxnLst/>
              <a:rect l="l" t="t" r="r" b="b"/>
              <a:pathLst>
                <a:path w="6340" h="4779" extrusionOk="0">
                  <a:moveTo>
                    <a:pt x="4131" y="0"/>
                  </a:moveTo>
                  <a:cubicBezTo>
                    <a:pt x="3393" y="0"/>
                    <a:pt x="2519" y="219"/>
                    <a:pt x="1629" y="649"/>
                  </a:cubicBezTo>
                  <a:lnTo>
                    <a:pt x="291" y="2336"/>
                  </a:lnTo>
                  <a:cubicBezTo>
                    <a:pt x="116" y="2569"/>
                    <a:pt x="0" y="2801"/>
                    <a:pt x="58" y="3034"/>
                  </a:cubicBezTo>
                  <a:lnTo>
                    <a:pt x="233" y="4197"/>
                  </a:lnTo>
                  <a:cubicBezTo>
                    <a:pt x="291" y="4546"/>
                    <a:pt x="523" y="4721"/>
                    <a:pt x="872" y="4721"/>
                  </a:cubicBezTo>
                  <a:lnTo>
                    <a:pt x="1163" y="4721"/>
                  </a:lnTo>
                  <a:lnTo>
                    <a:pt x="6049" y="4779"/>
                  </a:lnTo>
                  <a:cubicBezTo>
                    <a:pt x="6049" y="4662"/>
                    <a:pt x="6107" y="4546"/>
                    <a:pt x="6107" y="4430"/>
                  </a:cubicBezTo>
                  <a:cubicBezTo>
                    <a:pt x="6223" y="3964"/>
                    <a:pt x="6340" y="3325"/>
                    <a:pt x="6282" y="2569"/>
                  </a:cubicBezTo>
                  <a:cubicBezTo>
                    <a:pt x="6282" y="1754"/>
                    <a:pt x="6223" y="998"/>
                    <a:pt x="5700" y="533"/>
                  </a:cubicBezTo>
                  <a:cubicBezTo>
                    <a:pt x="5343" y="176"/>
                    <a:pt x="4791" y="0"/>
                    <a:pt x="41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4"/>
            <p:cNvSpPr/>
            <p:nvPr/>
          </p:nvSpPr>
          <p:spPr>
            <a:xfrm>
              <a:off x="5158625" y="2625625"/>
              <a:ext cx="123625" cy="40675"/>
            </a:xfrm>
            <a:custGeom>
              <a:avLst/>
              <a:gdLst/>
              <a:ahLst/>
              <a:cxnLst/>
              <a:rect l="l" t="t" r="r" b="b"/>
              <a:pathLst>
                <a:path w="4945" h="1627" extrusionOk="0">
                  <a:moveTo>
                    <a:pt x="1063" y="0"/>
                  </a:moveTo>
                  <a:cubicBezTo>
                    <a:pt x="881" y="0"/>
                    <a:pt x="734" y="17"/>
                    <a:pt x="640" y="56"/>
                  </a:cubicBezTo>
                  <a:cubicBezTo>
                    <a:pt x="117" y="289"/>
                    <a:pt x="0" y="1220"/>
                    <a:pt x="0" y="1569"/>
                  </a:cubicBezTo>
                  <a:lnTo>
                    <a:pt x="4886" y="1627"/>
                  </a:lnTo>
                  <a:cubicBezTo>
                    <a:pt x="4886" y="1510"/>
                    <a:pt x="4944" y="1394"/>
                    <a:pt x="4944" y="1278"/>
                  </a:cubicBezTo>
                  <a:cubicBezTo>
                    <a:pt x="4944" y="929"/>
                    <a:pt x="4886" y="696"/>
                    <a:pt x="4886" y="696"/>
                  </a:cubicBezTo>
                  <a:cubicBezTo>
                    <a:pt x="4886" y="696"/>
                    <a:pt x="2232" y="0"/>
                    <a:pt x="1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4"/>
            <p:cNvSpPr/>
            <p:nvPr/>
          </p:nvSpPr>
          <p:spPr>
            <a:xfrm>
              <a:off x="5023400" y="3090725"/>
              <a:ext cx="158325" cy="136850"/>
            </a:xfrm>
            <a:custGeom>
              <a:avLst/>
              <a:gdLst/>
              <a:ahLst/>
              <a:cxnLst/>
              <a:rect l="l" t="t" r="r" b="b"/>
              <a:pathLst>
                <a:path w="6333" h="5474" extrusionOk="0">
                  <a:moveTo>
                    <a:pt x="5240" y="0"/>
                  </a:moveTo>
                  <a:cubicBezTo>
                    <a:pt x="5200" y="0"/>
                    <a:pt x="5159" y="2"/>
                    <a:pt x="5118" y="6"/>
                  </a:cubicBezTo>
                  <a:lnTo>
                    <a:pt x="1803" y="471"/>
                  </a:lnTo>
                  <a:lnTo>
                    <a:pt x="1105" y="588"/>
                  </a:lnTo>
                  <a:cubicBezTo>
                    <a:pt x="698" y="646"/>
                    <a:pt x="349" y="937"/>
                    <a:pt x="291" y="1286"/>
                  </a:cubicBezTo>
                  <a:lnTo>
                    <a:pt x="0" y="2914"/>
                  </a:lnTo>
                  <a:lnTo>
                    <a:pt x="1222" y="5299"/>
                  </a:lnTo>
                  <a:lnTo>
                    <a:pt x="4769" y="5473"/>
                  </a:lnTo>
                  <a:lnTo>
                    <a:pt x="5002" y="5008"/>
                  </a:lnTo>
                  <a:lnTo>
                    <a:pt x="5700" y="3961"/>
                  </a:lnTo>
                  <a:lnTo>
                    <a:pt x="6224" y="937"/>
                  </a:lnTo>
                  <a:cubicBezTo>
                    <a:pt x="6332" y="392"/>
                    <a:pt x="5830" y="0"/>
                    <a:pt x="5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4"/>
            <p:cNvSpPr/>
            <p:nvPr/>
          </p:nvSpPr>
          <p:spPr>
            <a:xfrm>
              <a:off x="5049575" y="3090725"/>
              <a:ext cx="123600" cy="87675"/>
            </a:xfrm>
            <a:custGeom>
              <a:avLst/>
              <a:gdLst/>
              <a:ahLst/>
              <a:cxnLst/>
              <a:rect l="l" t="t" r="r" b="b"/>
              <a:pathLst>
                <a:path w="4944" h="3507" extrusionOk="0">
                  <a:moveTo>
                    <a:pt x="2674" y="1"/>
                  </a:moveTo>
                  <a:cubicBezTo>
                    <a:pt x="1777" y="1"/>
                    <a:pt x="898" y="116"/>
                    <a:pt x="640" y="529"/>
                  </a:cubicBezTo>
                  <a:lnTo>
                    <a:pt x="0" y="2740"/>
                  </a:lnTo>
                  <a:cubicBezTo>
                    <a:pt x="0" y="2740"/>
                    <a:pt x="3272" y="3506"/>
                    <a:pt x="4304" y="3506"/>
                  </a:cubicBezTo>
                  <a:cubicBezTo>
                    <a:pt x="4373" y="3506"/>
                    <a:pt x="4431" y="3503"/>
                    <a:pt x="4479" y="3496"/>
                  </a:cubicBezTo>
                  <a:cubicBezTo>
                    <a:pt x="4828" y="2100"/>
                    <a:pt x="4944" y="180"/>
                    <a:pt x="4944" y="180"/>
                  </a:cubicBezTo>
                  <a:cubicBezTo>
                    <a:pt x="4944" y="180"/>
                    <a:pt x="3795" y="1"/>
                    <a:pt x="2674"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4"/>
            <p:cNvSpPr/>
            <p:nvPr/>
          </p:nvSpPr>
          <p:spPr>
            <a:xfrm>
              <a:off x="5055375" y="2630725"/>
              <a:ext cx="221050" cy="540125"/>
            </a:xfrm>
            <a:custGeom>
              <a:avLst/>
              <a:gdLst/>
              <a:ahLst/>
              <a:cxnLst/>
              <a:rect l="l" t="t" r="r" b="b"/>
              <a:pathLst>
                <a:path w="8842" h="21605" extrusionOk="0">
                  <a:moveTo>
                    <a:pt x="5200" y="1"/>
                  </a:moveTo>
                  <a:cubicBezTo>
                    <a:pt x="4812" y="1"/>
                    <a:pt x="4462" y="263"/>
                    <a:pt x="4363" y="608"/>
                  </a:cubicBezTo>
                  <a:lnTo>
                    <a:pt x="1" y="20965"/>
                  </a:lnTo>
                  <a:lnTo>
                    <a:pt x="699" y="21081"/>
                  </a:lnTo>
                  <a:lnTo>
                    <a:pt x="1804" y="21256"/>
                  </a:lnTo>
                  <a:lnTo>
                    <a:pt x="3956" y="21605"/>
                  </a:lnTo>
                  <a:lnTo>
                    <a:pt x="8783" y="1481"/>
                  </a:lnTo>
                  <a:cubicBezTo>
                    <a:pt x="8841" y="1074"/>
                    <a:pt x="8609" y="725"/>
                    <a:pt x="8202" y="608"/>
                  </a:cubicBezTo>
                  <a:lnTo>
                    <a:pt x="6224" y="201"/>
                  </a:lnTo>
                  <a:lnTo>
                    <a:pt x="5468" y="27"/>
                  </a:lnTo>
                  <a:lnTo>
                    <a:pt x="5410" y="27"/>
                  </a:lnTo>
                  <a:cubicBezTo>
                    <a:pt x="5340" y="9"/>
                    <a:pt x="5269" y="1"/>
                    <a:pt x="5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4"/>
            <p:cNvSpPr/>
            <p:nvPr/>
          </p:nvSpPr>
          <p:spPr>
            <a:xfrm>
              <a:off x="5072825" y="2631375"/>
              <a:ext cx="138175" cy="530750"/>
            </a:xfrm>
            <a:custGeom>
              <a:avLst/>
              <a:gdLst/>
              <a:ahLst/>
              <a:cxnLst/>
              <a:rect l="l" t="t" r="r" b="b"/>
              <a:pathLst>
                <a:path w="5527" h="21230" extrusionOk="0">
                  <a:moveTo>
                    <a:pt x="4770" y="1"/>
                  </a:moveTo>
                  <a:cubicBezTo>
                    <a:pt x="3839" y="4305"/>
                    <a:pt x="873" y="17159"/>
                    <a:pt x="1" y="21055"/>
                  </a:cubicBezTo>
                  <a:lnTo>
                    <a:pt x="1106" y="21230"/>
                  </a:lnTo>
                  <a:lnTo>
                    <a:pt x="5526" y="175"/>
                  </a:lnTo>
                  <a:lnTo>
                    <a:pt x="4770" y="1"/>
                  </a:ln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4"/>
            <p:cNvSpPr/>
            <p:nvPr/>
          </p:nvSpPr>
          <p:spPr>
            <a:xfrm>
              <a:off x="5093175" y="3074875"/>
              <a:ext cx="61100" cy="49450"/>
            </a:xfrm>
            <a:custGeom>
              <a:avLst/>
              <a:gdLst/>
              <a:ahLst/>
              <a:cxnLst/>
              <a:rect l="l" t="t" r="r" b="b"/>
              <a:pathLst>
                <a:path w="2444" h="1978" extrusionOk="0">
                  <a:moveTo>
                    <a:pt x="1222" y="0"/>
                  </a:moveTo>
                  <a:cubicBezTo>
                    <a:pt x="583" y="0"/>
                    <a:pt x="1" y="407"/>
                    <a:pt x="1" y="989"/>
                  </a:cubicBezTo>
                  <a:cubicBezTo>
                    <a:pt x="1" y="1571"/>
                    <a:pt x="524" y="1978"/>
                    <a:pt x="1164" y="1978"/>
                  </a:cubicBezTo>
                  <a:cubicBezTo>
                    <a:pt x="1804" y="1978"/>
                    <a:pt x="2386" y="1571"/>
                    <a:pt x="2386" y="989"/>
                  </a:cubicBezTo>
                  <a:cubicBezTo>
                    <a:pt x="2444" y="466"/>
                    <a:pt x="1920" y="0"/>
                    <a:pt x="1222"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4"/>
            <p:cNvSpPr/>
            <p:nvPr/>
          </p:nvSpPr>
          <p:spPr>
            <a:xfrm>
              <a:off x="5093175" y="3063225"/>
              <a:ext cx="61100" cy="55300"/>
            </a:xfrm>
            <a:custGeom>
              <a:avLst/>
              <a:gdLst/>
              <a:ahLst/>
              <a:cxnLst/>
              <a:rect l="l" t="t" r="r" b="b"/>
              <a:pathLst>
                <a:path w="2444" h="2212" extrusionOk="0">
                  <a:moveTo>
                    <a:pt x="1222" y="1"/>
                  </a:moveTo>
                  <a:cubicBezTo>
                    <a:pt x="583" y="1"/>
                    <a:pt x="1" y="466"/>
                    <a:pt x="1" y="1106"/>
                  </a:cubicBezTo>
                  <a:cubicBezTo>
                    <a:pt x="1" y="1746"/>
                    <a:pt x="524" y="2211"/>
                    <a:pt x="1164" y="2211"/>
                  </a:cubicBezTo>
                  <a:cubicBezTo>
                    <a:pt x="1804" y="2211"/>
                    <a:pt x="2386" y="1746"/>
                    <a:pt x="2386" y="1106"/>
                  </a:cubicBezTo>
                  <a:cubicBezTo>
                    <a:pt x="2444" y="466"/>
                    <a:pt x="1920"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4"/>
            <p:cNvSpPr/>
            <p:nvPr/>
          </p:nvSpPr>
          <p:spPr>
            <a:xfrm>
              <a:off x="5168800" y="2533950"/>
              <a:ext cx="103250" cy="29125"/>
            </a:xfrm>
            <a:custGeom>
              <a:avLst/>
              <a:gdLst/>
              <a:ahLst/>
              <a:cxnLst/>
              <a:rect l="l" t="t" r="r" b="b"/>
              <a:pathLst>
                <a:path w="4130" h="1165" extrusionOk="0">
                  <a:moveTo>
                    <a:pt x="1862" y="1"/>
                  </a:moveTo>
                  <a:cubicBezTo>
                    <a:pt x="1513" y="1"/>
                    <a:pt x="524" y="641"/>
                    <a:pt x="0" y="990"/>
                  </a:cubicBezTo>
                  <a:cubicBezTo>
                    <a:pt x="0" y="1048"/>
                    <a:pt x="59" y="1106"/>
                    <a:pt x="59" y="1164"/>
                  </a:cubicBezTo>
                  <a:lnTo>
                    <a:pt x="4130" y="1048"/>
                  </a:lnTo>
                  <a:cubicBezTo>
                    <a:pt x="4072" y="873"/>
                    <a:pt x="4072" y="757"/>
                    <a:pt x="4014" y="641"/>
                  </a:cubicBezTo>
                  <a:cubicBezTo>
                    <a:pt x="3083" y="292"/>
                    <a:pt x="2152" y="1"/>
                    <a:pt x="18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4"/>
            <p:cNvSpPr/>
            <p:nvPr/>
          </p:nvSpPr>
          <p:spPr>
            <a:xfrm>
              <a:off x="5055375" y="3146250"/>
              <a:ext cx="98900" cy="24600"/>
            </a:xfrm>
            <a:custGeom>
              <a:avLst/>
              <a:gdLst/>
              <a:ahLst/>
              <a:cxnLst/>
              <a:rect l="l" t="t" r="r" b="b"/>
              <a:pathLst>
                <a:path w="3956" h="984" extrusionOk="0">
                  <a:moveTo>
                    <a:pt x="1583" y="0"/>
                  </a:moveTo>
                  <a:cubicBezTo>
                    <a:pt x="689" y="0"/>
                    <a:pt x="1" y="344"/>
                    <a:pt x="1" y="344"/>
                  </a:cubicBezTo>
                  <a:lnTo>
                    <a:pt x="3956" y="984"/>
                  </a:lnTo>
                  <a:cubicBezTo>
                    <a:pt x="3839" y="809"/>
                    <a:pt x="3549" y="460"/>
                    <a:pt x="2618" y="170"/>
                  </a:cubicBezTo>
                  <a:cubicBezTo>
                    <a:pt x="2261" y="46"/>
                    <a:pt x="1909" y="0"/>
                    <a:pt x="15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4"/>
            <p:cNvSpPr/>
            <p:nvPr/>
          </p:nvSpPr>
          <p:spPr>
            <a:xfrm>
              <a:off x="5055375" y="3207175"/>
              <a:ext cx="93100" cy="20400"/>
            </a:xfrm>
            <a:custGeom>
              <a:avLst/>
              <a:gdLst/>
              <a:ahLst/>
              <a:cxnLst/>
              <a:rect l="l" t="t" r="r" b="b"/>
              <a:pathLst>
                <a:path w="3724" h="816" extrusionOk="0">
                  <a:moveTo>
                    <a:pt x="3025" y="1"/>
                  </a:moveTo>
                  <a:cubicBezTo>
                    <a:pt x="3025" y="1"/>
                    <a:pt x="1" y="524"/>
                    <a:pt x="1" y="641"/>
                  </a:cubicBezTo>
                  <a:lnTo>
                    <a:pt x="3490" y="815"/>
                  </a:lnTo>
                  <a:lnTo>
                    <a:pt x="3723" y="350"/>
                  </a:lnTo>
                  <a:lnTo>
                    <a:pt x="30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0" name="Google Shape;2590;p44"/>
          <p:cNvGrpSpPr/>
          <p:nvPr/>
        </p:nvGrpSpPr>
        <p:grpSpPr>
          <a:xfrm rot="3124792">
            <a:off x="7223537" y="2291489"/>
            <a:ext cx="1972772" cy="1118094"/>
            <a:chOff x="4421425" y="4490675"/>
            <a:chExt cx="1205425" cy="683150"/>
          </a:xfrm>
        </p:grpSpPr>
        <p:sp>
          <p:nvSpPr>
            <p:cNvPr id="2591" name="Google Shape;2591;p44"/>
            <p:cNvSpPr/>
            <p:nvPr/>
          </p:nvSpPr>
          <p:spPr>
            <a:xfrm>
              <a:off x="5196425" y="4517275"/>
              <a:ext cx="430425" cy="656550"/>
            </a:xfrm>
            <a:custGeom>
              <a:avLst/>
              <a:gdLst/>
              <a:ahLst/>
              <a:cxnLst/>
              <a:rect l="l" t="t" r="r" b="b"/>
              <a:pathLst>
                <a:path w="17217" h="26262" extrusionOk="0">
                  <a:moveTo>
                    <a:pt x="9088" y="18225"/>
                  </a:moveTo>
                  <a:cubicBezTo>
                    <a:pt x="9994" y="18225"/>
                    <a:pt x="10823" y="18624"/>
                    <a:pt x="11284" y="19369"/>
                  </a:cubicBezTo>
                  <a:cubicBezTo>
                    <a:pt x="12040" y="20648"/>
                    <a:pt x="11458" y="22335"/>
                    <a:pt x="10063" y="23208"/>
                  </a:cubicBezTo>
                  <a:cubicBezTo>
                    <a:pt x="9514" y="23537"/>
                    <a:pt x="8923" y="23692"/>
                    <a:pt x="8360" y="23692"/>
                  </a:cubicBezTo>
                  <a:cubicBezTo>
                    <a:pt x="7432" y="23692"/>
                    <a:pt x="6578" y="23270"/>
                    <a:pt x="6108" y="22510"/>
                  </a:cubicBezTo>
                  <a:cubicBezTo>
                    <a:pt x="5351" y="21288"/>
                    <a:pt x="5875" y="19602"/>
                    <a:pt x="7329" y="18729"/>
                  </a:cubicBezTo>
                  <a:cubicBezTo>
                    <a:pt x="7896" y="18389"/>
                    <a:pt x="8508" y="18225"/>
                    <a:pt x="9088" y="18225"/>
                  </a:cubicBezTo>
                  <a:close/>
                  <a:moveTo>
                    <a:pt x="2094" y="1"/>
                  </a:moveTo>
                  <a:cubicBezTo>
                    <a:pt x="757" y="59"/>
                    <a:pt x="59" y="757"/>
                    <a:pt x="0" y="2444"/>
                  </a:cubicBezTo>
                  <a:cubicBezTo>
                    <a:pt x="0" y="2793"/>
                    <a:pt x="59" y="3142"/>
                    <a:pt x="117" y="3491"/>
                  </a:cubicBezTo>
                  <a:cubicBezTo>
                    <a:pt x="524" y="5468"/>
                    <a:pt x="1862" y="7388"/>
                    <a:pt x="2501" y="9249"/>
                  </a:cubicBezTo>
                  <a:cubicBezTo>
                    <a:pt x="2909" y="10761"/>
                    <a:pt x="3083" y="12331"/>
                    <a:pt x="3199" y="13902"/>
                  </a:cubicBezTo>
                  <a:cubicBezTo>
                    <a:pt x="3258" y="14483"/>
                    <a:pt x="3258" y="15123"/>
                    <a:pt x="3316" y="15705"/>
                  </a:cubicBezTo>
                  <a:cubicBezTo>
                    <a:pt x="3490" y="17740"/>
                    <a:pt x="2501" y="19602"/>
                    <a:pt x="2676" y="21637"/>
                  </a:cubicBezTo>
                  <a:cubicBezTo>
                    <a:pt x="2923" y="24744"/>
                    <a:pt x="5051" y="26262"/>
                    <a:pt x="7713" y="26262"/>
                  </a:cubicBezTo>
                  <a:cubicBezTo>
                    <a:pt x="8191" y="26262"/>
                    <a:pt x="8686" y="26213"/>
                    <a:pt x="9190" y="26116"/>
                  </a:cubicBezTo>
                  <a:cubicBezTo>
                    <a:pt x="12912" y="25360"/>
                    <a:pt x="17216" y="21405"/>
                    <a:pt x="13843" y="17857"/>
                  </a:cubicBezTo>
                  <a:cubicBezTo>
                    <a:pt x="11517" y="15414"/>
                    <a:pt x="10179" y="12215"/>
                    <a:pt x="11458" y="8958"/>
                  </a:cubicBezTo>
                  <a:cubicBezTo>
                    <a:pt x="11866" y="7911"/>
                    <a:pt x="12447" y="6922"/>
                    <a:pt x="12622" y="5817"/>
                  </a:cubicBezTo>
                  <a:cubicBezTo>
                    <a:pt x="13145" y="3084"/>
                    <a:pt x="10993" y="2444"/>
                    <a:pt x="8841" y="1804"/>
                  </a:cubicBezTo>
                  <a:cubicBezTo>
                    <a:pt x="6687" y="1124"/>
                    <a:pt x="4588" y="57"/>
                    <a:pt x="2276" y="57"/>
                  </a:cubicBezTo>
                  <a:cubicBezTo>
                    <a:pt x="2215" y="57"/>
                    <a:pt x="2155" y="58"/>
                    <a:pt x="2094" y="59"/>
                  </a:cubicBezTo>
                  <a:lnTo>
                    <a:pt x="2094" y="1"/>
                  </a:ln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4"/>
            <p:cNvSpPr/>
            <p:nvPr/>
          </p:nvSpPr>
          <p:spPr>
            <a:xfrm>
              <a:off x="5189150" y="4515825"/>
              <a:ext cx="428975" cy="655100"/>
            </a:xfrm>
            <a:custGeom>
              <a:avLst/>
              <a:gdLst/>
              <a:ahLst/>
              <a:cxnLst/>
              <a:rect l="l" t="t" r="r" b="b"/>
              <a:pathLst>
                <a:path w="17159" h="26204" extrusionOk="0">
                  <a:moveTo>
                    <a:pt x="9012" y="18170"/>
                  </a:moveTo>
                  <a:cubicBezTo>
                    <a:pt x="9925" y="18170"/>
                    <a:pt x="10762" y="18583"/>
                    <a:pt x="11226" y="19369"/>
                  </a:cubicBezTo>
                  <a:cubicBezTo>
                    <a:pt x="11982" y="20590"/>
                    <a:pt x="11459" y="22277"/>
                    <a:pt x="10005" y="23149"/>
                  </a:cubicBezTo>
                  <a:cubicBezTo>
                    <a:pt x="9443" y="23486"/>
                    <a:pt x="8838" y="23650"/>
                    <a:pt x="8264" y="23650"/>
                  </a:cubicBezTo>
                  <a:cubicBezTo>
                    <a:pt x="7350" y="23650"/>
                    <a:pt x="6514" y="23237"/>
                    <a:pt x="6050" y="22451"/>
                  </a:cubicBezTo>
                  <a:cubicBezTo>
                    <a:pt x="5293" y="21230"/>
                    <a:pt x="5875" y="19543"/>
                    <a:pt x="7271" y="18671"/>
                  </a:cubicBezTo>
                  <a:cubicBezTo>
                    <a:pt x="7832" y="18334"/>
                    <a:pt x="8437" y="18170"/>
                    <a:pt x="9012" y="18170"/>
                  </a:cubicBezTo>
                  <a:close/>
                  <a:moveTo>
                    <a:pt x="2095" y="1"/>
                  </a:moveTo>
                  <a:cubicBezTo>
                    <a:pt x="1106" y="1"/>
                    <a:pt x="524" y="350"/>
                    <a:pt x="233" y="1106"/>
                  </a:cubicBezTo>
                  <a:cubicBezTo>
                    <a:pt x="59" y="1455"/>
                    <a:pt x="1" y="1862"/>
                    <a:pt x="1" y="2385"/>
                  </a:cubicBezTo>
                  <a:cubicBezTo>
                    <a:pt x="1" y="2734"/>
                    <a:pt x="59" y="3083"/>
                    <a:pt x="117" y="3432"/>
                  </a:cubicBezTo>
                  <a:cubicBezTo>
                    <a:pt x="175" y="3723"/>
                    <a:pt x="233" y="4072"/>
                    <a:pt x="350" y="4363"/>
                  </a:cubicBezTo>
                  <a:cubicBezTo>
                    <a:pt x="873" y="6050"/>
                    <a:pt x="1978" y="7620"/>
                    <a:pt x="2443" y="9190"/>
                  </a:cubicBezTo>
                  <a:cubicBezTo>
                    <a:pt x="2909" y="10703"/>
                    <a:pt x="3083" y="12273"/>
                    <a:pt x="3200" y="13843"/>
                  </a:cubicBezTo>
                  <a:cubicBezTo>
                    <a:pt x="3200" y="14483"/>
                    <a:pt x="3258" y="15065"/>
                    <a:pt x="3316" y="15646"/>
                  </a:cubicBezTo>
                  <a:cubicBezTo>
                    <a:pt x="3374" y="16577"/>
                    <a:pt x="3200" y="17449"/>
                    <a:pt x="3025" y="18322"/>
                  </a:cubicBezTo>
                  <a:cubicBezTo>
                    <a:pt x="2792" y="19427"/>
                    <a:pt x="2560" y="20474"/>
                    <a:pt x="2676" y="21637"/>
                  </a:cubicBezTo>
                  <a:cubicBezTo>
                    <a:pt x="2873" y="24693"/>
                    <a:pt x="5034" y="26204"/>
                    <a:pt x="7671" y="26204"/>
                  </a:cubicBezTo>
                  <a:cubicBezTo>
                    <a:pt x="8146" y="26204"/>
                    <a:pt x="8636" y="26155"/>
                    <a:pt x="9132" y="26057"/>
                  </a:cubicBezTo>
                  <a:cubicBezTo>
                    <a:pt x="12854" y="25301"/>
                    <a:pt x="17158" y="21346"/>
                    <a:pt x="13785" y="17798"/>
                  </a:cubicBezTo>
                  <a:cubicBezTo>
                    <a:pt x="11517" y="15356"/>
                    <a:pt x="10179" y="12157"/>
                    <a:pt x="11459" y="8900"/>
                  </a:cubicBezTo>
                  <a:cubicBezTo>
                    <a:pt x="11633" y="8376"/>
                    <a:pt x="11866" y="7853"/>
                    <a:pt x="12098" y="7329"/>
                  </a:cubicBezTo>
                  <a:cubicBezTo>
                    <a:pt x="12331" y="6806"/>
                    <a:pt x="12506" y="6282"/>
                    <a:pt x="12622" y="5759"/>
                  </a:cubicBezTo>
                  <a:cubicBezTo>
                    <a:pt x="13087" y="3025"/>
                    <a:pt x="10993" y="2385"/>
                    <a:pt x="8841" y="1746"/>
                  </a:cubicBezTo>
                  <a:cubicBezTo>
                    <a:pt x="8609" y="1687"/>
                    <a:pt x="8376" y="1571"/>
                    <a:pt x="8085" y="1513"/>
                  </a:cubicBezTo>
                  <a:cubicBezTo>
                    <a:pt x="6515" y="990"/>
                    <a:pt x="4886" y="233"/>
                    <a:pt x="3200" y="59"/>
                  </a:cubicBezTo>
                  <a:cubicBezTo>
                    <a:pt x="2851" y="1"/>
                    <a:pt x="2443" y="1"/>
                    <a:pt x="2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4"/>
            <p:cNvSpPr/>
            <p:nvPr/>
          </p:nvSpPr>
          <p:spPr>
            <a:xfrm>
              <a:off x="5192075" y="4502750"/>
              <a:ext cx="324275" cy="208350"/>
            </a:xfrm>
            <a:custGeom>
              <a:avLst/>
              <a:gdLst/>
              <a:ahLst/>
              <a:cxnLst/>
              <a:rect l="l" t="t" r="r" b="b"/>
              <a:pathLst>
                <a:path w="12971" h="8334" extrusionOk="0">
                  <a:moveTo>
                    <a:pt x="2210" y="0"/>
                  </a:moveTo>
                  <a:cubicBezTo>
                    <a:pt x="1105" y="58"/>
                    <a:pt x="349" y="524"/>
                    <a:pt x="116" y="1629"/>
                  </a:cubicBezTo>
                  <a:cubicBezTo>
                    <a:pt x="58" y="1920"/>
                    <a:pt x="0" y="2269"/>
                    <a:pt x="0" y="2676"/>
                  </a:cubicBezTo>
                  <a:cubicBezTo>
                    <a:pt x="0" y="3083"/>
                    <a:pt x="0" y="3432"/>
                    <a:pt x="58" y="3839"/>
                  </a:cubicBezTo>
                  <a:cubicBezTo>
                    <a:pt x="291" y="4014"/>
                    <a:pt x="523" y="4130"/>
                    <a:pt x="756" y="4188"/>
                  </a:cubicBezTo>
                  <a:cubicBezTo>
                    <a:pt x="989" y="4304"/>
                    <a:pt x="1221" y="4304"/>
                    <a:pt x="1512" y="4304"/>
                  </a:cubicBezTo>
                  <a:cubicBezTo>
                    <a:pt x="1708" y="4291"/>
                    <a:pt x="1907" y="4284"/>
                    <a:pt x="2108" y="4284"/>
                  </a:cubicBezTo>
                  <a:cubicBezTo>
                    <a:pt x="2800" y="4284"/>
                    <a:pt x="3511" y="4370"/>
                    <a:pt x="4188" y="4595"/>
                  </a:cubicBezTo>
                  <a:lnTo>
                    <a:pt x="4595" y="4711"/>
                  </a:lnTo>
                  <a:cubicBezTo>
                    <a:pt x="5933" y="5177"/>
                    <a:pt x="7096" y="5991"/>
                    <a:pt x="8026" y="7096"/>
                  </a:cubicBezTo>
                  <a:cubicBezTo>
                    <a:pt x="8646" y="7897"/>
                    <a:pt x="9584" y="8334"/>
                    <a:pt x="10485" y="8334"/>
                  </a:cubicBezTo>
                  <a:cubicBezTo>
                    <a:pt x="11022" y="8334"/>
                    <a:pt x="11547" y="8178"/>
                    <a:pt x="11981" y="7852"/>
                  </a:cubicBezTo>
                  <a:cubicBezTo>
                    <a:pt x="12214" y="7329"/>
                    <a:pt x="12389" y="6805"/>
                    <a:pt x="12505" y="6282"/>
                  </a:cubicBezTo>
                  <a:cubicBezTo>
                    <a:pt x="12970" y="3548"/>
                    <a:pt x="10876" y="2908"/>
                    <a:pt x="8724" y="2269"/>
                  </a:cubicBezTo>
                  <a:cubicBezTo>
                    <a:pt x="8492" y="2210"/>
                    <a:pt x="8259" y="2094"/>
                    <a:pt x="7968" y="2036"/>
                  </a:cubicBezTo>
                  <a:cubicBezTo>
                    <a:pt x="7154" y="2036"/>
                    <a:pt x="6340" y="1978"/>
                    <a:pt x="5525" y="1687"/>
                  </a:cubicBezTo>
                  <a:lnTo>
                    <a:pt x="4944" y="1513"/>
                  </a:lnTo>
                  <a:cubicBezTo>
                    <a:pt x="4304" y="1338"/>
                    <a:pt x="3664" y="989"/>
                    <a:pt x="3083" y="582"/>
                  </a:cubicBezTo>
                  <a:cubicBezTo>
                    <a:pt x="2966" y="466"/>
                    <a:pt x="2908" y="407"/>
                    <a:pt x="2792" y="291"/>
                  </a:cubicBezTo>
                  <a:cubicBezTo>
                    <a:pt x="2617" y="175"/>
                    <a:pt x="2443" y="58"/>
                    <a:pt x="2210"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4"/>
            <p:cNvSpPr/>
            <p:nvPr/>
          </p:nvSpPr>
          <p:spPr>
            <a:xfrm>
              <a:off x="5200775" y="4540725"/>
              <a:ext cx="53825" cy="47125"/>
            </a:xfrm>
            <a:custGeom>
              <a:avLst/>
              <a:gdLst/>
              <a:ahLst/>
              <a:cxnLst/>
              <a:rect l="l" t="t" r="r" b="b"/>
              <a:pathLst>
                <a:path w="2153" h="1885" extrusionOk="0">
                  <a:moveTo>
                    <a:pt x="1056" y="1"/>
                  </a:moveTo>
                  <a:cubicBezTo>
                    <a:pt x="678" y="1"/>
                    <a:pt x="315" y="261"/>
                    <a:pt x="175" y="633"/>
                  </a:cubicBezTo>
                  <a:cubicBezTo>
                    <a:pt x="1" y="1157"/>
                    <a:pt x="292" y="1680"/>
                    <a:pt x="815" y="1855"/>
                  </a:cubicBezTo>
                  <a:cubicBezTo>
                    <a:pt x="894" y="1874"/>
                    <a:pt x="974" y="1884"/>
                    <a:pt x="1054" y="1884"/>
                  </a:cubicBezTo>
                  <a:cubicBezTo>
                    <a:pt x="1448" y="1884"/>
                    <a:pt x="1833" y="1650"/>
                    <a:pt x="1978" y="1215"/>
                  </a:cubicBezTo>
                  <a:cubicBezTo>
                    <a:pt x="2153" y="691"/>
                    <a:pt x="1862" y="168"/>
                    <a:pt x="1339" y="52"/>
                  </a:cubicBezTo>
                  <a:cubicBezTo>
                    <a:pt x="1246" y="17"/>
                    <a:pt x="1150" y="1"/>
                    <a:pt x="1056" y="1"/>
                  </a:cubicBezTo>
                  <a:close/>
                </a:path>
              </a:pathLst>
            </a:custGeom>
            <a:solidFill>
              <a:srgbClr val="868A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4"/>
            <p:cNvSpPr/>
            <p:nvPr/>
          </p:nvSpPr>
          <p:spPr>
            <a:xfrm>
              <a:off x="5417450" y="4600350"/>
              <a:ext cx="53825" cy="47650"/>
            </a:xfrm>
            <a:custGeom>
              <a:avLst/>
              <a:gdLst/>
              <a:ahLst/>
              <a:cxnLst/>
              <a:rect l="l" t="t" r="r" b="b"/>
              <a:pathLst>
                <a:path w="2153" h="1906" extrusionOk="0">
                  <a:moveTo>
                    <a:pt x="1059" y="1"/>
                  </a:moveTo>
                  <a:cubicBezTo>
                    <a:pt x="680" y="1"/>
                    <a:pt x="315" y="271"/>
                    <a:pt x="175" y="691"/>
                  </a:cubicBezTo>
                  <a:cubicBezTo>
                    <a:pt x="0" y="1156"/>
                    <a:pt x="291" y="1680"/>
                    <a:pt x="756" y="1854"/>
                  </a:cubicBezTo>
                  <a:cubicBezTo>
                    <a:pt x="859" y="1889"/>
                    <a:pt x="963" y="1905"/>
                    <a:pt x="1063" y="1905"/>
                  </a:cubicBezTo>
                  <a:cubicBezTo>
                    <a:pt x="1473" y="1905"/>
                    <a:pt x="1838" y="1635"/>
                    <a:pt x="1978" y="1215"/>
                  </a:cubicBezTo>
                  <a:cubicBezTo>
                    <a:pt x="2152" y="749"/>
                    <a:pt x="1861" y="226"/>
                    <a:pt x="1338" y="51"/>
                  </a:cubicBezTo>
                  <a:cubicBezTo>
                    <a:pt x="1246" y="17"/>
                    <a:pt x="1152" y="1"/>
                    <a:pt x="1059" y="1"/>
                  </a:cubicBezTo>
                  <a:close/>
                </a:path>
              </a:pathLst>
            </a:custGeom>
            <a:solidFill>
              <a:srgbClr val="868A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4"/>
            <p:cNvSpPr/>
            <p:nvPr/>
          </p:nvSpPr>
          <p:spPr>
            <a:xfrm>
              <a:off x="5168800" y="4491725"/>
              <a:ext cx="362075" cy="192975"/>
            </a:xfrm>
            <a:custGeom>
              <a:avLst/>
              <a:gdLst/>
              <a:ahLst/>
              <a:cxnLst/>
              <a:rect l="l" t="t" r="r" b="b"/>
              <a:pathLst>
                <a:path w="14483" h="7719" extrusionOk="0">
                  <a:moveTo>
                    <a:pt x="2373" y="1"/>
                  </a:moveTo>
                  <a:cubicBezTo>
                    <a:pt x="1571" y="1"/>
                    <a:pt x="828" y="489"/>
                    <a:pt x="524" y="1197"/>
                  </a:cubicBezTo>
                  <a:cubicBezTo>
                    <a:pt x="0" y="2303"/>
                    <a:pt x="640" y="3582"/>
                    <a:pt x="1745" y="3931"/>
                  </a:cubicBezTo>
                  <a:cubicBezTo>
                    <a:pt x="1978" y="3989"/>
                    <a:pt x="2269" y="4047"/>
                    <a:pt x="2501" y="4047"/>
                  </a:cubicBezTo>
                  <a:cubicBezTo>
                    <a:pt x="2641" y="4037"/>
                    <a:pt x="2783" y="4033"/>
                    <a:pt x="2925" y="4033"/>
                  </a:cubicBezTo>
                  <a:cubicBezTo>
                    <a:pt x="3613" y="4033"/>
                    <a:pt x="4328" y="4145"/>
                    <a:pt x="5002" y="4338"/>
                  </a:cubicBezTo>
                  <a:lnTo>
                    <a:pt x="5409" y="4455"/>
                  </a:lnTo>
                  <a:cubicBezTo>
                    <a:pt x="6689" y="4862"/>
                    <a:pt x="7852" y="5618"/>
                    <a:pt x="8725" y="6665"/>
                  </a:cubicBezTo>
                  <a:cubicBezTo>
                    <a:pt x="9132" y="7130"/>
                    <a:pt x="9655" y="7479"/>
                    <a:pt x="10295" y="7653"/>
                  </a:cubicBezTo>
                  <a:cubicBezTo>
                    <a:pt x="10507" y="7698"/>
                    <a:pt x="10722" y="7719"/>
                    <a:pt x="10935" y="7719"/>
                  </a:cubicBezTo>
                  <a:cubicBezTo>
                    <a:pt x="12127" y="7719"/>
                    <a:pt x="13283" y="7052"/>
                    <a:pt x="13727" y="5967"/>
                  </a:cubicBezTo>
                  <a:cubicBezTo>
                    <a:pt x="14483" y="4338"/>
                    <a:pt x="13610" y="2477"/>
                    <a:pt x="11865" y="1954"/>
                  </a:cubicBezTo>
                  <a:cubicBezTo>
                    <a:pt x="11527" y="1841"/>
                    <a:pt x="11189" y="1777"/>
                    <a:pt x="10851" y="1777"/>
                  </a:cubicBezTo>
                  <a:cubicBezTo>
                    <a:pt x="10666" y="1777"/>
                    <a:pt x="10481" y="1796"/>
                    <a:pt x="10295" y="1837"/>
                  </a:cubicBezTo>
                  <a:cubicBezTo>
                    <a:pt x="9652" y="2005"/>
                    <a:pt x="8995" y="2092"/>
                    <a:pt x="8345" y="2092"/>
                  </a:cubicBezTo>
                  <a:cubicBezTo>
                    <a:pt x="7642" y="2092"/>
                    <a:pt x="6946" y="1990"/>
                    <a:pt x="6282" y="1779"/>
                  </a:cubicBezTo>
                  <a:lnTo>
                    <a:pt x="5758" y="1605"/>
                  </a:lnTo>
                  <a:cubicBezTo>
                    <a:pt x="4944" y="1372"/>
                    <a:pt x="4246" y="965"/>
                    <a:pt x="3606" y="441"/>
                  </a:cubicBezTo>
                  <a:cubicBezTo>
                    <a:pt x="3374" y="267"/>
                    <a:pt x="3083" y="92"/>
                    <a:pt x="2734" y="34"/>
                  </a:cubicBezTo>
                  <a:cubicBezTo>
                    <a:pt x="2613" y="12"/>
                    <a:pt x="2492" y="1"/>
                    <a:pt x="2373"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4"/>
            <p:cNvSpPr/>
            <p:nvPr/>
          </p:nvSpPr>
          <p:spPr>
            <a:xfrm>
              <a:off x="5165900" y="4490675"/>
              <a:ext cx="356250" cy="191725"/>
            </a:xfrm>
            <a:custGeom>
              <a:avLst/>
              <a:gdLst/>
              <a:ahLst/>
              <a:cxnLst/>
              <a:rect l="l" t="t" r="r" b="b"/>
              <a:pathLst>
                <a:path w="14250" h="7669" extrusionOk="0">
                  <a:moveTo>
                    <a:pt x="2407" y="0"/>
                  </a:moveTo>
                  <a:cubicBezTo>
                    <a:pt x="1619" y="0"/>
                    <a:pt x="837" y="450"/>
                    <a:pt x="524" y="1181"/>
                  </a:cubicBezTo>
                  <a:cubicBezTo>
                    <a:pt x="0" y="2286"/>
                    <a:pt x="582" y="3566"/>
                    <a:pt x="1745" y="3915"/>
                  </a:cubicBezTo>
                  <a:cubicBezTo>
                    <a:pt x="1978" y="4031"/>
                    <a:pt x="2210" y="4031"/>
                    <a:pt x="2443" y="4031"/>
                  </a:cubicBezTo>
                  <a:cubicBezTo>
                    <a:pt x="2583" y="4021"/>
                    <a:pt x="2724" y="4016"/>
                    <a:pt x="2867" y="4016"/>
                  </a:cubicBezTo>
                  <a:cubicBezTo>
                    <a:pt x="3555" y="4016"/>
                    <a:pt x="4269" y="4129"/>
                    <a:pt x="4944" y="4322"/>
                  </a:cubicBezTo>
                  <a:lnTo>
                    <a:pt x="5293" y="4497"/>
                  </a:lnTo>
                  <a:cubicBezTo>
                    <a:pt x="6572" y="4845"/>
                    <a:pt x="7677" y="5602"/>
                    <a:pt x="8550" y="6590"/>
                  </a:cubicBezTo>
                  <a:cubicBezTo>
                    <a:pt x="8899" y="7056"/>
                    <a:pt x="9480" y="7405"/>
                    <a:pt x="10120" y="7579"/>
                  </a:cubicBezTo>
                  <a:cubicBezTo>
                    <a:pt x="10352" y="7640"/>
                    <a:pt x="10588" y="7669"/>
                    <a:pt x="10821" y="7669"/>
                  </a:cubicBezTo>
                  <a:cubicBezTo>
                    <a:pt x="11936" y="7669"/>
                    <a:pt x="13013" y="7008"/>
                    <a:pt x="13494" y="5951"/>
                  </a:cubicBezTo>
                  <a:cubicBezTo>
                    <a:pt x="14250" y="4264"/>
                    <a:pt x="13377" y="2403"/>
                    <a:pt x="11691" y="1879"/>
                  </a:cubicBezTo>
                  <a:cubicBezTo>
                    <a:pt x="11402" y="1783"/>
                    <a:pt x="11114" y="1740"/>
                    <a:pt x="10826" y="1740"/>
                  </a:cubicBezTo>
                  <a:cubicBezTo>
                    <a:pt x="10591" y="1740"/>
                    <a:pt x="10356" y="1769"/>
                    <a:pt x="10120" y="1821"/>
                  </a:cubicBezTo>
                  <a:cubicBezTo>
                    <a:pt x="9477" y="1989"/>
                    <a:pt x="8834" y="2076"/>
                    <a:pt x="8197" y="2076"/>
                  </a:cubicBezTo>
                  <a:cubicBezTo>
                    <a:pt x="7510" y="2076"/>
                    <a:pt x="6830" y="1974"/>
                    <a:pt x="6165" y="1763"/>
                  </a:cubicBezTo>
                  <a:lnTo>
                    <a:pt x="5642" y="1588"/>
                  </a:lnTo>
                  <a:cubicBezTo>
                    <a:pt x="4886" y="1356"/>
                    <a:pt x="4188" y="949"/>
                    <a:pt x="3548" y="425"/>
                  </a:cubicBezTo>
                  <a:cubicBezTo>
                    <a:pt x="3315" y="251"/>
                    <a:pt x="3025" y="76"/>
                    <a:pt x="2676" y="18"/>
                  </a:cubicBezTo>
                  <a:cubicBezTo>
                    <a:pt x="2586" y="6"/>
                    <a:pt x="2497" y="0"/>
                    <a:pt x="2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4"/>
            <p:cNvSpPr/>
            <p:nvPr/>
          </p:nvSpPr>
          <p:spPr>
            <a:xfrm>
              <a:off x="5202250" y="4518925"/>
              <a:ext cx="53825" cy="47650"/>
            </a:xfrm>
            <a:custGeom>
              <a:avLst/>
              <a:gdLst/>
              <a:ahLst/>
              <a:cxnLst/>
              <a:rect l="l" t="t" r="r" b="b"/>
              <a:pathLst>
                <a:path w="2153" h="1906" extrusionOk="0">
                  <a:moveTo>
                    <a:pt x="1059" y="1"/>
                  </a:moveTo>
                  <a:cubicBezTo>
                    <a:pt x="680" y="1"/>
                    <a:pt x="315" y="271"/>
                    <a:pt x="175" y="691"/>
                  </a:cubicBezTo>
                  <a:cubicBezTo>
                    <a:pt x="0" y="1156"/>
                    <a:pt x="291" y="1680"/>
                    <a:pt x="814" y="1854"/>
                  </a:cubicBezTo>
                  <a:cubicBezTo>
                    <a:pt x="907" y="1889"/>
                    <a:pt x="1003" y="1905"/>
                    <a:pt x="1097" y="1905"/>
                  </a:cubicBezTo>
                  <a:cubicBezTo>
                    <a:pt x="1475" y="1905"/>
                    <a:pt x="1838" y="1645"/>
                    <a:pt x="1978" y="1273"/>
                  </a:cubicBezTo>
                  <a:cubicBezTo>
                    <a:pt x="2152" y="749"/>
                    <a:pt x="1861" y="226"/>
                    <a:pt x="1338" y="51"/>
                  </a:cubicBezTo>
                  <a:cubicBezTo>
                    <a:pt x="1246" y="17"/>
                    <a:pt x="1152" y="1"/>
                    <a:pt x="1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4"/>
            <p:cNvSpPr/>
            <p:nvPr/>
          </p:nvSpPr>
          <p:spPr>
            <a:xfrm>
              <a:off x="5418900" y="4579975"/>
              <a:ext cx="52375" cy="47650"/>
            </a:xfrm>
            <a:custGeom>
              <a:avLst/>
              <a:gdLst/>
              <a:ahLst/>
              <a:cxnLst/>
              <a:rect l="l" t="t" r="r" b="b"/>
              <a:pathLst>
                <a:path w="2095" h="1906" extrusionOk="0">
                  <a:moveTo>
                    <a:pt x="1050" y="1"/>
                  </a:moveTo>
                  <a:cubicBezTo>
                    <a:pt x="659" y="1"/>
                    <a:pt x="268" y="261"/>
                    <a:pt x="175" y="634"/>
                  </a:cubicBezTo>
                  <a:cubicBezTo>
                    <a:pt x="0" y="1157"/>
                    <a:pt x="291" y="1681"/>
                    <a:pt x="756" y="1855"/>
                  </a:cubicBezTo>
                  <a:cubicBezTo>
                    <a:pt x="860" y="1890"/>
                    <a:pt x="963" y="1906"/>
                    <a:pt x="1063" y="1906"/>
                  </a:cubicBezTo>
                  <a:cubicBezTo>
                    <a:pt x="1473" y="1906"/>
                    <a:pt x="1838" y="1636"/>
                    <a:pt x="1978" y="1215"/>
                  </a:cubicBezTo>
                  <a:cubicBezTo>
                    <a:pt x="2094" y="750"/>
                    <a:pt x="1861" y="227"/>
                    <a:pt x="1338" y="52"/>
                  </a:cubicBezTo>
                  <a:cubicBezTo>
                    <a:pt x="1245" y="17"/>
                    <a:pt x="1147" y="1"/>
                    <a:pt x="10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4"/>
            <p:cNvSpPr/>
            <p:nvPr/>
          </p:nvSpPr>
          <p:spPr>
            <a:xfrm>
              <a:off x="5430525" y="4589625"/>
              <a:ext cx="30550" cy="27475"/>
            </a:xfrm>
            <a:custGeom>
              <a:avLst/>
              <a:gdLst/>
              <a:ahLst/>
              <a:cxnLst/>
              <a:rect l="l" t="t" r="r" b="b"/>
              <a:pathLst>
                <a:path w="1222" h="1099" extrusionOk="0">
                  <a:moveTo>
                    <a:pt x="612" y="1"/>
                  </a:moveTo>
                  <a:cubicBezTo>
                    <a:pt x="374" y="1"/>
                    <a:pt x="156" y="122"/>
                    <a:pt x="59" y="364"/>
                  </a:cubicBezTo>
                  <a:cubicBezTo>
                    <a:pt x="1" y="655"/>
                    <a:pt x="117" y="1004"/>
                    <a:pt x="408" y="1062"/>
                  </a:cubicBezTo>
                  <a:cubicBezTo>
                    <a:pt x="470" y="1087"/>
                    <a:pt x="535" y="1098"/>
                    <a:pt x="599" y="1098"/>
                  </a:cubicBezTo>
                  <a:cubicBezTo>
                    <a:pt x="834" y="1098"/>
                    <a:pt x="1060" y="942"/>
                    <a:pt x="1106" y="713"/>
                  </a:cubicBezTo>
                  <a:cubicBezTo>
                    <a:pt x="1222" y="422"/>
                    <a:pt x="1047" y="131"/>
                    <a:pt x="757" y="15"/>
                  </a:cubicBezTo>
                  <a:cubicBezTo>
                    <a:pt x="708" y="5"/>
                    <a:pt x="660" y="1"/>
                    <a:pt x="612"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4"/>
            <p:cNvSpPr/>
            <p:nvPr/>
          </p:nvSpPr>
          <p:spPr>
            <a:xfrm>
              <a:off x="5215325" y="4530900"/>
              <a:ext cx="27650" cy="24575"/>
            </a:xfrm>
            <a:custGeom>
              <a:avLst/>
              <a:gdLst/>
              <a:ahLst/>
              <a:cxnLst/>
              <a:rect l="l" t="t" r="r" b="b"/>
              <a:pathLst>
                <a:path w="1106" h="983" extrusionOk="0">
                  <a:moveTo>
                    <a:pt x="540" y="1"/>
                  </a:moveTo>
                  <a:cubicBezTo>
                    <a:pt x="347" y="1"/>
                    <a:pt x="150" y="147"/>
                    <a:pt x="59" y="328"/>
                  </a:cubicBezTo>
                  <a:cubicBezTo>
                    <a:pt x="1" y="619"/>
                    <a:pt x="117" y="852"/>
                    <a:pt x="408" y="968"/>
                  </a:cubicBezTo>
                  <a:cubicBezTo>
                    <a:pt x="447" y="978"/>
                    <a:pt x="487" y="983"/>
                    <a:pt x="528" y="983"/>
                  </a:cubicBezTo>
                  <a:cubicBezTo>
                    <a:pt x="732" y="983"/>
                    <a:pt x="951" y="862"/>
                    <a:pt x="1048" y="619"/>
                  </a:cubicBezTo>
                  <a:cubicBezTo>
                    <a:pt x="1106" y="387"/>
                    <a:pt x="989" y="96"/>
                    <a:pt x="699" y="38"/>
                  </a:cubicBezTo>
                  <a:cubicBezTo>
                    <a:pt x="648" y="12"/>
                    <a:pt x="594" y="1"/>
                    <a:pt x="540"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4"/>
            <p:cNvSpPr/>
            <p:nvPr/>
          </p:nvSpPr>
          <p:spPr>
            <a:xfrm>
              <a:off x="5197875" y="4624875"/>
              <a:ext cx="202150" cy="349000"/>
            </a:xfrm>
            <a:custGeom>
              <a:avLst/>
              <a:gdLst/>
              <a:ahLst/>
              <a:cxnLst/>
              <a:rect l="l" t="t" r="r" b="b"/>
              <a:pathLst>
                <a:path w="8086" h="13960" extrusionOk="0">
                  <a:moveTo>
                    <a:pt x="1" y="1"/>
                  </a:moveTo>
                  <a:cubicBezTo>
                    <a:pt x="524" y="1629"/>
                    <a:pt x="1571" y="3258"/>
                    <a:pt x="2094" y="4828"/>
                  </a:cubicBezTo>
                  <a:cubicBezTo>
                    <a:pt x="2560" y="6282"/>
                    <a:pt x="2734" y="7911"/>
                    <a:pt x="2851" y="9481"/>
                  </a:cubicBezTo>
                  <a:cubicBezTo>
                    <a:pt x="2851" y="10063"/>
                    <a:pt x="2909" y="10703"/>
                    <a:pt x="2967" y="11284"/>
                  </a:cubicBezTo>
                  <a:cubicBezTo>
                    <a:pt x="3025" y="12215"/>
                    <a:pt x="2851" y="13087"/>
                    <a:pt x="2676" y="13960"/>
                  </a:cubicBezTo>
                  <a:cubicBezTo>
                    <a:pt x="4595" y="13204"/>
                    <a:pt x="6166" y="11633"/>
                    <a:pt x="6864" y="9481"/>
                  </a:cubicBezTo>
                  <a:cubicBezTo>
                    <a:pt x="8085" y="5701"/>
                    <a:pt x="5933" y="1571"/>
                    <a:pt x="2036" y="350"/>
                  </a:cubicBezTo>
                  <a:lnTo>
                    <a:pt x="1978" y="350"/>
                  </a:lnTo>
                  <a:cubicBezTo>
                    <a:pt x="1338" y="117"/>
                    <a:pt x="640" y="1"/>
                    <a:pt x="1"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4"/>
            <p:cNvSpPr/>
            <p:nvPr/>
          </p:nvSpPr>
          <p:spPr>
            <a:xfrm>
              <a:off x="4987050" y="4631250"/>
              <a:ext cx="395525" cy="352800"/>
            </a:xfrm>
            <a:custGeom>
              <a:avLst/>
              <a:gdLst/>
              <a:ahLst/>
              <a:cxnLst/>
              <a:rect l="l" t="t" r="r" b="b"/>
              <a:pathLst>
                <a:path w="15821" h="14112" extrusionOk="0">
                  <a:moveTo>
                    <a:pt x="7874" y="1"/>
                  </a:moveTo>
                  <a:cubicBezTo>
                    <a:pt x="4877" y="1"/>
                    <a:pt x="2105" y="1909"/>
                    <a:pt x="1163" y="4922"/>
                  </a:cubicBezTo>
                  <a:cubicBezTo>
                    <a:pt x="0" y="8645"/>
                    <a:pt x="2036" y="12600"/>
                    <a:pt x="5758" y="13763"/>
                  </a:cubicBezTo>
                  <a:cubicBezTo>
                    <a:pt x="6479" y="14000"/>
                    <a:pt x="7209" y="14112"/>
                    <a:pt x="7926" y="14112"/>
                  </a:cubicBezTo>
                  <a:cubicBezTo>
                    <a:pt x="10908" y="14112"/>
                    <a:pt x="13661" y="12169"/>
                    <a:pt x="14599" y="9168"/>
                  </a:cubicBezTo>
                  <a:cubicBezTo>
                    <a:pt x="15820" y="5446"/>
                    <a:pt x="13726" y="1491"/>
                    <a:pt x="10004" y="328"/>
                  </a:cubicBezTo>
                  <a:cubicBezTo>
                    <a:pt x="9295" y="106"/>
                    <a:pt x="8578" y="1"/>
                    <a:pt x="78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4"/>
            <p:cNvSpPr/>
            <p:nvPr/>
          </p:nvSpPr>
          <p:spPr>
            <a:xfrm>
              <a:off x="5003025" y="4646150"/>
              <a:ext cx="362100" cy="323375"/>
            </a:xfrm>
            <a:custGeom>
              <a:avLst/>
              <a:gdLst/>
              <a:ahLst/>
              <a:cxnLst/>
              <a:rect l="l" t="t" r="r" b="b"/>
              <a:pathLst>
                <a:path w="14484" h="12935" extrusionOk="0">
                  <a:moveTo>
                    <a:pt x="7233" y="0"/>
                  </a:moveTo>
                  <a:cubicBezTo>
                    <a:pt x="4505" y="0"/>
                    <a:pt x="1952" y="1776"/>
                    <a:pt x="1106" y="4501"/>
                  </a:cubicBezTo>
                  <a:cubicBezTo>
                    <a:pt x="1" y="7932"/>
                    <a:pt x="1920" y="11538"/>
                    <a:pt x="5294" y="12644"/>
                  </a:cubicBezTo>
                  <a:cubicBezTo>
                    <a:pt x="5928" y="12840"/>
                    <a:pt x="6573" y="12935"/>
                    <a:pt x="7209" y="12935"/>
                  </a:cubicBezTo>
                  <a:cubicBezTo>
                    <a:pt x="9953" y="12935"/>
                    <a:pt x="12528" y="11184"/>
                    <a:pt x="13378" y="8398"/>
                  </a:cubicBezTo>
                  <a:cubicBezTo>
                    <a:pt x="14483" y="5024"/>
                    <a:pt x="12622" y="1360"/>
                    <a:pt x="9191" y="313"/>
                  </a:cubicBezTo>
                  <a:cubicBezTo>
                    <a:pt x="8542" y="101"/>
                    <a:pt x="7882" y="0"/>
                    <a:pt x="7233"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4"/>
            <p:cNvSpPr/>
            <p:nvPr/>
          </p:nvSpPr>
          <p:spPr>
            <a:xfrm>
              <a:off x="4911425" y="4812450"/>
              <a:ext cx="194875" cy="165800"/>
            </a:xfrm>
            <a:custGeom>
              <a:avLst/>
              <a:gdLst/>
              <a:ahLst/>
              <a:cxnLst/>
              <a:rect l="l" t="t" r="r" b="b"/>
              <a:pathLst>
                <a:path w="7795" h="6632" extrusionOk="0">
                  <a:moveTo>
                    <a:pt x="1" y="1"/>
                  </a:moveTo>
                  <a:lnTo>
                    <a:pt x="59" y="466"/>
                  </a:lnTo>
                  <a:lnTo>
                    <a:pt x="931" y="6340"/>
                  </a:lnTo>
                  <a:lnTo>
                    <a:pt x="989" y="6631"/>
                  </a:lnTo>
                  <a:lnTo>
                    <a:pt x="7794" y="3491"/>
                  </a:lnTo>
                  <a:lnTo>
                    <a:pt x="7736" y="3083"/>
                  </a:lnTo>
                  <a:lnTo>
                    <a:pt x="7329" y="757"/>
                  </a:lnTo>
                  <a:lnTo>
                    <a:pt x="7329" y="52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4"/>
            <p:cNvSpPr/>
            <p:nvPr/>
          </p:nvSpPr>
          <p:spPr>
            <a:xfrm>
              <a:off x="5093175" y="4737800"/>
              <a:ext cx="223950" cy="188525"/>
            </a:xfrm>
            <a:custGeom>
              <a:avLst/>
              <a:gdLst/>
              <a:ahLst/>
              <a:cxnLst/>
              <a:rect l="l" t="t" r="r" b="b"/>
              <a:pathLst>
                <a:path w="8958" h="7541" extrusionOk="0">
                  <a:moveTo>
                    <a:pt x="4849" y="1"/>
                  </a:moveTo>
                  <a:cubicBezTo>
                    <a:pt x="4702" y="1"/>
                    <a:pt x="4559" y="8"/>
                    <a:pt x="4421" y="21"/>
                  </a:cubicBezTo>
                  <a:cubicBezTo>
                    <a:pt x="3491" y="195"/>
                    <a:pt x="2676" y="660"/>
                    <a:pt x="2095" y="1358"/>
                  </a:cubicBezTo>
                  <a:cubicBezTo>
                    <a:pt x="1688" y="1824"/>
                    <a:pt x="1281" y="2231"/>
                    <a:pt x="815" y="2696"/>
                  </a:cubicBezTo>
                  <a:lnTo>
                    <a:pt x="1" y="3510"/>
                  </a:lnTo>
                  <a:lnTo>
                    <a:pt x="466" y="6477"/>
                  </a:lnTo>
                  <a:cubicBezTo>
                    <a:pt x="466" y="6477"/>
                    <a:pt x="1688" y="7058"/>
                    <a:pt x="3316" y="7291"/>
                  </a:cubicBezTo>
                  <a:cubicBezTo>
                    <a:pt x="3607" y="7349"/>
                    <a:pt x="3898" y="7407"/>
                    <a:pt x="4189" y="7465"/>
                  </a:cubicBezTo>
                  <a:cubicBezTo>
                    <a:pt x="4435" y="7516"/>
                    <a:pt x="4683" y="7541"/>
                    <a:pt x="4928" y="7541"/>
                  </a:cubicBezTo>
                  <a:cubicBezTo>
                    <a:pt x="6649" y="7541"/>
                    <a:pt x="8253" y="6332"/>
                    <a:pt x="8609" y="4499"/>
                  </a:cubicBezTo>
                  <a:cubicBezTo>
                    <a:pt x="8958" y="2812"/>
                    <a:pt x="8086" y="1067"/>
                    <a:pt x="6515" y="370"/>
                  </a:cubicBezTo>
                  <a:cubicBezTo>
                    <a:pt x="5967" y="96"/>
                    <a:pt x="5384" y="1"/>
                    <a:pt x="48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4"/>
            <p:cNvSpPr/>
            <p:nvPr/>
          </p:nvSpPr>
          <p:spPr>
            <a:xfrm>
              <a:off x="5129550" y="4754875"/>
              <a:ext cx="174500" cy="154450"/>
            </a:xfrm>
            <a:custGeom>
              <a:avLst/>
              <a:gdLst/>
              <a:ahLst/>
              <a:cxnLst/>
              <a:rect l="l" t="t" r="r" b="b"/>
              <a:pathLst>
                <a:path w="6980" h="6178" extrusionOk="0">
                  <a:moveTo>
                    <a:pt x="3458" y="0"/>
                  </a:moveTo>
                  <a:cubicBezTo>
                    <a:pt x="2154" y="0"/>
                    <a:pt x="944" y="821"/>
                    <a:pt x="523" y="2129"/>
                  </a:cubicBezTo>
                  <a:cubicBezTo>
                    <a:pt x="0" y="3758"/>
                    <a:pt x="931" y="5503"/>
                    <a:pt x="2559" y="6026"/>
                  </a:cubicBezTo>
                  <a:cubicBezTo>
                    <a:pt x="2879" y="6129"/>
                    <a:pt x="3203" y="6178"/>
                    <a:pt x="3522" y="6178"/>
                  </a:cubicBezTo>
                  <a:cubicBezTo>
                    <a:pt x="4826" y="6178"/>
                    <a:pt x="6035" y="5357"/>
                    <a:pt x="6456" y="4049"/>
                  </a:cubicBezTo>
                  <a:cubicBezTo>
                    <a:pt x="6979" y="2420"/>
                    <a:pt x="6049" y="675"/>
                    <a:pt x="4420" y="152"/>
                  </a:cubicBezTo>
                  <a:cubicBezTo>
                    <a:pt x="4101" y="49"/>
                    <a:pt x="3776" y="0"/>
                    <a:pt x="3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4"/>
            <p:cNvSpPr/>
            <p:nvPr/>
          </p:nvSpPr>
          <p:spPr>
            <a:xfrm>
              <a:off x="5174625" y="4793525"/>
              <a:ext cx="85800" cy="77175"/>
            </a:xfrm>
            <a:custGeom>
              <a:avLst/>
              <a:gdLst/>
              <a:ahLst/>
              <a:cxnLst/>
              <a:rect l="l" t="t" r="r" b="b"/>
              <a:pathLst>
                <a:path w="3432" h="3087" extrusionOk="0">
                  <a:moveTo>
                    <a:pt x="1725" y="0"/>
                  </a:moveTo>
                  <a:cubicBezTo>
                    <a:pt x="1053" y="0"/>
                    <a:pt x="425" y="434"/>
                    <a:pt x="233" y="1107"/>
                  </a:cubicBezTo>
                  <a:cubicBezTo>
                    <a:pt x="0" y="1863"/>
                    <a:pt x="407" y="2735"/>
                    <a:pt x="1221" y="3026"/>
                  </a:cubicBezTo>
                  <a:cubicBezTo>
                    <a:pt x="1363" y="3067"/>
                    <a:pt x="1507" y="3086"/>
                    <a:pt x="1649" y="3086"/>
                  </a:cubicBezTo>
                  <a:cubicBezTo>
                    <a:pt x="2320" y="3086"/>
                    <a:pt x="2949" y="2652"/>
                    <a:pt x="3141" y="1979"/>
                  </a:cubicBezTo>
                  <a:cubicBezTo>
                    <a:pt x="3432" y="1223"/>
                    <a:pt x="2966" y="351"/>
                    <a:pt x="2152" y="60"/>
                  </a:cubicBezTo>
                  <a:cubicBezTo>
                    <a:pt x="2010" y="19"/>
                    <a:pt x="1867" y="0"/>
                    <a:pt x="1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4"/>
            <p:cNvSpPr/>
            <p:nvPr/>
          </p:nvSpPr>
          <p:spPr>
            <a:xfrm>
              <a:off x="5069925" y="4704700"/>
              <a:ext cx="78550" cy="74400"/>
            </a:xfrm>
            <a:custGeom>
              <a:avLst/>
              <a:gdLst/>
              <a:ahLst/>
              <a:cxnLst/>
              <a:rect l="l" t="t" r="r" b="b"/>
              <a:pathLst>
                <a:path w="3142" h="2976" extrusionOk="0">
                  <a:moveTo>
                    <a:pt x="1602" y="0"/>
                  </a:moveTo>
                  <a:cubicBezTo>
                    <a:pt x="974" y="0"/>
                    <a:pt x="364" y="393"/>
                    <a:pt x="175" y="1054"/>
                  </a:cubicBezTo>
                  <a:cubicBezTo>
                    <a:pt x="175" y="1054"/>
                    <a:pt x="175" y="1112"/>
                    <a:pt x="175" y="1170"/>
                  </a:cubicBezTo>
                  <a:cubicBezTo>
                    <a:pt x="0" y="1926"/>
                    <a:pt x="408" y="2682"/>
                    <a:pt x="1164" y="2915"/>
                  </a:cubicBezTo>
                  <a:cubicBezTo>
                    <a:pt x="1296" y="2956"/>
                    <a:pt x="1431" y="2975"/>
                    <a:pt x="1564" y="2975"/>
                  </a:cubicBezTo>
                  <a:cubicBezTo>
                    <a:pt x="2190" y="2975"/>
                    <a:pt x="2785" y="2549"/>
                    <a:pt x="3025" y="1926"/>
                  </a:cubicBezTo>
                  <a:cubicBezTo>
                    <a:pt x="3141" y="1519"/>
                    <a:pt x="3083" y="1170"/>
                    <a:pt x="2908" y="821"/>
                  </a:cubicBezTo>
                  <a:cubicBezTo>
                    <a:pt x="2734" y="472"/>
                    <a:pt x="2443" y="181"/>
                    <a:pt x="2036" y="65"/>
                  </a:cubicBezTo>
                  <a:cubicBezTo>
                    <a:pt x="1894" y="21"/>
                    <a:pt x="1747" y="0"/>
                    <a:pt x="1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4"/>
            <p:cNvSpPr/>
            <p:nvPr/>
          </p:nvSpPr>
          <p:spPr>
            <a:xfrm>
              <a:off x="5074275" y="4704700"/>
              <a:ext cx="68375" cy="49800"/>
            </a:xfrm>
            <a:custGeom>
              <a:avLst/>
              <a:gdLst/>
              <a:ahLst/>
              <a:cxnLst/>
              <a:rect l="l" t="t" r="r" b="b"/>
              <a:pathLst>
                <a:path w="2735" h="1992" extrusionOk="0">
                  <a:moveTo>
                    <a:pt x="1428" y="0"/>
                  </a:moveTo>
                  <a:cubicBezTo>
                    <a:pt x="800" y="0"/>
                    <a:pt x="190" y="393"/>
                    <a:pt x="1" y="1054"/>
                  </a:cubicBezTo>
                  <a:cubicBezTo>
                    <a:pt x="1" y="1054"/>
                    <a:pt x="1" y="1112"/>
                    <a:pt x="1" y="1170"/>
                  </a:cubicBezTo>
                  <a:cubicBezTo>
                    <a:pt x="175" y="1519"/>
                    <a:pt x="466" y="1810"/>
                    <a:pt x="873" y="1926"/>
                  </a:cubicBezTo>
                  <a:cubicBezTo>
                    <a:pt x="1017" y="1970"/>
                    <a:pt x="1163" y="1992"/>
                    <a:pt x="1307" y="1992"/>
                  </a:cubicBezTo>
                  <a:cubicBezTo>
                    <a:pt x="1920" y="1992"/>
                    <a:pt x="2499" y="1608"/>
                    <a:pt x="2734" y="996"/>
                  </a:cubicBezTo>
                  <a:cubicBezTo>
                    <a:pt x="2734" y="937"/>
                    <a:pt x="2734" y="879"/>
                    <a:pt x="2734" y="821"/>
                  </a:cubicBezTo>
                  <a:cubicBezTo>
                    <a:pt x="2560" y="472"/>
                    <a:pt x="2269" y="181"/>
                    <a:pt x="1862" y="65"/>
                  </a:cubicBezTo>
                  <a:cubicBezTo>
                    <a:pt x="1720" y="21"/>
                    <a:pt x="1573" y="0"/>
                    <a:pt x="1428"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4"/>
            <p:cNvSpPr/>
            <p:nvPr/>
          </p:nvSpPr>
          <p:spPr>
            <a:xfrm>
              <a:off x="5183350" y="4685950"/>
              <a:ext cx="81450" cy="66925"/>
            </a:xfrm>
            <a:custGeom>
              <a:avLst/>
              <a:gdLst/>
              <a:ahLst/>
              <a:cxnLst/>
              <a:rect l="l" t="t" r="r" b="b"/>
              <a:pathLst>
                <a:path w="3258" h="2677" extrusionOk="0">
                  <a:moveTo>
                    <a:pt x="1163" y="1"/>
                  </a:moveTo>
                  <a:lnTo>
                    <a:pt x="0" y="2327"/>
                  </a:lnTo>
                  <a:cubicBezTo>
                    <a:pt x="65" y="2314"/>
                    <a:pt x="155" y="2309"/>
                    <a:pt x="265" y="2309"/>
                  </a:cubicBezTo>
                  <a:cubicBezTo>
                    <a:pt x="1143" y="2309"/>
                    <a:pt x="3257" y="2676"/>
                    <a:pt x="3257" y="2676"/>
                  </a:cubicBezTo>
                  <a:lnTo>
                    <a:pt x="3024" y="292"/>
                  </a:lnTo>
                  <a:lnTo>
                    <a:pt x="11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4"/>
            <p:cNvSpPr/>
            <p:nvPr/>
          </p:nvSpPr>
          <p:spPr>
            <a:xfrm>
              <a:off x="5203700" y="4696300"/>
              <a:ext cx="52375" cy="47025"/>
            </a:xfrm>
            <a:custGeom>
              <a:avLst/>
              <a:gdLst/>
              <a:ahLst/>
              <a:cxnLst/>
              <a:rect l="l" t="t" r="r" b="b"/>
              <a:pathLst>
                <a:path w="2095" h="1881" extrusionOk="0">
                  <a:moveTo>
                    <a:pt x="1027" y="1"/>
                  </a:moveTo>
                  <a:cubicBezTo>
                    <a:pt x="619" y="1"/>
                    <a:pt x="256" y="261"/>
                    <a:pt x="117" y="634"/>
                  </a:cubicBezTo>
                  <a:cubicBezTo>
                    <a:pt x="0" y="1157"/>
                    <a:pt x="291" y="1681"/>
                    <a:pt x="756" y="1855"/>
                  </a:cubicBezTo>
                  <a:cubicBezTo>
                    <a:pt x="826" y="1872"/>
                    <a:pt x="897" y="1881"/>
                    <a:pt x="967" y="1881"/>
                  </a:cubicBezTo>
                  <a:cubicBezTo>
                    <a:pt x="1370" y="1881"/>
                    <a:pt x="1771" y="1611"/>
                    <a:pt x="1920" y="1215"/>
                  </a:cubicBezTo>
                  <a:cubicBezTo>
                    <a:pt x="2094" y="750"/>
                    <a:pt x="1803" y="227"/>
                    <a:pt x="1338" y="52"/>
                  </a:cubicBezTo>
                  <a:cubicBezTo>
                    <a:pt x="1233" y="17"/>
                    <a:pt x="1129" y="1"/>
                    <a:pt x="10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4"/>
            <p:cNvSpPr/>
            <p:nvPr/>
          </p:nvSpPr>
          <p:spPr>
            <a:xfrm>
              <a:off x="5215325" y="4706850"/>
              <a:ext cx="29100" cy="26025"/>
            </a:xfrm>
            <a:custGeom>
              <a:avLst/>
              <a:gdLst/>
              <a:ahLst/>
              <a:cxnLst/>
              <a:rect l="l" t="t" r="r" b="b"/>
              <a:pathLst>
                <a:path w="1164" h="1041" extrusionOk="0">
                  <a:moveTo>
                    <a:pt x="567" y="0"/>
                  </a:moveTo>
                  <a:cubicBezTo>
                    <a:pt x="347" y="0"/>
                    <a:pt x="150" y="146"/>
                    <a:pt x="59" y="328"/>
                  </a:cubicBezTo>
                  <a:cubicBezTo>
                    <a:pt x="1" y="619"/>
                    <a:pt x="117" y="910"/>
                    <a:pt x="408" y="1026"/>
                  </a:cubicBezTo>
                  <a:cubicBezTo>
                    <a:pt x="456" y="1036"/>
                    <a:pt x="505" y="1040"/>
                    <a:pt x="552" y="1040"/>
                  </a:cubicBezTo>
                  <a:cubicBezTo>
                    <a:pt x="791" y="1040"/>
                    <a:pt x="1009" y="919"/>
                    <a:pt x="1106" y="677"/>
                  </a:cubicBezTo>
                  <a:cubicBezTo>
                    <a:pt x="1164" y="386"/>
                    <a:pt x="989" y="95"/>
                    <a:pt x="757" y="37"/>
                  </a:cubicBezTo>
                  <a:cubicBezTo>
                    <a:pt x="693" y="12"/>
                    <a:pt x="629" y="0"/>
                    <a:pt x="567"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4"/>
            <p:cNvSpPr/>
            <p:nvPr/>
          </p:nvSpPr>
          <p:spPr>
            <a:xfrm>
              <a:off x="5029200" y="4846075"/>
              <a:ext cx="52375" cy="46200"/>
            </a:xfrm>
            <a:custGeom>
              <a:avLst/>
              <a:gdLst/>
              <a:ahLst/>
              <a:cxnLst/>
              <a:rect l="l" t="t" r="r" b="b"/>
              <a:pathLst>
                <a:path w="2095" h="1848" extrusionOk="0">
                  <a:moveTo>
                    <a:pt x="1028" y="1"/>
                  </a:moveTo>
                  <a:cubicBezTo>
                    <a:pt x="622" y="1"/>
                    <a:pt x="268" y="261"/>
                    <a:pt x="175" y="633"/>
                  </a:cubicBezTo>
                  <a:cubicBezTo>
                    <a:pt x="1" y="1157"/>
                    <a:pt x="292" y="1680"/>
                    <a:pt x="757" y="1797"/>
                  </a:cubicBezTo>
                  <a:cubicBezTo>
                    <a:pt x="862" y="1831"/>
                    <a:pt x="966" y="1848"/>
                    <a:pt x="1068" y="1848"/>
                  </a:cubicBezTo>
                  <a:cubicBezTo>
                    <a:pt x="1474" y="1848"/>
                    <a:pt x="1827" y="1587"/>
                    <a:pt x="1920" y="1215"/>
                  </a:cubicBezTo>
                  <a:cubicBezTo>
                    <a:pt x="2095" y="692"/>
                    <a:pt x="1804" y="168"/>
                    <a:pt x="1339" y="52"/>
                  </a:cubicBezTo>
                  <a:cubicBezTo>
                    <a:pt x="1234" y="17"/>
                    <a:pt x="1129" y="1"/>
                    <a:pt x="1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4"/>
            <p:cNvSpPr/>
            <p:nvPr/>
          </p:nvSpPr>
          <p:spPr>
            <a:xfrm>
              <a:off x="5040850" y="4855725"/>
              <a:ext cx="29100" cy="26825"/>
            </a:xfrm>
            <a:custGeom>
              <a:avLst/>
              <a:gdLst/>
              <a:ahLst/>
              <a:cxnLst/>
              <a:rect l="l" t="t" r="r" b="b"/>
              <a:pathLst>
                <a:path w="1164" h="1073" extrusionOk="0">
                  <a:moveTo>
                    <a:pt x="612" y="0"/>
                  </a:moveTo>
                  <a:cubicBezTo>
                    <a:pt x="373" y="0"/>
                    <a:pt x="155" y="121"/>
                    <a:pt x="58" y="364"/>
                  </a:cubicBezTo>
                  <a:cubicBezTo>
                    <a:pt x="0" y="654"/>
                    <a:pt x="116" y="945"/>
                    <a:pt x="407" y="1062"/>
                  </a:cubicBezTo>
                  <a:cubicBezTo>
                    <a:pt x="446" y="1069"/>
                    <a:pt x="484" y="1073"/>
                    <a:pt x="522" y="1073"/>
                  </a:cubicBezTo>
                  <a:cubicBezTo>
                    <a:pt x="772" y="1073"/>
                    <a:pt x="1004" y="915"/>
                    <a:pt x="1105" y="713"/>
                  </a:cubicBezTo>
                  <a:cubicBezTo>
                    <a:pt x="1163" y="422"/>
                    <a:pt x="989" y="131"/>
                    <a:pt x="756" y="15"/>
                  </a:cubicBezTo>
                  <a:cubicBezTo>
                    <a:pt x="708" y="5"/>
                    <a:pt x="659" y="0"/>
                    <a:pt x="612"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4"/>
            <p:cNvSpPr/>
            <p:nvPr/>
          </p:nvSpPr>
          <p:spPr>
            <a:xfrm>
              <a:off x="4934700" y="4889525"/>
              <a:ext cx="171600" cy="88725"/>
            </a:xfrm>
            <a:custGeom>
              <a:avLst/>
              <a:gdLst/>
              <a:ahLst/>
              <a:cxnLst/>
              <a:rect l="l" t="t" r="r" b="b"/>
              <a:pathLst>
                <a:path w="6864" h="3549" extrusionOk="0">
                  <a:moveTo>
                    <a:pt x="6805" y="0"/>
                  </a:moveTo>
                  <a:cubicBezTo>
                    <a:pt x="5642" y="524"/>
                    <a:pt x="1629" y="2501"/>
                    <a:pt x="0" y="3257"/>
                  </a:cubicBezTo>
                  <a:lnTo>
                    <a:pt x="58" y="3548"/>
                  </a:lnTo>
                  <a:lnTo>
                    <a:pt x="6863" y="408"/>
                  </a:lnTo>
                  <a:lnTo>
                    <a:pt x="68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4"/>
            <p:cNvSpPr/>
            <p:nvPr/>
          </p:nvSpPr>
          <p:spPr>
            <a:xfrm>
              <a:off x="4911425" y="4812450"/>
              <a:ext cx="183250" cy="18925"/>
            </a:xfrm>
            <a:custGeom>
              <a:avLst/>
              <a:gdLst/>
              <a:ahLst/>
              <a:cxnLst/>
              <a:rect l="l" t="t" r="r" b="b"/>
              <a:pathLst>
                <a:path w="7330" h="757" extrusionOk="0">
                  <a:moveTo>
                    <a:pt x="1" y="1"/>
                  </a:moveTo>
                  <a:lnTo>
                    <a:pt x="59" y="466"/>
                  </a:lnTo>
                  <a:lnTo>
                    <a:pt x="7329" y="757"/>
                  </a:lnTo>
                  <a:lnTo>
                    <a:pt x="7329" y="52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4"/>
            <p:cNvSpPr/>
            <p:nvPr/>
          </p:nvSpPr>
          <p:spPr>
            <a:xfrm>
              <a:off x="4421425" y="4804350"/>
              <a:ext cx="564175" cy="289850"/>
            </a:xfrm>
            <a:custGeom>
              <a:avLst/>
              <a:gdLst/>
              <a:ahLst/>
              <a:cxnLst/>
              <a:rect l="l" t="t" r="r" b="b"/>
              <a:pathLst>
                <a:path w="22567" h="11594" extrusionOk="0">
                  <a:moveTo>
                    <a:pt x="19818" y="1"/>
                  </a:moveTo>
                  <a:cubicBezTo>
                    <a:pt x="19709" y="1"/>
                    <a:pt x="19597" y="11"/>
                    <a:pt x="19484" y="34"/>
                  </a:cubicBezTo>
                  <a:lnTo>
                    <a:pt x="8957" y="2244"/>
                  </a:lnTo>
                  <a:cubicBezTo>
                    <a:pt x="8679" y="2893"/>
                    <a:pt x="8032" y="3320"/>
                    <a:pt x="7339" y="3320"/>
                  </a:cubicBezTo>
                  <a:cubicBezTo>
                    <a:pt x="7162" y="3320"/>
                    <a:pt x="6983" y="3292"/>
                    <a:pt x="6805" y="3233"/>
                  </a:cubicBezTo>
                  <a:cubicBezTo>
                    <a:pt x="6514" y="3117"/>
                    <a:pt x="6282" y="3000"/>
                    <a:pt x="6107" y="2826"/>
                  </a:cubicBezTo>
                  <a:lnTo>
                    <a:pt x="5235" y="3058"/>
                  </a:lnTo>
                  <a:cubicBezTo>
                    <a:pt x="5235" y="3117"/>
                    <a:pt x="5235" y="3175"/>
                    <a:pt x="5177" y="3233"/>
                  </a:cubicBezTo>
                  <a:cubicBezTo>
                    <a:pt x="4940" y="4038"/>
                    <a:pt x="4202" y="4534"/>
                    <a:pt x="3434" y="4534"/>
                  </a:cubicBezTo>
                  <a:cubicBezTo>
                    <a:pt x="3258" y="4534"/>
                    <a:pt x="3081" y="4508"/>
                    <a:pt x="2908" y="4454"/>
                  </a:cubicBezTo>
                  <a:cubicBezTo>
                    <a:pt x="2501" y="4280"/>
                    <a:pt x="2152" y="4047"/>
                    <a:pt x="1978" y="3756"/>
                  </a:cubicBezTo>
                  <a:lnTo>
                    <a:pt x="1571" y="3815"/>
                  </a:lnTo>
                  <a:cubicBezTo>
                    <a:pt x="524" y="4047"/>
                    <a:pt x="0" y="5967"/>
                    <a:pt x="465" y="8119"/>
                  </a:cubicBezTo>
                  <a:cubicBezTo>
                    <a:pt x="524" y="8526"/>
                    <a:pt x="698" y="8991"/>
                    <a:pt x="814" y="9398"/>
                  </a:cubicBezTo>
                  <a:lnTo>
                    <a:pt x="873" y="9398"/>
                  </a:lnTo>
                  <a:cubicBezTo>
                    <a:pt x="1280" y="10503"/>
                    <a:pt x="1978" y="11317"/>
                    <a:pt x="2676" y="11550"/>
                  </a:cubicBezTo>
                  <a:cubicBezTo>
                    <a:pt x="2763" y="11579"/>
                    <a:pt x="2850" y="11594"/>
                    <a:pt x="2937" y="11594"/>
                  </a:cubicBezTo>
                  <a:cubicBezTo>
                    <a:pt x="3025" y="11594"/>
                    <a:pt x="3112" y="11579"/>
                    <a:pt x="3199" y="11550"/>
                  </a:cubicBezTo>
                  <a:lnTo>
                    <a:pt x="21113" y="7770"/>
                  </a:lnTo>
                  <a:cubicBezTo>
                    <a:pt x="21985" y="7595"/>
                    <a:pt x="22567" y="6723"/>
                    <a:pt x="22334" y="5908"/>
                  </a:cubicBezTo>
                  <a:lnTo>
                    <a:pt x="22102" y="4629"/>
                  </a:lnTo>
                  <a:lnTo>
                    <a:pt x="21985" y="4047"/>
                  </a:lnTo>
                  <a:lnTo>
                    <a:pt x="21346" y="1255"/>
                  </a:lnTo>
                  <a:cubicBezTo>
                    <a:pt x="21194" y="496"/>
                    <a:pt x="20557" y="1"/>
                    <a:pt x="19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4"/>
            <p:cNvSpPr/>
            <p:nvPr/>
          </p:nvSpPr>
          <p:spPr>
            <a:xfrm>
              <a:off x="4443225" y="4905525"/>
              <a:ext cx="542375" cy="188675"/>
            </a:xfrm>
            <a:custGeom>
              <a:avLst/>
              <a:gdLst/>
              <a:ahLst/>
              <a:cxnLst/>
              <a:rect l="l" t="t" r="r" b="b"/>
              <a:pathLst>
                <a:path w="21695" h="7547" extrusionOk="0">
                  <a:moveTo>
                    <a:pt x="21113" y="0"/>
                  </a:moveTo>
                  <a:cubicBezTo>
                    <a:pt x="20648" y="931"/>
                    <a:pt x="20299" y="1803"/>
                    <a:pt x="20299" y="1803"/>
                  </a:cubicBezTo>
                  <a:lnTo>
                    <a:pt x="2443" y="5991"/>
                  </a:lnTo>
                  <a:cubicBezTo>
                    <a:pt x="2443" y="5991"/>
                    <a:pt x="1106" y="5700"/>
                    <a:pt x="1" y="5351"/>
                  </a:cubicBezTo>
                  <a:lnTo>
                    <a:pt x="1" y="5351"/>
                  </a:lnTo>
                  <a:cubicBezTo>
                    <a:pt x="408" y="6456"/>
                    <a:pt x="1106" y="7270"/>
                    <a:pt x="1804" y="7503"/>
                  </a:cubicBezTo>
                  <a:cubicBezTo>
                    <a:pt x="1891" y="7532"/>
                    <a:pt x="1978" y="7547"/>
                    <a:pt x="2065" y="7547"/>
                  </a:cubicBezTo>
                  <a:cubicBezTo>
                    <a:pt x="2153" y="7547"/>
                    <a:pt x="2240" y="7532"/>
                    <a:pt x="2327" y="7503"/>
                  </a:cubicBezTo>
                  <a:lnTo>
                    <a:pt x="20241" y="3723"/>
                  </a:lnTo>
                  <a:cubicBezTo>
                    <a:pt x="21113" y="3548"/>
                    <a:pt x="21695" y="2676"/>
                    <a:pt x="21462" y="1861"/>
                  </a:cubicBezTo>
                  <a:lnTo>
                    <a:pt x="21230" y="582"/>
                  </a:lnTo>
                  <a:lnTo>
                    <a:pt x="211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0" name="Google Shape;2620;p44"/>
          <p:cNvGrpSpPr/>
          <p:nvPr/>
        </p:nvGrpSpPr>
        <p:grpSpPr>
          <a:xfrm rot="2700000" flipH="1">
            <a:off x="1656752" y="1648366"/>
            <a:ext cx="577722" cy="916418"/>
            <a:chOff x="4569725" y="2320875"/>
            <a:chExt cx="718325" cy="1139450"/>
          </a:xfrm>
        </p:grpSpPr>
        <p:sp>
          <p:nvSpPr>
            <p:cNvPr id="2621" name="Google Shape;2621;p44"/>
            <p:cNvSpPr/>
            <p:nvPr/>
          </p:nvSpPr>
          <p:spPr>
            <a:xfrm>
              <a:off x="4569725" y="2320875"/>
              <a:ext cx="702325" cy="1139450"/>
            </a:xfrm>
            <a:custGeom>
              <a:avLst/>
              <a:gdLst/>
              <a:ahLst/>
              <a:cxnLst/>
              <a:rect l="l" t="t" r="r" b="b"/>
              <a:pathLst>
                <a:path w="28093" h="45578" extrusionOk="0">
                  <a:moveTo>
                    <a:pt x="14370" y="0"/>
                  </a:moveTo>
                  <a:cubicBezTo>
                    <a:pt x="13865" y="0"/>
                    <a:pt x="13360" y="30"/>
                    <a:pt x="12854" y="90"/>
                  </a:cubicBezTo>
                  <a:cubicBezTo>
                    <a:pt x="12331" y="149"/>
                    <a:pt x="12505" y="149"/>
                    <a:pt x="11051" y="439"/>
                  </a:cubicBezTo>
                  <a:lnTo>
                    <a:pt x="10935" y="498"/>
                  </a:lnTo>
                  <a:cubicBezTo>
                    <a:pt x="4188" y="2650"/>
                    <a:pt x="1" y="8175"/>
                    <a:pt x="1687" y="15154"/>
                  </a:cubicBezTo>
                  <a:cubicBezTo>
                    <a:pt x="1687" y="15271"/>
                    <a:pt x="2385" y="17714"/>
                    <a:pt x="6282" y="26845"/>
                  </a:cubicBezTo>
                  <a:cubicBezTo>
                    <a:pt x="7562" y="29986"/>
                    <a:pt x="8899" y="32952"/>
                    <a:pt x="10179" y="35860"/>
                  </a:cubicBezTo>
                  <a:cubicBezTo>
                    <a:pt x="10179" y="35918"/>
                    <a:pt x="10179" y="35918"/>
                    <a:pt x="10237" y="35918"/>
                  </a:cubicBezTo>
                  <a:cubicBezTo>
                    <a:pt x="10237" y="36035"/>
                    <a:pt x="10237" y="36151"/>
                    <a:pt x="10121" y="36209"/>
                  </a:cubicBezTo>
                  <a:cubicBezTo>
                    <a:pt x="9946" y="36500"/>
                    <a:pt x="9830" y="36616"/>
                    <a:pt x="9597" y="36907"/>
                  </a:cubicBezTo>
                  <a:cubicBezTo>
                    <a:pt x="5615" y="42304"/>
                    <a:pt x="12444" y="45577"/>
                    <a:pt x="16770" y="45577"/>
                  </a:cubicBezTo>
                  <a:cubicBezTo>
                    <a:pt x="17246" y="45577"/>
                    <a:pt x="17691" y="45538"/>
                    <a:pt x="18089" y="45457"/>
                  </a:cubicBezTo>
                  <a:cubicBezTo>
                    <a:pt x="20183" y="45108"/>
                    <a:pt x="21637" y="43770"/>
                    <a:pt x="22335" y="42142"/>
                  </a:cubicBezTo>
                  <a:cubicBezTo>
                    <a:pt x="23207" y="40048"/>
                    <a:pt x="22975" y="37663"/>
                    <a:pt x="22451" y="35453"/>
                  </a:cubicBezTo>
                  <a:lnTo>
                    <a:pt x="22451" y="35453"/>
                  </a:lnTo>
                  <a:lnTo>
                    <a:pt x="22219" y="35511"/>
                  </a:lnTo>
                  <a:lnTo>
                    <a:pt x="21462" y="35686"/>
                  </a:lnTo>
                  <a:lnTo>
                    <a:pt x="19892" y="36093"/>
                  </a:lnTo>
                  <a:lnTo>
                    <a:pt x="19776" y="36151"/>
                  </a:lnTo>
                  <a:cubicBezTo>
                    <a:pt x="19834" y="36384"/>
                    <a:pt x="19950" y="36674"/>
                    <a:pt x="20008" y="36907"/>
                  </a:cubicBezTo>
                  <a:cubicBezTo>
                    <a:pt x="20299" y="37954"/>
                    <a:pt x="20590" y="39292"/>
                    <a:pt x="20590" y="40397"/>
                  </a:cubicBezTo>
                  <a:cubicBezTo>
                    <a:pt x="20590" y="42498"/>
                    <a:pt x="18187" y="43379"/>
                    <a:pt x="16197" y="43379"/>
                  </a:cubicBezTo>
                  <a:cubicBezTo>
                    <a:pt x="15653" y="43379"/>
                    <a:pt x="15140" y="43313"/>
                    <a:pt x="14716" y="43189"/>
                  </a:cubicBezTo>
                  <a:cubicBezTo>
                    <a:pt x="13552" y="42840"/>
                    <a:pt x="12331" y="41967"/>
                    <a:pt x="11749" y="40862"/>
                  </a:cubicBezTo>
                  <a:cubicBezTo>
                    <a:pt x="11168" y="39582"/>
                    <a:pt x="11691" y="38419"/>
                    <a:pt x="12505" y="37372"/>
                  </a:cubicBezTo>
                  <a:cubicBezTo>
                    <a:pt x="12854" y="36907"/>
                    <a:pt x="13145" y="36384"/>
                    <a:pt x="12971" y="35569"/>
                  </a:cubicBezTo>
                  <a:cubicBezTo>
                    <a:pt x="12913" y="35278"/>
                    <a:pt x="12796" y="35104"/>
                    <a:pt x="12738" y="34988"/>
                  </a:cubicBezTo>
                  <a:cubicBezTo>
                    <a:pt x="12564" y="34522"/>
                    <a:pt x="12331" y="33999"/>
                    <a:pt x="12157" y="33534"/>
                  </a:cubicBezTo>
                  <a:cubicBezTo>
                    <a:pt x="10761" y="30277"/>
                    <a:pt x="9423" y="27078"/>
                    <a:pt x="8143" y="23821"/>
                  </a:cubicBezTo>
                  <a:cubicBezTo>
                    <a:pt x="7794" y="22948"/>
                    <a:pt x="7504" y="22076"/>
                    <a:pt x="7155" y="21203"/>
                  </a:cubicBezTo>
                  <a:cubicBezTo>
                    <a:pt x="6806" y="20331"/>
                    <a:pt x="6282" y="19517"/>
                    <a:pt x="5933" y="18644"/>
                  </a:cubicBezTo>
                  <a:cubicBezTo>
                    <a:pt x="5177" y="16783"/>
                    <a:pt x="4770" y="14864"/>
                    <a:pt x="4712" y="12886"/>
                  </a:cubicBezTo>
                  <a:cubicBezTo>
                    <a:pt x="4654" y="11432"/>
                    <a:pt x="4770" y="10211"/>
                    <a:pt x="5410" y="8931"/>
                  </a:cubicBezTo>
                  <a:cubicBezTo>
                    <a:pt x="5991" y="7710"/>
                    <a:pt x="6806" y="6663"/>
                    <a:pt x="7853" y="5790"/>
                  </a:cubicBezTo>
                  <a:cubicBezTo>
                    <a:pt x="9757" y="4196"/>
                    <a:pt x="12130" y="3356"/>
                    <a:pt x="14536" y="3356"/>
                  </a:cubicBezTo>
                  <a:cubicBezTo>
                    <a:pt x="15730" y="3356"/>
                    <a:pt x="16932" y="3563"/>
                    <a:pt x="18089" y="3987"/>
                  </a:cubicBezTo>
                  <a:cubicBezTo>
                    <a:pt x="20706" y="5034"/>
                    <a:pt x="22568" y="7186"/>
                    <a:pt x="23963" y="9513"/>
                  </a:cubicBezTo>
                  <a:cubicBezTo>
                    <a:pt x="23963" y="9571"/>
                    <a:pt x="24022" y="9629"/>
                    <a:pt x="24022" y="9687"/>
                  </a:cubicBezTo>
                  <a:lnTo>
                    <a:pt x="25999" y="9629"/>
                  </a:lnTo>
                  <a:lnTo>
                    <a:pt x="26348" y="9629"/>
                  </a:lnTo>
                  <a:lnTo>
                    <a:pt x="28093" y="9571"/>
                  </a:lnTo>
                  <a:cubicBezTo>
                    <a:pt x="28093" y="9396"/>
                    <a:pt x="28035" y="9280"/>
                    <a:pt x="27977" y="9164"/>
                  </a:cubicBezTo>
                  <a:cubicBezTo>
                    <a:pt x="25730" y="3869"/>
                    <a:pt x="20139" y="0"/>
                    <a:pt x="14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4"/>
            <p:cNvSpPr/>
            <p:nvPr/>
          </p:nvSpPr>
          <p:spPr>
            <a:xfrm>
              <a:off x="4606075" y="2352200"/>
              <a:ext cx="620900" cy="1089125"/>
            </a:xfrm>
            <a:custGeom>
              <a:avLst/>
              <a:gdLst/>
              <a:ahLst/>
              <a:cxnLst/>
              <a:rect l="l" t="t" r="r" b="b"/>
              <a:pathLst>
                <a:path w="24836" h="43565" extrusionOk="0">
                  <a:moveTo>
                    <a:pt x="13203" y="1"/>
                  </a:moveTo>
                  <a:cubicBezTo>
                    <a:pt x="12680" y="1"/>
                    <a:pt x="12098" y="1"/>
                    <a:pt x="11575" y="59"/>
                  </a:cubicBezTo>
                  <a:lnTo>
                    <a:pt x="11342" y="117"/>
                  </a:lnTo>
                  <a:cubicBezTo>
                    <a:pt x="11110" y="117"/>
                    <a:pt x="11051" y="117"/>
                    <a:pt x="9946" y="408"/>
                  </a:cubicBezTo>
                  <a:lnTo>
                    <a:pt x="9888" y="408"/>
                  </a:lnTo>
                  <a:cubicBezTo>
                    <a:pt x="3200" y="2560"/>
                    <a:pt x="1" y="7794"/>
                    <a:pt x="1397" y="13727"/>
                  </a:cubicBezTo>
                  <a:lnTo>
                    <a:pt x="1397" y="13785"/>
                  </a:lnTo>
                  <a:cubicBezTo>
                    <a:pt x="1455" y="14076"/>
                    <a:pt x="2211" y="16693"/>
                    <a:pt x="5875" y="25301"/>
                  </a:cubicBezTo>
                  <a:cubicBezTo>
                    <a:pt x="7038" y="28151"/>
                    <a:pt x="8318" y="31059"/>
                    <a:pt x="9656" y="34142"/>
                  </a:cubicBezTo>
                  <a:lnTo>
                    <a:pt x="9772" y="34374"/>
                  </a:lnTo>
                  <a:lnTo>
                    <a:pt x="9830" y="34491"/>
                  </a:lnTo>
                  <a:lnTo>
                    <a:pt x="9830" y="34607"/>
                  </a:lnTo>
                  <a:cubicBezTo>
                    <a:pt x="9888" y="34898"/>
                    <a:pt x="9772" y="35189"/>
                    <a:pt x="9597" y="35480"/>
                  </a:cubicBezTo>
                  <a:lnTo>
                    <a:pt x="9481" y="35538"/>
                  </a:lnTo>
                  <a:cubicBezTo>
                    <a:pt x="9307" y="35770"/>
                    <a:pt x="9248" y="35887"/>
                    <a:pt x="9074" y="36119"/>
                  </a:cubicBezTo>
                  <a:cubicBezTo>
                    <a:pt x="7794" y="37806"/>
                    <a:pt x="7620" y="39376"/>
                    <a:pt x="8609" y="40714"/>
                  </a:cubicBezTo>
                  <a:cubicBezTo>
                    <a:pt x="9944" y="42514"/>
                    <a:pt x="13078" y="43561"/>
                    <a:pt x="15345" y="43564"/>
                  </a:cubicBezTo>
                  <a:lnTo>
                    <a:pt x="15345" y="43564"/>
                  </a:lnTo>
                  <a:cubicBezTo>
                    <a:pt x="15732" y="43564"/>
                    <a:pt x="16067" y="43559"/>
                    <a:pt x="16402" y="43448"/>
                  </a:cubicBezTo>
                  <a:cubicBezTo>
                    <a:pt x="18554" y="43041"/>
                    <a:pt x="19485" y="41528"/>
                    <a:pt x="19892" y="40656"/>
                  </a:cubicBezTo>
                  <a:cubicBezTo>
                    <a:pt x="20474" y="39202"/>
                    <a:pt x="20590" y="37515"/>
                    <a:pt x="20125" y="35305"/>
                  </a:cubicBezTo>
                  <a:lnTo>
                    <a:pt x="20125" y="35305"/>
                  </a:lnTo>
                  <a:lnTo>
                    <a:pt x="19601" y="35480"/>
                  </a:lnTo>
                  <a:cubicBezTo>
                    <a:pt x="19718" y="36061"/>
                    <a:pt x="19834" y="36643"/>
                    <a:pt x="19892" y="37166"/>
                  </a:cubicBezTo>
                  <a:lnTo>
                    <a:pt x="19892" y="37224"/>
                  </a:lnTo>
                  <a:cubicBezTo>
                    <a:pt x="20183" y="39493"/>
                    <a:pt x="19659" y="41238"/>
                    <a:pt x="18438" y="42284"/>
                  </a:cubicBezTo>
                  <a:cubicBezTo>
                    <a:pt x="17624" y="42982"/>
                    <a:pt x="16519" y="43331"/>
                    <a:pt x="15239" y="43331"/>
                  </a:cubicBezTo>
                  <a:cubicBezTo>
                    <a:pt x="14309" y="43331"/>
                    <a:pt x="13262" y="43157"/>
                    <a:pt x="12098" y="42750"/>
                  </a:cubicBezTo>
                  <a:cubicBezTo>
                    <a:pt x="12040" y="42750"/>
                    <a:pt x="11982" y="42692"/>
                    <a:pt x="11924" y="42692"/>
                  </a:cubicBezTo>
                  <a:lnTo>
                    <a:pt x="11691" y="42692"/>
                  </a:lnTo>
                  <a:lnTo>
                    <a:pt x="11517" y="42517"/>
                  </a:lnTo>
                  <a:cubicBezTo>
                    <a:pt x="9714" y="41761"/>
                    <a:pt x="7562" y="40423"/>
                    <a:pt x="8783" y="37632"/>
                  </a:cubicBezTo>
                  <a:cubicBezTo>
                    <a:pt x="8900" y="37457"/>
                    <a:pt x="8958" y="37283"/>
                    <a:pt x="9074" y="37108"/>
                  </a:cubicBezTo>
                  <a:cubicBezTo>
                    <a:pt x="9307" y="36643"/>
                    <a:pt x="9597" y="36294"/>
                    <a:pt x="9888" y="36003"/>
                  </a:cubicBezTo>
                  <a:cubicBezTo>
                    <a:pt x="9946" y="35887"/>
                    <a:pt x="10063" y="35770"/>
                    <a:pt x="10121" y="35654"/>
                  </a:cubicBezTo>
                  <a:cubicBezTo>
                    <a:pt x="10412" y="35247"/>
                    <a:pt x="10586" y="35014"/>
                    <a:pt x="10412" y="34433"/>
                  </a:cubicBezTo>
                  <a:cubicBezTo>
                    <a:pt x="10412" y="34316"/>
                    <a:pt x="10354" y="34200"/>
                    <a:pt x="10295" y="34084"/>
                  </a:cubicBezTo>
                  <a:lnTo>
                    <a:pt x="10237" y="33851"/>
                  </a:lnTo>
                  <a:cubicBezTo>
                    <a:pt x="9307" y="31699"/>
                    <a:pt x="6340" y="24894"/>
                    <a:pt x="4247" y="19369"/>
                  </a:cubicBezTo>
                  <a:cubicBezTo>
                    <a:pt x="3025" y="16286"/>
                    <a:pt x="2269" y="14076"/>
                    <a:pt x="2036" y="12913"/>
                  </a:cubicBezTo>
                  <a:cubicBezTo>
                    <a:pt x="1978" y="12622"/>
                    <a:pt x="1920" y="12564"/>
                    <a:pt x="1920" y="12447"/>
                  </a:cubicBezTo>
                  <a:lnTo>
                    <a:pt x="1920" y="12389"/>
                  </a:lnTo>
                  <a:lnTo>
                    <a:pt x="1920" y="12157"/>
                  </a:lnTo>
                  <a:cubicBezTo>
                    <a:pt x="1687" y="9539"/>
                    <a:pt x="2444" y="7096"/>
                    <a:pt x="4072" y="5119"/>
                  </a:cubicBezTo>
                  <a:cubicBezTo>
                    <a:pt x="4770" y="4247"/>
                    <a:pt x="5642" y="3432"/>
                    <a:pt x="6689" y="2792"/>
                  </a:cubicBezTo>
                  <a:cubicBezTo>
                    <a:pt x="7155" y="2444"/>
                    <a:pt x="7620" y="2211"/>
                    <a:pt x="8027" y="1978"/>
                  </a:cubicBezTo>
                  <a:cubicBezTo>
                    <a:pt x="9597" y="1222"/>
                    <a:pt x="11110" y="815"/>
                    <a:pt x="12796" y="815"/>
                  </a:cubicBezTo>
                  <a:cubicBezTo>
                    <a:pt x="13901" y="815"/>
                    <a:pt x="15065" y="989"/>
                    <a:pt x="16344" y="1338"/>
                  </a:cubicBezTo>
                  <a:lnTo>
                    <a:pt x="16461" y="1338"/>
                  </a:lnTo>
                  <a:lnTo>
                    <a:pt x="16519" y="1397"/>
                  </a:lnTo>
                  <a:cubicBezTo>
                    <a:pt x="19427" y="2560"/>
                    <a:pt x="21346" y="3898"/>
                    <a:pt x="23324" y="7271"/>
                  </a:cubicBezTo>
                  <a:lnTo>
                    <a:pt x="24836" y="7213"/>
                  </a:lnTo>
                  <a:cubicBezTo>
                    <a:pt x="23382" y="4479"/>
                    <a:pt x="20939" y="2385"/>
                    <a:pt x="17624" y="1048"/>
                  </a:cubicBezTo>
                  <a:cubicBezTo>
                    <a:pt x="17333" y="931"/>
                    <a:pt x="16984" y="815"/>
                    <a:pt x="16635" y="699"/>
                  </a:cubicBezTo>
                  <a:cubicBezTo>
                    <a:pt x="16170" y="524"/>
                    <a:pt x="15414" y="233"/>
                    <a:pt x="15181" y="175"/>
                  </a:cubicBezTo>
                  <a:lnTo>
                    <a:pt x="15065" y="175"/>
                  </a:lnTo>
                  <a:cubicBezTo>
                    <a:pt x="14541" y="59"/>
                    <a:pt x="13901" y="1"/>
                    <a:pt x="13203" y="1"/>
                  </a:cubicBezTo>
                  <a:close/>
                  <a:moveTo>
                    <a:pt x="15345" y="43564"/>
                  </a:moveTo>
                  <a:cubicBezTo>
                    <a:pt x="15329" y="43564"/>
                    <a:pt x="15313" y="43564"/>
                    <a:pt x="15297" y="43564"/>
                  </a:cubicBezTo>
                  <a:lnTo>
                    <a:pt x="15355" y="43564"/>
                  </a:lnTo>
                  <a:cubicBezTo>
                    <a:pt x="15352" y="43564"/>
                    <a:pt x="15349" y="43564"/>
                    <a:pt x="15345" y="43564"/>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4"/>
            <p:cNvSpPr/>
            <p:nvPr/>
          </p:nvSpPr>
          <p:spPr>
            <a:xfrm>
              <a:off x="5129550" y="2546825"/>
              <a:ext cx="158500" cy="119475"/>
            </a:xfrm>
            <a:custGeom>
              <a:avLst/>
              <a:gdLst/>
              <a:ahLst/>
              <a:cxnLst/>
              <a:rect l="l" t="t" r="r" b="b"/>
              <a:pathLst>
                <a:path w="6340" h="4779" extrusionOk="0">
                  <a:moveTo>
                    <a:pt x="4131" y="0"/>
                  </a:moveTo>
                  <a:cubicBezTo>
                    <a:pt x="3393" y="0"/>
                    <a:pt x="2519" y="219"/>
                    <a:pt x="1629" y="649"/>
                  </a:cubicBezTo>
                  <a:lnTo>
                    <a:pt x="291" y="2336"/>
                  </a:lnTo>
                  <a:cubicBezTo>
                    <a:pt x="116" y="2569"/>
                    <a:pt x="0" y="2801"/>
                    <a:pt x="58" y="3034"/>
                  </a:cubicBezTo>
                  <a:lnTo>
                    <a:pt x="233" y="4197"/>
                  </a:lnTo>
                  <a:cubicBezTo>
                    <a:pt x="291" y="4546"/>
                    <a:pt x="523" y="4721"/>
                    <a:pt x="872" y="4721"/>
                  </a:cubicBezTo>
                  <a:lnTo>
                    <a:pt x="1163" y="4721"/>
                  </a:lnTo>
                  <a:lnTo>
                    <a:pt x="6049" y="4779"/>
                  </a:lnTo>
                  <a:cubicBezTo>
                    <a:pt x="6049" y="4662"/>
                    <a:pt x="6107" y="4546"/>
                    <a:pt x="6107" y="4430"/>
                  </a:cubicBezTo>
                  <a:cubicBezTo>
                    <a:pt x="6223" y="3964"/>
                    <a:pt x="6340" y="3325"/>
                    <a:pt x="6282" y="2569"/>
                  </a:cubicBezTo>
                  <a:cubicBezTo>
                    <a:pt x="6282" y="1754"/>
                    <a:pt x="6223" y="998"/>
                    <a:pt x="5700" y="533"/>
                  </a:cubicBezTo>
                  <a:cubicBezTo>
                    <a:pt x="5343" y="176"/>
                    <a:pt x="4791" y="0"/>
                    <a:pt x="41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4"/>
            <p:cNvSpPr/>
            <p:nvPr/>
          </p:nvSpPr>
          <p:spPr>
            <a:xfrm>
              <a:off x="5158625" y="2625625"/>
              <a:ext cx="123625" cy="40675"/>
            </a:xfrm>
            <a:custGeom>
              <a:avLst/>
              <a:gdLst/>
              <a:ahLst/>
              <a:cxnLst/>
              <a:rect l="l" t="t" r="r" b="b"/>
              <a:pathLst>
                <a:path w="4945" h="1627" extrusionOk="0">
                  <a:moveTo>
                    <a:pt x="1063" y="0"/>
                  </a:moveTo>
                  <a:cubicBezTo>
                    <a:pt x="881" y="0"/>
                    <a:pt x="734" y="17"/>
                    <a:pt x="640" y="56"/>
                  </a:cubicBezTo>
                  <a:cubicBezTo>
                    <a:pt x="117" y="289"/>
                    <a:pt x="0" y="1220"/>
                    <a:pt x="0" y="1569"/>
                  </a:cubicBezTo>
                  <a:lnTo>
                    <a:pt x="4886" y="1627"/>
                  </a:lnTo>
                  <a:cubicBezTo>
                    <a:pt x="4886" y="1510"/>
                    <a:pt x="4944" y="1394"/>
                    <a:pt x="4944" y="1278"/>
                  </a:cubicBezTo>
                  <a:cubicBezTo>
                    <a:pt x="4944" y="929"/>
                    <a:pt x="4886" y="696"/>
                    <a:pt x="4886" y="696"/>
                  </a:cubicBezTo>
                  <a:cubicBezTo>
                    <a:pt x="4886" y="696"/>
                    <a:pt x="2232" y="0"/>
                    <a:pt x="1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4"/>
            <p:cNvSpPr/>
            <p:nvPr/>
          </p:nvSpPr>
          <p:spPr>
            <a:xfrm>
              <a:off x="5023400" y="3090725"/>
              <a:ext cx="158325" cy="136850"/>
            </a:xfrm>
            <a:custGeom>
              <a:avLst/>
              <a:gdLst/>
              <a:ahLst/>
              <a:cxnLst/>
              <a:rect l="l" t="t" r="r" b="b"/>
              <a:pathLst>
                <a:path w="6333" h="5474" extrusionOk="0">
                  <a:moveTo>
                    <a:pt x="5240" y="0"/>
                  </a:moveTo>
                  <a:cubicBezTo>
                    <a:pt x="5200" y="0"/>
                    <a:pt x="5159" y="2"/>
                    <a:pt x="5118" y="6"/>
                  </a:cubicBezTo>
                  <a:lnTo>
                    <a:pt x="1803" y="471"/>
                  </a:lnTo>
                  <a:lnTo>
                    <a:pt x="1105" y="588"/>
                  </a:lnTo>
                  <a:cubicBezTo>
                    <a:pt x="698" y="646"/>
                    <a:pt x="349" y="937"/>
                    <a:pt x="291" y="1286"/>
                  </a:cubicBezTo>
                  <a:lnTo>
                    <a:pt x="0" y="2914"/>
                  </a:lnTo>
                  <a:lnTo>
                    <a:pt x="1222" y="5299"/>
                  </a:lnTo>
                  <a:lnTo>
                    <a:pt x="4769" y="5473"/>
                  </a:lnTo>
                  <a:lnTo>
                    <a:pt x="5002" y="5008"/>
                  </a:lnTo>
                  <a:lnTo>
                    <a:pt x="5700" y="3961"/>
                  </a:lnTo>
                  <a:lnTo>
                    <a:pt x="6224" y="937"/>
                  </a:lnTo>
                  <a:cubicBezTo>
                    <a:pt x="6332" y="392"/>
                    <a:pt x="5830" y="0"/>
                    <a:pt x="5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4"/>
            <p:cNvSpPr/>
            <p:nvPr/>
          </p:nvSpPr>
          <p:spPr>
            <a:xfrm>
              <a:off x="5049575" y="3090725"/>
              <a:ext cx="123600" cy="87675"/>
            </a:xfrm>
            <a:custGeom>
              <a:avLst/>
              <a:gdLst/>
              <a:ahLst/>
              <a:cxnLst/>
              <a:rect l="l" t="t" r="r" b="b"/>
              <a:pathLst>
                <a:path w="4944" h="3507" extrusionOk="0">
                  <a:moveTo>
                    <a:pt x="2674" y="1"/>
                  </a:moveTo>
                  <a:cubicBezTo>
                    <a:pt x="1777" y="1"/>
                    <a:pt x="898" y="116"/>
                    <a:pt x="640" y="529"/>
                  </a:cubicBezTo>
                  <a:lnTo>
                    <a:pt x="0" y="2740"/>
                  </a:lnTo>
                  <a:cubicBezTo>
                    <a:pt x="0" y="2740"/>
                    <a:pt x="3272" y="3506"/>
                    <a:pt x="4304" y="3506"/>
                  </a:cubicBezTo>
                  <a:cubicBezTo>
                    <a:pt x="4373" y="3506"/>
                    <a:pt x="4431" y="3503"/>
                    <a:pt x="4479" y="3496"/>
                  </a:cubicBezTo>
                  <a:cubicBezTo>
                    <a:pt x="4828" y="2100"/>
                    <a:pt x="4944" y="180"/>
                    <a:pt x="4944" y="180"/>
                  </a:cubicBezTo>
                  <a:cubicBezTo>
                    <a:pt x="4944" y="180"/>
                    <a:pt x="3795" y="1"/>
                    <a:pt x="2674"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4"/>
            <p:cNvSpPr/>
            <p:nvPr/>
          </p:nvSpPr>
          <p:spPr>
            <a:xfrm>
              <a:off x="5055375" y="2630725"/>
              <a:ext cx="221050" cy="540125"/>
            </a:xfrm>
            <a:custGeom>
              <a:avLst/>
              <a:gdLst/>
              <a:ahLst/>
              <a:cxnLst/>
              <a:rect l="l" t="t" r="r" b="b"/>
              <a:pathLst>
                <a:path w="8842" h="21605" extrusionOk="0">
                  <a:moveTo>
                    <a:pt x="5200" y="1"/>
                  </a:moveTo>
                  <a:cubicBezTo>
                    <a:pt x="4812" y="1"/>
                    <a:pt x="4462" y="263"/>
                    <a:pt x="4363" y="608"/>
                  </a:cubicBezTo>
                  <a:lnTo>
                    <a:pt x="1" y="20965"/>
                  </a:lnTo>
                  <a:lnTo>
                    <a:pt x="699" y="21081"/>
                  </a:lnTo>
                  <a:lnTo>
                    <a:pt x="1804" y="21256"/>
                  </a:lnTo>
                  <a:lnTo>
                    <a:pt x="3956" y="21605"/>
                  </a:lnTo>
                  <a:lnTo>
                    <a:pt x="8783" y="1481"/>
                  </a:lnTo>
                  <a:cubicBezTo>
                    <a:pt x="8841" y="1074"/>
                    <a:pt x="8609" y="725"/>
                    <a:pt x="8202" y="608"/>
                  </a:cubicBezTo>
                  <a:lnTo>
                    <a:pt x="6224" y="201"/>
                  </a:lnTo>
                  <a:lnTo>
                    <a:pt x="5468" y="27"/>
                  </a:lnTo>
                  <a:lnTo>
                    <a:pt x="5410" y="27"/>
                  </a:lnTo>
                  <a:cubicBezTo>
                    <a:pt x="5340" y="9"/>
                    <a:pt x="5269" y="1"/>
                    <a:pt x="5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4"/>
            <p:cNvSpPr/>
            <p:nvPr/>
          </p:nvSpPr>
          <p:spPr>
            <a:xfrm>
              <a:off x="5072825" y="2631375"/>
              <a:ext cx="138175" cy="530750"/>
            </a:xfrm>
            <a:custGeom>
              <a:avLst/>
              <a:gdLst/>
              <a:ahLst/>
              <a:cxnLst/>
              <a:rect l="l" t="t" r="r" b="b"/>
              <a:pathLst>
                <a:path w="5527" h="21230" extrusionOk="0">
                  <a:moveTo>
                    <a:pt x="4770" y="1"/>
                  </a:moveTo>
                  <a:cubicBezTo>
                    <a:pt x="3839" y="4305"/>
                    <a:pt x="873" y="17159"/>
                    <a:pt x="1" y="21055"/>
                  </a:cubicBezTo>
                  <a:lnTo>
                    <a:pt x="1106" y="21230"/>
                  </a:lnTo>
                  <a:lnTo>
                    <a:pt x="5526" y="175"/>
                  </a:lnTo>
                  <a:lnTo>
                    <a:pt x="4770" y="1"/>
                  </a:ln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4"/>
            <p:cNvSpPr/>
            <p:nvPr/>
          </p:nvSpPr>
          <p:spPr>
            <a:xfrm>
              <a:off x="5093175" y="3074875"/>
              <a:ext cx="61100" cy="49450"/>
            </a:xfrm>
            <a:custGeom>
              <a:avLst/>
              <a:gdLst/>
              <a:ahLst/>
              <a:cxnLst/>
              <a:rect l="l" t="t" r="r" b="b"/>
              <a:pathLst>
                <a:path w="2444" h="1978" extrusionOk="0">
                  <a:moveTo>
                    <a:pt x="1222" y="0"/>
                  </a:moveTo>
                  <a:cubicBezTo>
                    <a:pt x="583" y="0"/>
                    <a:pt x="1" y="407"/>
                    <a:pt x="1" y="989"/>
                  </a:cubicBezTo>
                  <a:cubicBezTo>
                    <a:pt x="1" y="1571"/>
                    <a:pt x="524" y="1978"/>
                    <a:pt x="1164" y="1978"/>
                  </a:cubicBezTo>
                  <a:cubicBezTo>
                    <a:pt x="1804" y="1978"/>
                    <a:pt x="2386" y="1571"/>
                    <a:pt x="2386" y="989"/>
                  </a:cubicBezTo>
                  <a:cubicBezTo>
                    <a:pt x="2444" y="466"/>
                    <a:pt x="1920" y="0"/>
                    <a:pt x="1222"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4"/>
            <p:cNvSpPr/>
            <p:nvPr/>
          </p:nvSpPr>
          <p:spPr>
            <a:xfrm>
              <a:off x="5093175" y="3063225"/>
              <a:ext cx="61100" cy="55300"/>
            </a:xfrm>
            <a:custGeom>
              <a:avLst/>
              <a:gdLst/>
              <a:ahLst/>
              <a:cxnLst/>
              <a:rect l="l" t="t" r="r" b="b"/>
              <a:pathLst>
                <a:path w="2444" h="2212" extrusionOk="0">
                  <a:moveTo>
                    <a:pt x="1222" y="1"/>
                  </a:moveTo>
                  <a:cubicBezTo>
                    <a:pt x="583" y="1"/>
                    <a:pt x="1" y="466"/>
                    <a:pt x="1" y="1106"/>
                  </a:cubicBezTo>
                  <a:cubicBezTo>
                    <a:pt x="1" y="1746"/>
                    <a:pt x="524" y="2211"/>
                    <a:pt x="1164" y="2211"/>
                  </a:cubicBezTo>
                  <a:cubicBezTo>
                    <a:pt x="1804" y="2211"/>
                    <a:pt x="2386" y="1746"/>
                    <a:pt x="2386" y="1106"/>
                  </a:cubicBezTo>
                  <a:cubicBezTo>
                    <a:pt x="2444" y="466"/>
                    <a:pt x="1920"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4"/>
            <p:cNvSpPr/>
            <p:nvPr/>
          </p:nvSpPr>
          <p:spPr>
            <a:xfrm>
              <a:off x="5168800" y="2533950"/>
              <a:ext cx="103250" cy="29125"/>
            </a:xfrm>
            <a:custGeom>
              <a:avLst/>
              <a:gdLst/>
              <a:ahLst/>
              <a:cxnLst/>
              <a:rect l="l" t="t" r="r" b="b"/>
              <a:pathLst>
                <a:path w="4130" h="1165" extrusionOk="0">
                  <a:moveTo>
                    <a:pt x="1862" y="1"/>
                  </a:moveTo>
                  <a:cubicBezTo>
                    <a:pt x="1513" y="1"/>
                    <a:pt x="524" y="641"/>
                    <a:pt x="0" y="990"/>
                  </a:cubicBezTo>
                  <a:cubicBezTo>
                    <a:pt x="0" y="1048"/>
                    <a:pt x="59" y="1106"/>
                    <a:pt x="59" y="1164"/>
                  </a:cubicBezTo>
                  <a:lnTo>
                    <a:pt x="4130" y="1048"/>
                  </a:lnTo>
                  <a:cubicBezTo>
                    <a:pt x="4072" y="873"/>
                    <a:pt x="4072" y="757"/>
                    <a:pt x="4014" y="641"/>
                  </a:cubicBezTo>
                  <a:cubicBezTo>
                    <a:pt x="3083" y="292"/>
                    <a:pt x="2152" y="1"/>
                    <a:pt x="18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4"/>
            <p:cNvSpPr/>
            <p:nvPr/>
          </p:nvSpPr>
          <p:spPr>
            <a:xfrm>
              <a:off x="5055375" y="3146250"/>
              <a:ext cx="98900" cy="24600"/>
            </a:xfrm>
            <a:custGeom>
              <a:avLst/>
              <a:gdLst/>
              <a:ahLst/>
              <a:cxnLst/>
              <a:rect l="l" t="t" r="r" b="b"/>
              <a:pathLst>
                <a:path w="3956" h="984" extrusionOk="0">
                  <a:moveTo>
                    <a:pt x="1583" y="0"/>
                  </a:moveTo>
                  <a:cubicBezTo>
                    <a:pt x="689" y="0"/>
                    <a:pt x="1" y="344"/>
                    <a:pt x="1" y="344"/>
                  </a:cubicBezTo>
                  <a:lnTo>
                    <a:pt x="3956" y="984"/>
                  </a:lnTo>
                  <a:cubicBezTo>
                    <a:pt x="3839" y="809"/>
                    <a:pt x="3549" y="460"/>
                    <a:pt x="2618" y="170"/>
                  </a:cubicBezTo>
                  <a:cubicBezTo>
                    <a:pt x="2261" y="46"/>
                    <a:pt x="1909" y="0"/>
                    <a:pt x="15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4"/>
            <p:cNvSpPr/>
            <p:nvPr/>
          </p:nvSpPr>
          <p:spPr>
            <a:xfrm>
              <a:off x="5055375" y="3207175"/>
              <a:ext cx="93100" cy="20400"/>
            </a:xfrm>
            <a:custGeom>
              <a:avLst/>
              <a:gdLst/>
              <a:ahLst/>
              <a:cxnLst/>
              <a:rect l="l" t="t" r="r" b="b"/>
              <a:pathLst>
                <a:path w="3724" h="816" extrusionOk="0">
                  <a:moveTo>
                    <a:pt x="3025" y="1"/>
                  </a:moveTo>
                  <a:cubicBezTo>
                    <a:pt x="3025" y="1"/>
                    <a:pt x="1" y="524"/>
                    <a:pt x="1" y="641"/>
                  </a:cubicBezTo>
                  <a:lnTo>
                    <a:pt x="3490" y="815"/>
                  </a:lnTo>
                  <a:lnTo>
                    <a:pt x="3723" y="350"/>
                  </a:lnTo>
                  <a:lnTo>
                    <a:pt x="30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2572;p44">
            <a:extLst>
              <a:ext uri="{FF2B5EF4-FFF2-40B4-BE49-F238E27FC236}">
                <a16:creationId xmlns:a16="http://schemas.microsoft.com/office/drawing/2014/main" id="{7670A1AB-59E5-4817-A884-0B8BCCB6A219}"/>
              </a:ext>
            </a:extLst>
          </p:cNvPr>
          <p:cNvSpPr txBox="1">
            <a:spLocks/>
          </p:cNvSpPr>
          <p:nvPr/>
        </p:nvSpPr>
        <p:spPr>
          <a:xfrm>
            <a:off x="340649" y="4793830"/>
            <a:ext cx="3507723" cy="3037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1pPr>
            <a:lvl2pPr marL="914400" marR="0" lvl="1"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2pPr>
            <a:lvl3pPr marL="1371600" marR="0" lvl="2"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3pPr>
            <a:lvl4pPr marL="1828800" marR="0" lvl="3"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4pPr>
            <a:lvl5pPr marL="2286000" marR="0" lvl="4"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5pPr>
            <a:lvl6pPr marL="2743200" marR="0" lvl="5"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6pPr>
            <a:lvl7pPr marL="3200400" marR="0" lvl="6"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7pPr>
            <a:lvl8pPr marL="3657600" marR="0" lvl="7"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8pPr>
            <a:lvl9pPr marL="4114800" marR="0" lvl="8" indent="-317500" algn="ctr" rtl="0">
              <a:lnSpc>
                <a:spcPct val="100000"/>
              </a:lnSpc>
              <a:spcBef>
                <a:spcPts val="0"/>
              </a:spcBef>
              <a:spcAft>
                <a:spcPts val="0"/>
              </a:spcAft>
              <a:buClr>
                <a:schemeClr val="dk1"/>
              </a:buClr>
              <a:buSzPts val="1400"/>
              <a:buFont typeface="Nanum Gothic"/>
              <a:buNone/>
              <a:defRPr sz="1400" b="0" i="0" u="none" strike="noStrike" cap="none">
                <a:solidFill>
                  <a:schemeClr val="dk1"/>
                </a:solidFill>
                <a:latin typeface="Nanum Gothic"/>
                <a:ea typeface="Nanum Gothic"/>
                <a:cs typeface="Nanum Gothic"/>
                <a:sym typeface="Nanum Gothic"/>
              </a:defRPr>
            </a:lvl9pPr>
          </a:lstStyle>
          <a:p>
            <a:pPr marL="0" indent="0" algn="l">
              <a:spcAft>
                <a:spcPts val="1200"/>
              </a:spcAft>
            </a:pPr>
            <a:r>
              <a:rPr lang="en-US" sz="1000" dirty="0"/>
              <a:t>(Sources: Liberty Mutual Insurance, 2020; BLS, 2022)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0"/>
          <p:cNvSpPr txBox="1">
            <a:spLocks noGrp="1"/>
          </p:cNvSpPr>
          <p:nvPr>
            <p:ph type="title"/>
          </p:nvPr>
        </p:nvSpPr>
        <p:spPr>
          <a:xfrm>
            <a:off x="135082" y="2061508"/>
            <a:ext cx="3529677" cy="1195917"/>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D" sz="4800" dirty="0">
                <a:highlight>
                  <a:srgbClr val="FFFFFF"/>
                </a:highlight>
              </a:rPr>
              <a:t>Research Goals</a:t>
            </a:r>
            <a:endParaRPr sz="4800" dirty="0">
              <a:highlight>
                <a:srgbClr val="FFFFFF"/>
              </a:highlight>
            </a:endParaRPr>
          </a:p>
        </p:txBody>
      </p:sp>
      <p:grpSp>
        <p:nvGrpSpPr>
          <p:cNvPr id="667" name="Google Shape;667;p30"/>
          <p:cNvGrpSpPr/>
          <p:nvPr/>
        </p:nvGrpSpPr>
        <p:grpSpPr>
          <a:xfrm rot="939485">
            <a:off x="446126" y="535164"/>
            <a:ext cx="1047212" cy="1129034"/>
            <a:chOff x="223375" y="509925"/>
            <a:chExt cx="927900" cy="1000400"/>
          </a:xfrm>
        </p:grpSpPr>
        <p:sp>
          <p:nvSpPr>
            <p:cNvPr id="668" name="Google Shape;668;p30"/>
            <p:cNvSpPr/>
            <p:nvPr/>
          </p:nvSpPr>
          <p:spPr>
            <a:xfrm>
              <a:off x="290450" y="965050"/>
              <a:ext cx="85825" cy="132325"/>
            </a:xfrm>
            <a:custGeom>
              <a:avLst/>
              <a:gdLst/>
              <a:ahLst/>
              <a:cxnLst/>
              <a:rect l="l" t="t" r="r" b="b"/>
              <a:pathLst>
                <a:path w="3433" h="5293" extrusionOk="0">
                  <a:moveTo>
                    <a:pt x="2851" y="0"/>
                  </a:moveTo>
                  <a:lnTo>
                    <a:pt x="1" y="873"/>
                  </a:lnTo>
                  <a:lnTo>
                    <a:pt x="2385" y="5293"/>
                  </a:lnTo>
                  <a:lnTo>
                    <a:pt x="3432" y="2617"/>
                  </a:lnTo>
                  <a:lnTo>
                    <a:pt x="2851" y="0"/>
                  </a:ln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287550" y="1047925"/>
              <a:ext cx="87275" cy="61450"/>
            </a:xfrm>
            <a:custGeom>
              <a:avLst/>
              <a:gdLst/>
              <a:ahLst/>
              <a:cxnLst/>
              <a:rect l="l" t="t" r="r" b="b"/>
              <a:pathLst>
                <a:path w="3491" h="2458" extrusionOk="0">
                  <a:moveTo>
                    <a:pt x="3374" y="0"/>
                  </a:moveTo>
                  <a:lnTo>
                    <a:pt x="349" y="582"/>
                  </a:lnTo>
                  <a:cubicBezTo>
                    <a:pt x="117" y="582"/>
                    <a:pt x="1" y="815"/>
                    <a:pt x="59" y="1047"/>
                  </a:cubicBezTo>
                  <a:lnTo>
                    <a:pt x="408" y="2152"/>
                  </a:lnTo>
                  <a:cubicBezTo>
                    <a:pt x="456" y="2345"/>
                    <a:pt x="584" y="2458"/>
                    <a:pt x="726" y="2458"/>
                  </a:cubicBezTo>
                  <a:cubicBezTo>
                    <a:pt x="755" y="2458"/>
                    <a:pt x="785" y="2453"/>
                    <a:pt x="815" y="2443"/>
                  </a:cubicBezTo>
                  <a:lnTo>
                    <a:pt x="3490" y="1920"/>
                  </a:lnTo>
                  <a:lnTo>
                    <a:pt x="33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360250" y="940325"/>
              <a:ext cx="660175" cy="570000"/>
            </a:xfrm>
            <a:custGeom>
              <a:avLst/>
              <a:gdLst/>
              <a:ahLst/>
              <a:cxnLst/>
              <a:rect l="l" t="t" r="r" b="b"/>
              <a:pathLst>
                <a:path w="26407" h="22800" extrusionOk="0">
                  <a:moveTo>
                    <a:pt x="23905" y="0"/>
                  </a:moveTo>
                  <a:cubicBezTo>
                    <a:pt x="22277" y="4421"/>
                    <a:pt x="20706" y="8550"/>
                    <a:pt x="18554" y="12680"/>
                  </a:cubicBezTo>
                  <a:lnTo>
                    <a:pt x="1280" y="3316"/>
                  </a:lnTo>
                  <a:lnTo>
                    <a:pt x="1" y="5642"/>
                  </a:lnTo>
                  <a:lnTo>
                    <a:pt x="17566" y="15123"/>
                  </a:lnTo>
                  <a:cubicBezTo>
                    <a:pt x="17624" y="17391"/>
                    <a:pt x="17682" y="22509"/>
                    <a:pt x="17682" y="22800"/>
                  </a:cubicBezTo>
                  <a:lnTo>
                    <a:pt x="20183" y="22335"/>
                  </a:lnTo>
                  <a:cubicBezTo>
                    <a:pt x="20125" y="20532"/>
                    <a:pt x="20241" y="16926"/>
                    <a:pt x="20183" y="15064"/>
                  </a:cubicBezTo>
                  <a:cubicBezTo>
                    <a:pt x="22800" y="10411"/>
                    <a:pt x="24545" y="5817"/>
                    <a:pt x="26348" y="931"/>
                  </a:cubicBezTo>
                  <a:lnTo>
                    <a:pt x="26406" y="931"/>
                  </a:lnTo>
                  <a:lnTo>
                    <a:pt x="23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342800" y="940325"/>
              <a:ext cx="660175" cy="570000"/>
            </a:xfrm>
            <a:custGeom>
              <a:avLst/>
              <a:gdLst/>
              <a:ahLst/>
              <a:cxnLst/>
              <a:rect l="l" t="t" r="r" b="b"/>
              <a:pathLst>
                <a:path w="26407" h="22800" extrusionOk="0">
                  <a:moveTo>
                    <a:pt x="23963" y="0"/>
                  </a:moveTo>
                  <a:cubicBezTo>
                    <a:pt x="22277" y="4421"/>
                    <a:pt x="20706" y="8550"/>
                    <a:pt x="18554" y="12680"/>
                  </a:cubicBezTo>
                  <a:lnTo>
                    <a:pt x="1280" y="3316"/>
                  </a:lnTo>
                  <a:lnTo>
                    <a:pt x="1" y="5642"/>
                  </a:lnTo>
                  <a:lnTo>
                    <a:pt x="17624" y="15123"/>
                  </a:lnTo>
                  <a:cubicBezTo>
                    <a:pt x="17624" y="17391"/>
                    <a:pt x="17682" y="22509"/>
                    <a:pt x="17682" y="22800"/>
                  </a:cubicBezTo>
                  <a:lnTo>
                    <a:pt x="20357" y="22742"/>
                  </a:lnTo>
                  <a:cubicBezTo>
                    <a:pt x="20299" y="20939"/>
                    <a:pt x="20241" y="16926"/>
                    <a:pt x="20241" y="15064"/>
                  </a:cubicBezTo>
                  <a:cubicBezTo>
                    <a:pt x="22800" y="10411"/>
                    <a:pt x="24545" y="5817"/>
                    <a:pt x="26348" y="931"/>
                  </a:cubicBezTo>
                  <a:lnTo>
                    <a:pt x="26406" y="931"/>
                  </a:lnTo>
                  <a:lnTo>
                    <a:pt x="23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0"/>
            <p:cNvSpPr/>
            <p:nvPr/>
          </p:nvSpPr>
          <p:spPr>
            <a:xfrm>
              <a:off x="742675" y="1216600"/>
              <a:ext cx="142525" cy="146875"/>
            </a:xfrm>
            <a:custGeom>
              <a:avLst/>
              <a:gdLst/>
              <a:ahLst/>
              <a:cxnLst/>
              <a:rect l="l" t="t" r="r" b="b"/>
              <a:pathLst>
                <a:path w="5701" h="5875" extrusionOk="0">
                  <a:moveTo>
                    <a:pt x="3374" y="931"/>
                  </a:moveTo>
                  <a:cubicBezTo>
                    <a:pt x="3839" y="931"/>
                    <a:pt x="4188" y="1163"/>
                    <a:pt x="4421" y="1512"/>
                  </a:cubicBezTo>
                  <a:cubicBezTo>
                    <a:pt x="4653" y="1861"/>
                    <a:pt x="4711" y="2327"/>
                    <a:pt x="4537" y="2734"/>
                  </a:cubicBezTo>
                  <a:cubicBezTo>
                    <a:pt x="4304" y="3141"/>
                    <a:pt x="4130" y="3606"/>
                    <a:pt x="4013" y="4072"/>
                  </a:cubicBezTo>
                  <a:cubicBezTo>
                    <a:pt x="3839" y="4595"/>
                    <a:pt x="3315" y="4944"/>
                    <a:pt x="2792" y="4944"/>
                  </a:cubicBezTo>
                  <a:cubicBezTo>
                    <a:pt x="2269" y="4944"/>
                    <a:pt x="1803" y="4595"/>
                    <a:pt x="1629" y="4130"/>
                  </a:cubicBezTo>
                  <a:lnTo>
                    <a:pt x="1105" y="2734"/>
                  </a:lnTo>
                  <a:cubicBezTo>
                    <a:pt x="989" y="2385"/>
                    <a:pt x="989" y="1978"/>
                    <a:pt x="1222" y="1629"/>
                  </a:cubicBezTo>
                  <a:cubicBezTo>
                    <a:pt x="1396" y="1280"/>
                    <a:pt x="1745" y="1105"/>
                    <a:pt x="2152" y="1047"/>
                  </a:cubicBezTo>
                  <a:cubicBezTo>
                    <a:pt x="2501" y="989"/>
                    <a:pt x="2908" y="931"/>
                    <a:pt x="3257" y="931"/>
                  </a:cubicBezTo>
                  <a:close/>
                  <a:moveTo>
                    <a:pt x="3432" y="0"/>
                  </a:moveTo>
                  <a:cubicBezTo>
                    <a:pt x="2966" y="0"/>
                    <a:pt x="2501" y="58"/>
                    <a:pt x="2036" y="116"/>
                  </a:cubicBezTo>
                  <a:cubicBezTo>
                    <a:pt x="1338" y="175"/>
                    <a:pt x="756" y="582"/>
                    <a:pt x="407" y="1163"/>
                  </a:cubicBezTo>
                  <a:cubicBezTo>
                    <a:pt x="58" y="1745"/>
                    <a:pt x="0" y="2443"/>
                    <a:pt x="233" y="3083"/>
                  </a:cubicBezTo>
                  <a:lnTo>
                    <a:pt x="756" y="4479"/>
                  </a:lnTo>
                  <a:cubicBezTo>
                    <a:pt x="1105" y="5293"/>
                    <a:pt x="1920" y="5875"/>
                    <a:pt x="2792" y="5875"/>
                  </a:cubicBezTo>
                  <a:cubicBezTo>
                    <a:pt x="3781" y="5875"/>
                    <a:pt x="4595" y="5293"/>
                    <a:pt x="4886" y="4362"/>
                  </a:cubicBezTo>
                  <a:cubicBezTo>
                    <a:pt x="5060" y="3955"/>
                    <a:pt x="5177" y="3490"/>
                    <a:pt x="5409" y="3083"/>
                  </a:cubicBezTo>
                  <a:cubicBezTo>
                    <a:pt x="5700" y="2385"/>
                    <a:pt x="5584" y="1629"/>
                    <a:pt x="5235" y="989"/>
                  </a:cubicBezTo>
                  <a:cubicBezTo>
                    <a:pt x="4828" y="407"/>
                    <a:pt x="4130" y="0"/>
                    <a:pt x="3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763025" y="1234050"/>
              <a:ext cx="106175" cy="106150"/>
            </a:xfrm>
            <a:custGeom>
              <a:avLst/>
              <a:gdLst/>
              <a:ahLst/>
              <a:cxnLst/>
              <a:rect l="l" t="t" r="r" b="b"/>
              <a:pathLst>
                <a:path w="4247" h="4246" extrusionOk="0">
                  <a:moveTo>
                    <a:pt x="2094" y="0"/>
                  </a:moveTo>
                  <a:cubicBezTo>
                    <a:pt x="1164" y="0"/>
                    <a:pt x="349" y="640"/>
                    <a:pt x="117" y="1512"/>
                  </a:cubicBezTo>
                  <a:cubicBezTo>
                    <a:pt x="59" y="1687"/>
                    <a:pt x="0" y="1919"/>
                    <a:pt x="0" y="2094"/>
                  </a:cubicBezTo>
                  <a:cubicBezTo>
                    <a:pt x="0" y="3257"/>
                    <a:pt x="931" y="4246"/>
                    <a:pt x="2094" y="4246"/>
                  </a:cubicBezTo>
                  <a:cubicBezTo>
                    <a:pt x="3316" y="4246"/>
                    <a:pt x="4246" y="3257"/>
                    <a:pt x="4246" y="2094"/>
                  </a:cubicBezTo>
                  <a:cubicBezTo>
                    <a:pt x="4246" y="1861"/>
                    <a:pt x="4188" y="1687"/>
                    <a:pt x="4130" y="1512"/>
                  </a:cubicBezTo>
                  <a:cubicBezTo>
                    <a:pt x="3897" y="640"/>
                    <a:pt x="3083" y="0"/>
                    <a:pt x="2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a:off x="776100" y="1245675"/>
              <a:ext cx="80000" cy="81450"/>
            </a:xfrm>
            <a:custGeom>
              <a:avLst/>
              <a:gdLst/>
              <a:ahLst/>
              <a:cxnLst/>
              <a:rect l="l" t="t" r="r" b="b"/>
              <a:pathLst>
                <a:path w="3200" h="3258" extrusionOk="0">
                  <a:moveTo>
                    <a:pt x="1571" y="0"/>
                  </a:moveTo>
                  <a:cubicBezTo>
                    <a:pt x="873" y="0"/>
                    <a:pt x="234" y="524"/>
                    <a:pt x="59" y="1164"/>
                  </a:cubicBezTo>
                  <a:cubicBezTo>
                    <a:pt x="1" y="1338"/>
                    <a:pt x="1" y="1454"/>
                    <a:pt x="1" y="1629"/>
                  </a:cubicBezTo>
                  <a:cubicBezTo>
                    <a:pt x="1" y="2560"/>
                    <a:pt x="699" y="3257"/>
                    <a:pt x="1571" y="3257"/>
                  </a:cubicBezTo>
                  <a:cubicBezTo>
                    <a:pt x="2502" y="3257"/>
                    <a:pt x="3200" y="2560"/>
                    <a:pt x="3200" y="1629"/>
                  </a:cubicBezTo>
                  <a:cubicBezTo>
                    <a:pt x="3200" y="1454"/>
                    <a:pt x="3200" y="1338"/>
                    <a:pt x="3142" y="1164"/>
                  </a:cubicBezTo>
                  <a:cubicBezTo>
                    <a:pt x="2967" y="524"/>
                    <a:pt x="2327" y="0"/>
                    <a:pt x="1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a:off x="765925" y="1386725"/>
              <a:ext cx="122175" cy="21825"/>
            </a:xfrm>
            <a:custGeom>
              <a:avLst/>
              <a:gdLst/>
              <a:ahLst/>
              <a:cxnLst/>
              <a:rect l="l" t="t" r="r" b="b"/>
              <a:pathLst>
                <a:path w="4887" h="873" extrusionOk="0">
                  <a:moveTo>
                    <a:pt x="408" y="0"/>
                  </a:moveTo>
                  <a:cubicBezTo>
                    <a:pt x="175" y="0"/>
                    <a:pt x="1" y="175"/>
                    <a:pt x="1" y="407"/>
                  </a:cubicBezTo>
                  <a:lnTo>
                    <a:pt x="1" y="524"/>
                  </a:lnTo>
                  <a:cubicBezTo>
                    <a:pt x="1" y="698"/>
                    <a:pt x="175" y="873"/>
                    <a:pt x="408" y="873"/>
                  </a:cubicBezTo>
                  <a:lnTo>
                    <a:pt x="4479" y="873"/>
                  </a:lnTo>
                  <a:cubicBezTo>
                    <a:pt x="4654" y="873"/>
                    <a:pt x="4886" y="698"/>
                    <a:pt x="4886" y="524"/>
                  </a:cubicBezTo>
                  <a:lnTo>
                    <a:pt x="4886" y="407"/>
                  </a:lnTo>
                  <a:cubicBezTo>
                    <a:pt x="4886" y="175"/>
                    <a:pt x="4654" y="0"/>
                    <a:pt x="4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765925" y="1481225"/>
              <a:ext cx="122175" cy="21850"/>
            </a:xfrm>
            <a:custGeom>
              <a:avLst/>
              <a:gdLst/>
              <a:ahLst/>
              <a:cxnLst/>
              <a:rect l="l" t="t" r="r" b="b"/>
              <a:pathLst>
                <a:path w="4887" h="874" extrusionOk="0">
                  <a:moveTo>
                    <a:pt x="408" y="1"/>
                  </a:moveTo>
                  <a:cubicBezTo>
                    <a:pt x="175" y="1"/>
                    <a:pt x="1" y="175"/>
                    <a:pt x="1" y="408"/>
                  </a:cubicBezTo>
                  <a:lnTo>
                    <a:pt x="1" y="466"/>
                  </a:lnTo>
                  <a:cubicBezTo>
                    <a:pt x="1" y="699"/>
                    <a:pt x="175" y="873"/>
                    <a:pt x="408" y="873"/>
                  </a:cubicBezTo>
                  <a:lnTo>
                    <a:pt x="4479" y="873"/>
                  </a:lnTo>
                  <a:cubicBezTo>
                    <a:pt x="4654" y="873"/>
                    <a:pt x="4886" y="699"/>
                    <a:pt x="4886" y="466"/>
                  </a:cubicBezTo>
                  <a:lnTo>
                    <a:pt x="4886" y="408"/>
                  </a:lnTo>
                  <a:cubicBezTo>
                    <a:pt x="4886" y="175"/>
                    <a:pt x="4654" y="1"/>
                    <a:pt x="4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305000" y="981025"/>
              <a:ext cx="170150" cy="171625"/>
            </a:xfrm>
            <a:custGeom>
              <a:avLst/>
              <a:gdLst/>
              <a:ahLst/>
              <a:cxnLst/>
              <a:rect l="l" t="t" r="r" b="b"/>
              <a:pathLst>
                <a:path w="6806" h="6865" extrusionOk="0">
                  <a:moveTo>
                    <a:pt x="3548" y="1513"/>
                  </a:moveTo>
                  <a:cubicBezTo>
                    <a:pt x="4014" y="1513"/>
                    <a:pt x="4421" y="1862"/>
                    <a:pt x="4595" y="2327"/>
                  </a:cubicBezTo>
                  <a:lnTo>
                    <a:pt x="5002" y="3723"/>
                  </a:lnTo>
                  <a:cubicBezTo>
                    <a:pt x="5177" y="4305"/>
                    <a:pt x="4828" y="4887"/>
                    <a:pt x="4304" y="5061"/>
                  </a:cubicBezTo>
                  <a:lnTo>
                    <a:pt x="3548" y="5294"/>
                  </a:lnTo>
                  <a:lnTo>
                    <a:pt x="3258" y="5294"/>
                  </a:lnTo>
                  <a:cubicBezTo>
                    <a:pt x="2792" y="5294"/>
                    <a:pt x="2385" y="5003"/>
                    <a:pt x="2211" y="4538"/>
                  </a:cubicBezTo>
                  <a:lnTo>
                    <a:pt x="1803" y="3142"/>
                  </a:lnTo>
                  <a:cubicBezTo>
                    <a:pt x="1629" y="2560"/>
                    <a:pt x="1978" y="1978"/>
                    <a:pt x="2501" y="1804"/>
                  </a:cubicBezTo>
                  <a:lnTo>
                    <a:pt x="3258" y="1571"/>
                  </a:lnTo>
                  <a:cubicBezTo>
                    <a:pt x="3316" y="1571"/>
                    <a:pt x="3432" y="1513"/>
                    <a:pt x="3548" y="1513"/>
                  </a:cubicBezTo>
                  <a:close/>
                  <a:moveTo>
                    <a:pt x="3606" y="1"/>
                  </a:moveTo>
                  <a:cubicBezTo>
                    <a:pt x="3374" y="1"/>
                    <a:pt x="3141" y="1"/>
                    <a:pt x="2909" y="117"/>
                  </a:cubicBezTo>
                  <a:lnTo>
                    <a:pt x="1978" y="350"/>
                  </a:lnTo>
                  <a:cubicBezTo>
                    <a:pt x="757" y="757"/>
                    <a:pt x="0" y="2037"/>
                    <a:pt x="408" y="3316"/>
                  </a:cubicBezTo>
                  <a:lnTo>
                    <a:pt x="931" y="5177"/>
                  </a:lnTo>
                  <a:cubicBezTo>
                    <a:pt x="1222" y="6166"/>
                    <a:pt x="2152" y="6864"/>
                    <a:pt x="3199" y="6864"/>
                  </a:cubicBezTo>
                  <a:cubicBezTo>
                    <a:pt x="3432" y="6864"/>
                    <a:pt x="3665" y="6806"/>
                    <a:pt x="3897" y="6748"/>
                  </a:cubicBezTo>
                  <a:lnTo>
                    <a:pt x="4828" y="6515"/>
                  </a:lnTo>
                  <a:cubicBezTo>
                    <a:pt x="6049" y="6108"/>
                    <a:pt x="6805" y="4770"/>
                    <a:pt x="6398" y="3549"/>
                  </a:cubicBezTo>
                  <a:lnTo>
                    <a:pt x="5875" y="1688"/>
                  </a:lnTo>
                  <a:cubicBezTo>
                    <a:pt x="5584" y="699"/>
                    <a:pt x="4653" y="1"/>
                    <a:pt x="3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0"/>
            <p:cNvSpPr/>
            <p:nvPr/>
          </p:nvSpPr>
          <p:spPr>
            <a:xfrm>
              <a:off x="344250" y="1021100"/>
              <a:ext cx="139625" cy="80650"/>
            </a:xfrm>
            <a:custGeom>
              <a:avLst/>
              <a:gdLst/>
              <a:ahLst/>
              <a:cxnLst/>
              <a:rect l="l" t="t" r="r" b="b"/>
              <a:pathLst>
                <a:path w="5585" h="3226" extrusionOk="0">
                  <a:moveTo>
                    <a:pt x="4953" y="1"/>
                  </a:moveTo>
                  <a:cubicBezTo>
                    <a:pt x="4893" y="1"/>
                    <a:pt x="4832" y="9"/>
                    <a:pt x="4770" y="26"/>
                  </a:cubicBezTo>
                  <a:lnTo>
                    <a:pt x="1" y="1364"/>
                  </a:lnTo>
                  <a:lnTo>
                    <a:pt x="582" y="3225"/>
                  </a:lnTo>
                  <a:lnTo>
                    <a:pt x="5061" y="2120"/>
                  </a:lnTo>
                  <a:cubicBezTo>
                    <a:pt x="5352" y="2062"/>
                    <a:pt x="5584" y="1771"/>
                    <a:pt x="5584" y="1539"/>
                  </a:cubicBezTo>
                  <a:lnTo>
                    <a:pt x="5584" y="608"/>
                  </a:lnTo>
                  <a:cubicBezTo>
                    <a:pt x="5584" y="262"/>
                    <a:pt x="5291" y="1"/>
                    <a:pt x="4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0"/>
            <p:cNvSpPr/>
            <p:nvPr/>
          </p:nvSpPr>
          <p:spPr>
            <a:xfrm>
              <a:off x="866250" y="1015925"/>
              <a:ext cx="2950" cy="1475"/>
            </a:xfrm>
            <a:custGeom>
              <a:avLst/>
              <a:gdLst/>
              <a:ahLst/>
              <a:cxnLst/>
              <a:rect l="l" t="t" r="r" b="b"/>
              <a:pathLst>
                <a:path w="118" h="59" extrusionOk="0">
                  <a:moveTo>
                    <a:pt x="117" y="1"/>
                  </a:moveTo>
                  <a:cubicBezTo>
                    <a:pt x="59" y="1"/>
                    <a:pt x="1" y="59"/>
                    <a:pt x="1" y="59"/>
                  </a:cubicBezTo>
                  <a:cubicBezTo>
                    <a:pt x="59" y="59"/>
                    <a:pt x="59" y="1"/>
                    <a:pt x="11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0"/>
            <p:cNvSpPr/>
            <p:nvPr/>
          </p:nvSpPr>
          <p:spPr>
            <a:xfrm>
              <a:off x="860450" y="1018850"/>
              <a:ext cx="2925" cy="1475"/>
            </a:xfrm>
            <a:custGeom>
              <a:avLst/>
              <a:gdLst/>
              <a:ahLst/>
              <a:cxnLst/>
              <a:rect l="l" t="t" r="r" b="b"/>
              <a:pathLst>
                <a:path w="117" h="59" extrusionOk="0">
                  <a:moveTo>
                    <a:pt x="117" y="0"/>
                  </a:moveTo>
                  <a:cubicBezTo>
                    <a:pt x="59" y="0"/>
                    <a:pt x="59" y="0"/>
                    <a:pt x="0" y="58"/>
                  </a:cubicBezTo>
                  <a:cubicBezTo>
                    <a:pt x="59" y="0"/>
                    <a:pt x="117" y="0"/>
                    <a:pt x="11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0"/>
            <p:cNvSpPr/>
            <p:nvPr/>
          </p:nvSpPr>
          <p:spPr>
            <a:xfrm>
              <a:off x="911350" y="995575"/>
              <a:ext cx="1475" cy="1475"/>
            </a:xfrm>
            <a:custGeom>
              <a:avLst/>
              <a:gdLst/>
              <a:ahLst/>
              <a:cxnLst/>
              <a:rect l="l" t="t" r="r" b="b"/>
              <a:pathLst>
                <a:path w="59" h="59" extrusionOk="0">
                  <a:moveTo>
                    <a:pt x="58" y="1"/>
                  </a:moveTo>
                  <a:cubicBezTo>
                    <a:pt x="58" y="1"/>
                    <a:pt x="58" y="1"/>
                    <a:pt x="0" y="59"/>
                  </a:cubicBezTo>
                  <a:cubicBezTo>
                    <a:pt x="58" y="59"/>
                    <a:pt x="58" y="1"/>
                    <a:pt x="58"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0"/>
            <p:cNvSpPr/>
            <p:nvPr/>
          </p:nvSpPr>
          <p:spPr>
            <a:xfrm>
              <a:off x="902625" y="999950"/>
              <a:ext cx="1475" cy="25"/>
            </a:xfrm>
            <a:custGeom>
              <a:avLst/>
              <a:gdLst/>
              <a:ahLst/>
              <a:cxnLst/>
              <a:rect l="l" t="t" r="r" b="b"/>
              <a:pathLst>
                <a:path w="59" h="1" extrusionOk="0">
                  <a:moveTo>
                    <a:pt x="58" y="0"/>
                  </a:moveTo>
                  <a:cubicBezTo>
                    <a:pt x="58" y="0"/>
                    <a:pt x="0" y="0"/>
                    <a:pt x="0" y="0"/>
                  </a:cubicBezTo>
                  <a:cubicBezTo>
                    <a:pt x="0" y="0"/>
                    <a:pt x="58" y="0"/>
                    <a:pt x="58"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0"/>
            <p:cNvSpPr/>
            <p:nvPr/>
          </p:nvSpPr>
          <p:spPr>
            <a:xfrm>
              <a:off x="853175" y="1020300"/>
              <a:ext cx="4400" cy="2925"/>
            </a:xfrm>
            <a:custGeom>
              <a:avLst/>
              <a:gdLst/>
              <a:ahLst/>
              <a:cxnLst/>
              <a:rect l="l" t="t" r="r" b="b"/>
              <a:pathLst>
                <a:path w="176" h="117" extrusionOk="0">
                  <a:moveTo>
                    <a:pt x="175" y="0"/>
                  </a:moveTo>
                  <a:cubicBezTo>
                    <a:pt x="117" y="58"/>
                    <a:pt x="59" y="58"/>
                    <a:pt x="1" y="117"/>
                  </a:cubicBezTo>
                  <a:cubicBezTo>
                    <a:pt x="59" y="58"/>
                    <a:pt x="117" y="58"/>
                    <a:pt x="175"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0"/>
            <p:cNvSpPr/>
            <p:nvPr/>
          </p:nvSpPr>
          <p:spPr>
            <a:xfrm>
              <a:off x="906975" y="997025"/>
              <a:ext cx="1475" cy="1475"/>
            </a:xfrm>
            <a:custGeom>
              <a:avLst/>
              <a:gdLst/>
              <a:ahLst/>
              <a:cxnLst/>
              <a:rect l="l" t="t" r="r" b="b"/>
              <a:pathLst>
                <a:path w="59" h="59" extrusionOk="0">
                  <a:moveTo>
                    <a:pt x="59" y="1"/>
                  </a:moveTo>
                  <a:cubicBezTo>
                    <a:pt x="59" y="1"/>
                    <a:pt x="59" y="59"/>
                    <a:pt x="1" y="59"/>
                  </a:cubicBezTo>
                  <a:cubicBezTo>
                    <a:pt x="59" y="59"/>
                    <a:pt x="59" y="1"/>
                    <a:pt x="59"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a:off x="811000" y="1036300"/>
              <a:ext cx="5850" cy="1475"/>
            </a:xfrm>
            <a:custGeom>
              <a:avLst/>
              <a:gdLst/>
              <a:ahLst/>
              <a:cxnLst/>
              <a:rect l="l" t="t" r="r" b="b"/>
              <a:pathLst>
                <a:path w="234" h="59" extrusionOk="0">
                  <a:moveTo>
                    <a:pt x="233" y="0"/>
                  </a:moveTo>
                  <a:cubicBezTo>
                    <a:pt x="175" y="0"/>
                    <a:pt x="117" y="0"/>
                    <a:pt x="1" y="58"/>
                  </a:cubicBezTo>
                  <a:cubicBezTo>
                    <a:pt x="117" y="0"/>
                    <a:pt x="175" y="0"/>
                    <a:pt x="23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0"/>
            <p:cNvSpPr/>
            <p:nvPr/>
          </p:nvSpPr>
          <p:spPr>
            <a:xfrm>
              <a:off x="845900" y="1023200"/>
              <a:ext cx="5850" cy="2925"/>
            </a:xfrm>
            <a:custGeom>
              <a:avLst/>
              <a:gdLst/>
              <a:ahLst/>
              <a:cxnLst/>
              <a:rect l="l" t="t" r="r" b="b"/>
              <a:pathLst>
                <a:path w="234" h="117" extrusionOk="0">
                  <a:moveTo>
                    <a:pt x="233" y="1"/>
                  </a:moveTo>
                  <a:cubicBezTo>
                    <a:pt x="175" y="59"/>
                    <a:pt x="117" y="59"/>
                    <a:pt x="1" y="117"/>
                  </a:cubicBezTo>
                  <a:cubicBezTo>
                    <a:pt x="117" y="59"/>
                    <a:pt x="175" y="59"/>
                    <a:pt x="233"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0"/>
            <p:cNvSpPr/>
            <p:nvPr/>
          </p:nvSpPr>
          <p:spPr>
            <a:xfrm>
              <a:off x="818275" y="1031925"/>
              <a:ext cx="13125" cy="2925"/>
            </a:xfrm>
            <a:custGeom>
              <a:avLst/>
              <a:gdLst/>
              <a:ahLst/>
              <a:cxnLst/>
              <a:rect l="l" t="t" r="r" b="b"/>
              <a:pathLst>
                <a:path w="525" h="117" extrusionOk="0">
                  <a:moveTo>
                    <a:pt x="524" y="1"/>
                  </a:moveTo>
                  <a:cubicBezTo>
                    <a:pt x="350" y="1"/>
                    <a:pt x="175" y="59"/>
                    <a:pt x="1" y="117"/>
                  </a:cubicBezTo>
                  <a:cubicBezTo>
                    <a:pt x="175" y="117"/>
                    <a:pt x="350" y="1"/>
                    <a:pt x="52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0"/>
            <p:cNvSpPr/>
            <p:nvPr/>
          </p:nvSpPr>
          <p:spPr>
            <a:xfrm>
              <a:off x="796475" y="1037750"/>
              <a:ext cx="13100" cy="2925"/>
            </a:xfrm>
            <a:custGeom>
              <a:avLst/>
              <a:gdLst/>
              <a:ahLst/>
              <a:cxnLst/>
              <a:rect l="l" t="t" r="r" b="b"/>
              <a:pathLst>
                <a:path w="524" h="117" extrusionOk="0">
                  <a:moveTo>
                    <a:pt x="524" y="0"/>
                  </a:moveTo>
                  <a:cubicBezTo>
                    <a:pt x="349" y="0"/>
                    <a:pt x="175" y="58"/>
                    <a:pt x="0" y="117"/>
                  </a:cubicBezTo>
                  <a:cubicBezTo>
                    <a:pt x="175" y="58"/>
                    <a:pt x="349" y="0"/>
                    <a:pt x="524"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832825" y="1029025"/>
              <a:ext cx="5825" cy="1475"/>
            </a:xfrm>
            <a:custGeom>
              <a:avLst/>
              <a:gdLst/>
              <a:ahLst/>
              <a:cxnLst/>
              <a:rect l="l" t="t" r="r" b="b"/>
              <a:pathLst>
                <a:path w="233" h="59" extrusionOk="0">
                  <a:moveTo>
                    <a:pt x="233" y="0"/>
                  </a:moveTo>
                  <a:lnTo>
                    <a:pt x="233" y="0"/>
                  </a:lnTo>
                  <a:cubicBezTo>
                    <a:pt x="175" y="0"/>
                    <a:pt x="58" y="58"/>
                    <a:pt x="0" y="58"/>
                  </a:cubicBezTo>
                  <a:cubicBezTo>
                    <a:pt x="117" y="58"/>
                    <a:pt x="175" y="0"/>
                    <a:pt x="23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840100" y="1026100"/>
              <a:ext cx="5825" cy="2950"/>
            </a:xfrm>
            <a:custGeom>
              <a:avLst/>
              <a:gdLst/>
              <a:ahLst/>
              <a:cxnLst/>
              <a:rect l="l" t="t" r="r" b="b"/>
              <a:pathLst>
                <a:path w="233" h="118" extrusionOk="0">
                  <a:moveTo>
                    <a:pt x="233" y="1"/>
                  </a:moveTo>
                  <a:cubicBezTo>
                    <a:pt x="116" y="59"/>
                    <a:pt x="58" y="59"/>
                    <a:pt x="0" y="117"/>
                  </a:cubicBezTo>
                  <a:cubicBezTo>
                    <a:pt x="58" y="59"/>
                    <a:pt x="116" y="59"/>
                    <a:pt x="233"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949150" y="992675"/>
              <a:ext cx="2925" cy="1475"/>
            </a:xfrm>
            <a:custGeom>
              <a:avLst/>
              <a:gdLst/>
              <a:ahLst/>
              <a:cxnLst/>
              <a:rect l="l" t="t" r="r" b="b"/>
              <a:pathLst>
                <a:path w="117" h="59" extrusionOk="0">
                  <a:moveTo>
                    <a:pt x="117" y="58"/>
                  </a:moveTo>
                  <a:cubicBezTo>
                    <a:pt x="117" y="58"/>
                    <a:pt x="58" y="0"/>
                    <a:pt x="0" y="0"/>
                  </a:cubicBezTo>
                  <a:cubicBezTo>
                    <a:pt x="58" y="0"/>
                    <a:pt x="117" y="58"/>
                    <a:pt x="117" y="58"/>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0"/>
            <p:cNvSpPr/>
            <p:nvPr/>
          </p:nvSpPr>
          <p:spPr>
            <a:xfrm>
              <a:off x="920050" y="994125"/>
              <a:ext cx="1500" cy="25"/>
            </a:xfrm>
            <a:custGeom>
              <a:avLst/>
              <a:gdLst/>
              <a:ahLst/>
              <a:cxnLst/>
              <a:rect l="l" t="t" r="r" b="b"/>
              <a:pathLst>
                <a:path w="60" h="1" extrusionOk="0">
                  <a:moveTo>
                    <a:pt x="59" y="0"/>
                  </a:moveTo>
                  <a:cubicBezTo>
                    <a:pt x="59" y="0"/>
                    <a:pt x="1" y="0"/>
                    <a:pt x="1" y="0"/>
                  </a:cubicBezTo>
                  <a:cubicBezTo>
                    <a:pt x="1" y="0"/>
                    <a:pt x="1" y="0"/>
                    <a:pt x="59"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0"/>
            <p:cNvSpPr/>
            <p:nvPr/>
          </p:nvSpPr>
          <p:spPr>
            <a:xfrm>
              <a:off x="981125" y="998475"/>
              <a:ext cx="5850" cy="1500"/>
            </a:xfrm>
            <a:custGeom>
              <a:avLst/>
              <a:gdLst/>
              <a:ahLst/>
              <a:cxnLst/>
              <a:rect l="l" t="t" r="r" b="b"/>
              <a:pathLst>
                <a:path w="234" h="60" extrusionOk="0">
                  <a:moveTo>
                    <a:pt x="233" y="59"/>
                  </a:moveTo>
                  <a:cubicBezTo>
                    <a:pt x="175" y="1"/>
                    <a:pt x="59" y="1"/>
                    <a:pt x="1" y="1"/>
                  </a:cubicBezTo>
                  <a:cubicBezTo>
                    <a:pt x="59" y="1"/>
                    <a:pt x="175" y="1"/>
                    <a:pt x="233" y="59"/>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997125" y="1001400"/>
              <a:ext cx="7300" cy="1475"/>
            </a:xfrm>
            <a:custGeom>
              <a:avLst/>
              <a:gdLst/>
              <a:ahLst/>
              <a:cxnLst/>
              <a:rect l="l" t="t" r="r" b="b"/>
              <a:pathLst>
                <a:path w="292" h="59" extrusionOk="0">
                  <a:moveTo>
                    <a:pt x="291" y="58"/>
                  </a:moveTo>
                  <a:cubicBezTo>
                    <a:pt x="175" y="0"/>
                    <a:pt x="117" y="0"/>
                    <a:pt x="1" y="0"/>
                  </a:cubicBezTo>
                  <a:cubicBezTo>
                    <a:pt x="117" y="0"/>
                    <a:pt x="175" y="0"/>
                    <a:pt x="291" y="58"/>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988400" y="999950"/>
              <a:ext cx="8750" cy="1475"/>
            </a:xfrm>
            <a:custGeom>
              <a:avLst/>
              <a:gdLst/>
              <a:ahLst/>
              <a:cxnLst/>
              <a:rect l="l" t="t" r="r" b="b"/>
              <a:pathLst>
                <a:path w="350" h="59" extrusionOk="0">
                  <a:moveTo>
                    <a:pt x="350" y="58"/>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1005850" y="1002850"/>
              <a:ext cx="5850" cy="1475"/>
            </a:xfrm>
            <a:custGeom>
              <a:avLst/>
              <a:gdLst/>
              <a:ahLst/>
              <a:cxnLst/>
              <a:rect l="l" t="t" r="r" b="b"/>
              <a:pathLst>
                <a:path w="234" h="59" extrusionOk="0">
                  <a:moveTo>
                    <a:pt x="233" y="59"/>
                  </a:moveTo>
                  <a:cubicBezTo>
                    <a:pt x="117" y="0"/>
                    <a:pt x="59" y="0"/>
                    <a:pt x="1" y="0"/>
                  </a:cubicBezTo>
                  <a:cubicBezTo>
                    <a:pt x="59" y="0"/>
                    <a:pt x="117" y="0"/>
                    <a:pt x="233" y="59"/>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0"/>
            <p:cNvSpPr/>
            <p:nvPr/>
          </p:nvSpPr>
          <p:spPr>
            <a:xfrm>
              <a:off x="1037850" y="1007200"/>
              <a:ext cx="4375" cy="25"/>
            </a:xfrm>
            <a:custGeom>
              <a:avLst/>
              <a:gdLst/>
              <a:ahLst/>
              <a:cxnLst/>
              <a:rect l="l" t="t" r="r" b="b"/>
              <a:pathLst>
                <a:path w="175" h="1" extrusionOk="0">
                  <a:moveTo>
                    <a:pt x="175" y="1"/>
                  </a:moveTo>
                  <a:cubicBezTo>
                    <a:pt x="116" y="1"/>
                    <a:pt x="58" y="1"/>
                    <a:pt x="0" y="1"/>
                  </a:cubicBezTo>
                  <a:cubicBezTo>
                    <a:pt x="58" y="1"/>
                    <a:pt x="116" y="1"/>
                    <a:pt x="175"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0"/>
            <p:cNvSpPr/>
            <p:nvPr/>
          </p:nvSpPr>
          <p:spPr>
            <a:xfrm>
              <a:off x="972400" y="997025"/>
              <a:ext cx="2950" cy="25"/>
            </a:xfrm>
            <a:custGeom>
              <a:avLst/>
              <a:gdLst/>
              <a:ahLst/>
              <a:cxnLst/>
              <a:rect l="l" t="t" r="r" b="b"/>
              <a:pathLst>
                <a:path w="118" h="1" extrusionOk="0">
                  <a:moveTo>
                    <a:pt x="117" y="1"/>
                  </a:moveTo>
                  <a:cubicBezTo>
                    <a:pt x="59" y="1"/>
                    <a:pt x="59" y="1"/>
                    <a:pt x="1" y="1"/>
                  </a:cubicBezTo>
                  <a:cubicBezTo>
                    <a:pt x="59" y="1"/>
                    <a:pt x="117" y="1"/>
                    <a:pt x="11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a:off x="934600" y="992675"/>
              <a:ext cx="2925" cy="25"/>
            </a:xfrm>
            <a:custGeom>
              <a:avLst/>
              <a:gdLst/>
              <a:ahLst/>
              <a:cxnLst/>
              <a:rect l="l" t="t" r="r" b="b"/>
              <a:pathLst>
                <a:path w="117" h="1" extrusionOk="0">
                  <a:moveTo>
                    <a:pt x="117"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922975" y="992675"/>
              <a:ext cx="1475" cy="25"/>
            </a:xfrm>
            <a:custGeom>
              <a:avLst/>
              <a:gdLst/>
              <a:ahLst/>
              <a:cxnLst/>
              <a:rect l="l" t="t" r="r" b="b"/>
              <a:pathLst>
                <a:path w="59" h="1" extrusionOk="0">
                  <a:moveTo>
                    <a:pt x="58" y="0"/>
                  </a:moveTo>
                  <a:cubicBezTo>
                    <a:pt x="58" y="0"/>
                    <a:pt x="0" y="0"/>
                    <a:pt x="0" y="0"/>
                  </a:cubicBezTo>
                  <a:cubicBezTo>
                    <a:pt x="0" y="0"/>
                    <a:pt x="58" y="0"/>
                    <a:pt x="58"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789200" y="1040650"/>
              <a:ext cx="5850" cy="25"/>
            </a:xfrm>
            <a:custGeom>
              <a:avLst/>
              <a:gdLst/>
              <a:ahLst/>
              <a:cxnLst/>
              <a:rect l="l" t="t" r="r" b="b"/>
              <a:pathLst>
                <a:path w="234" h="1" extrusionOk="0">
                  <a:moveTo>
                    <a:pt x="233" y="1"/>
                  </a:moveTo>
                  <a:cubicBezTo>
                    <a:pt x="117" y="1"/>
                    <a:pt x="59" y="1"/>
                    <a:pt x="0" y="1"/>
                  </a:cubicBezTo>
                  <a:cubicBezTo>
                    <a:pt x="59" y="1"/>
                    <a:pt x="117" y="1"/>
                    <a:pt x="233"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941875" y="992675"/>
              <a:ext cx="2925" cy="25"/>
            </a:xfrm>
            <a:custGeom>
              <a:avLst/>
              <a:gdLst/>
              <a:ahLst/>
              <a:cxnLst/>
              <a:rect l="l" t="t" r="r" b="b"/>
              <a:pathLst>
                <a:path w="117" h="1" extrusionOk="0">
                  <a:moveTo>
                    <a:pt x="117" y="0"/>
                  </a:moveTo>
                  <a:cubicBezTo>
                    <a:pt x="117" y="0"/>
                    <a:pt x="59" y="0"/>
                    <a:pt x="0" y="0"/>
                  </a:cubicBezTo>
                  <a:cubicBezTo>
                    <a:pt x="59" y="0"/>
                    <a:pt x="117" y="0"/>
                    <a:pt x="11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963675" y="995575"/>
              <a:ext cx="2950" cy="25"/>
            </a:xfrm>
            <a:custGeom>
              <a:avLst/>
              <a:gdLst/>
              <a:ahLst/>
              <a:cxnLst/>
              <a:rect l="l" t="t" r="r" b="b"/>
              <a:pathLst>
                <a:path w="118" h="1" extrusionOk="0">
                  <a:moveTo>
                    <a:pt x="117" y="1"/>
                  </a:moveTo>
                  <a:cubicBezTo>
                    <a:pt x="117" y="1"/>
                    <a:pt x="59" y="1"/>
                    <a:pt x="1" y="1"/>
                  </a:cubicBezTo>
                  <a:cubicBezTo>
                    <a:pt x="59" y="1"/>
                    <a:pt x="117" y="1"/>
                    <a:pt x="11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915700" y="994125"/>
              <a:ext cx="1475" cy="1475"/>
            </a:xfrm>
            <a:custGeom>
              <a:avLst/>
              <a:gdLst/>
              <a:ahLst/>
              <a:cxnLst/>
              <a:rect l="l" t="t" r="r" b="b"/>
              <a:pathLst>
                <a:path w="59" h="59" extrusionOk="0">
                  <a:moveTo>
                    <a:pt x="59" y="0"/>
                  </a:moveTo>
                  <a:cubicBezTo>
                    <a:pt x="59" y="0"/>
                    <a:pt x="1" y="59"/>
                    <a:pt x="1" y="59"/>
                  </a:cubicBezTo>
                  <a:cubicBezTo>
                    <a:pt x="1" y="59"/>
                    <a:pt x="59" y="0"/>
                    <a:pt x="59"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748475" y="1039200"/>
              <a:ext cx="7300" cy="1475"/>
            </a:xfrm>
            <a:custGeom>
              <a:avLst/>
              <a:gdLst/>
              <a:ahLst/>
              <a:cxnLst/>
              <a:rect l="l" t="t" r="r" b="b"/>
              <a:pathLst>
                <a:path w="292" h="59" extrusionOk="0">
                  <a:moveTo>
                    <a:pt x="292" y="59"/>
                  </a:moveTo>
                  <a:cubicBezTo>
                    <a:pt x="175" y="59"/>
                    <a:pt x="59" y="59"/>
                    <a:pt x="1" y="0"/>
                  </a:cubicBezTo>
                  <a:cubicBezTo>
                    <a:pt x="59" y="59"/>
                    <a:pt x="175" y="59"/>
                    <a:pt x="292" y="59"/>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741225" y="1037750"/>
              <a:ext cx="5825" cy="1475"/>
            </a:xfrm>
            <a:custGeom>
              <a:avLst/>
              <a:gdLst/>
              <a:ahLst/>
              <a:cxnLst/>
              <a:rect l="l" t="t" r="r" b="b"/>
              <a:pathLst>
                <a:path w="233" h="59" extrusionOk="0">
                  <a:moveTo>
                    <a:pt x="233" y="58"/>
                  </a:moveTo>
                  <a:cubicBezTo>
                    <a:pt x="175" y="58"/>
                    <a:pt x="58" y="0"/>
                    <a:pt x="0" y="0"/>
                  </a:cubicBezTo>
                  <a:cubicBezTo>
                    <a:pt x="58" y="0"/>
                    <a:pt x="175" y="58"/>
                    <a:pt x="233" y="58"/>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927325" y="992675"/>
              <a:ext cx="25" cy="25"/>
            </a:xfrm>
            <a:custGeom>
              <a:avLst/>
              <a:gdLst/>
              <a:ahLst/>
              <a:cxnLst/>
              <a:rect l="l" t="t" r="r" b="b"/>
              <a:pathLst>
                <a:path w="1" h="1" extrusionOk="0">
                  <a:moveTo>
                    <a:pt x="1"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441675" y="971775"/>
              <a:ext cx="289375" cy="63075"/>
            </a:xfrm>
            <a:custGeom>
              <a:avLst/>
              <a:gdLst/>
              <a:ahLst/>
              <a:cxnLst/>
              <a:rect l="l" t="t" r="r" b="b"/>
              <a:pathLst>
                <a:path w="11575" h="2523" extrusionOk="0">
                  <a:moveTo>
                    <a:pt x="3138" y="0"/>
                  </a:moveTo>
                  <a:cubicBezTo>
                    <a:pt x="2142" y="0"/>
                    <a:pt x="1098" y="157"/>
                    <a:pt x="1" y="545"/>
                  </a:cubicBezTo>
                  <a:cubicBezTo>
                    <a:pt x="1096" y="158"/>
                    <a:pt x="2143" y="1"/>
                    <a:pt x="3141" y="0"/>
                  </a:cubicBezTo>
                  <a:lnTo>
                    <a:pt x="3141" y="0"/>
                  </a:lnTo>
                  <a:cubicBezTo>
                    <a:pt x="3140" y="0"/>
                    <a:pt x="3139" y="0"/>
                    <a:pt x="3138" y="0"/>
                  </a:cubicBezTo>
                  <a:close/>
                  <a:moveTo>
                    <a:pt x="3145" y="0"/>
                  </a:moveTo>
                  <a:cubicBezTo>
                    <a:pt x="3144" y="0"/>
                    <a:pt x="3142" y="0"/>
                    <a:pt x="3141" y="0"/>
                  </a:cubicBezTo>
                  <a:lnTo>
                    <a:pt x="3141" y="0"/>
                  </a:lnTo>
                  <a:cubicBezTo>
                    <a:pt x="6471" y="2"/>
                    <a:pt x="9247" y="1762"/>
                    <a:pt x="11575" y="2523"/>
                  </a:cubicBezTo>
                  <a:cubicBezTo>
                    <a:pt x="9291" y="1762"/>
                    <a:pt x="6490" y="0"/>
                    <a:pt x="3145"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956425" y="994125"/>
              <a:ext cx="4375" cy="25"/>
            </a:xfrm>
            <a:custGeom>
              <a:avLst/>
              <a:gdLst/>
              <a:ahLst/>
              <a:cxnLst/>
              <a:rect l="l" t="t" r="r" b="b"/>
              <a:pathLst>
                <a:path w="175" h="1" extrusionOk="0">
                  <a:moveTo>
                    <a:pt x="0" y="0"/>
                  </a:moveTo>
                  <a:cubicBezTo>
                    <a:pt x="58" y="0"/>
                    <a:pt x="116" y="0"/>
                    <a:pt x="175" y="0"/>
                  </a:cubicBezTo>
                  <a:cubicBezTo>
                    <a:pt x="116" y="0"/>
                    <a:pt x="58"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732500" y="1036300"/>
              <a:ext cx="5825" cy="1475"/>
            </a:xfrm>
            <a:custGeom>
              <a:avLst/>
              <a:gdLst/>
              <a:ahLst/>
              <a:cxnLst/>
              <a:rect l="l" t="t" r="r" b="b"/>
              <a:pathLst>
                <a:path w="233" h="59" extrusionOk="0">
                  <a:moveTo>
                    <a:pt x="0" y="0"/>
                  </a:moveTo>
                  <a:cubicBezTo>
                    <a:pt x="58" y="0"/>
                    <a:pt x="175" y="0"/>
                    <a:pt x="233" y="58"/>
                  </a:cubicBezTo>
                  <a:cubicBezTo>
                    <a:pt x="175" y="0"/>
                    <a:pt x="116" y="0"/>
                    <a:pt x="0"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376250" y="997025"/>
              <a:ext cx="26200" cy="7300"/>
            </a:xfrm>
            <a:custGeom>
              <a:avLst/>
              <a:gdLst/>
              <a:ahLst/>
              <a:cxnLst/>
              <a:rect l="l" t="t" r="r" b="b"/>
              <a:pathLst>
                <a:path w="1048" h="292" extrusionOk="0">
                  <a:moveTo>
                    <a:pt x="1047" y="1"/>
                  </a:moveTo>
                  <a:cubicBezTo>
                    <a:pt x="698" y="117"/>
                    <a:pt x="349" y="175"/>
                    <a:pt x="0" y="292"/>
                  </a:cubicBezTo>
                  <a:cubicBezTo>
                    <a:pt x="349" y="175"/>
                    <a:pt x="698" y="117"/>
                    <a:pt x="1047"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242475" y="509925"/>
              <a:ext cx="897175" cy="482100"/>
            </a:xfrm>
            <a:custGeom>
              <a:avLst/>
              <a:gdLst/>
              <a:ahLst/>
              <a:cxnLst/>
              <a:rect l="l" t="t" r="r" b="b"/>
              <a:pathLst>
                <a:path w="35887" h="19284" extrusionOk="0">
                  <a:moveTo>
                    <a:pt x="31873" y="12563"/>
                  </a:moveTo>
                  <a:lnTo>
                    <a:pt x="33269" y="13261"/>
                  </a:lnTo>
                  <a:lnTo>
                    <a:pt x="34083" y="15355"/>
                  </a:lnTo>
                  <a:lnTo>
                    <a:pt x="34083" y="15355"/>
                  </a:lnTo>
                  <a:lnTo>
                    <a:pt x="32106" y="15181"/>
                  </a:lnTo>
                  <a:lnTo>
                    <a:pt x="32106" y="15239"/>
                  </a:lnTo>
                  <a:lnTo>
                    <a:pt x="31873" y="12563"/>
                  </a:lnTo>
                  <a:close/>
                  <a:moveTo>
                    <a:pt x="15854" y="1"/>
                  </a:moveTo>
                  <a:cubicBezTo>
                    <a:pt x="13229" y="1"/>
                    <a:pt x="10515" y="502"/>
                    <a:pt x="8085" y="1571"/>
                  </a:cubicBezTo>
                  <a:cubicBezTo>
                    <a:pt x="6922" y="2094"/>
                    <a:pt x="5817" y="2734"/>
                    <a:pt x="4828" y="3490"/>
                  </a:cubicBezTo>
                  <a:cubicBezTo>
                    <a:pt x="3956" y="4246"/>
                    <a:pt x="3083" y="5061"/>
                    <a:pt x="2385" y="5991"/>
                  </a:cubicBezTo>
                  <a:cubicBezTo>
                    <a:pt x="2327" y="6166"/>
                    <a:pt x="2211" y="6282"/>
                    <a:pt x="2152" y="6398"/>
                  </a:cubicBezTo>
                  <a:cubicBezTo>
                    <a:pt x="2036" y="6573"/>
                    <a:pt x="1920" y="6747"/>
                    <a:pt x="1804" y="6864"/>
                  </a:cubicBezTo>
                  <a:cubicBezTo>
                    <a:pt x="1745" y="7038"/>
                    <a:pt x="1687" y="7154"/>
                    <a:pt x="1571" y="7329"/>
                  </a:cubicBezTo>
                  <a:cubicBezTo>
                    <a:pt x="1396" y="7678"/>
                    <a:pt x="1222" y="8027"/>
                    <a:pt x="1047" y="8434"/>
                  </a:cubicBezTo>
                  <a:cubicBezTo>
                    <a:pt x="989" y="8608"/>
                    <a:pt x="873" y="8841"/>
                    <a:pt x="815" y="9016"/>
                  </a:cubicBezTo>
                  <a:cubicBezTo>
                    <a:pt x="757" y="9248"/>
                    <a:pt x="640" y="9481"/>
                    <a:pt x="582" y="9713"/>
                  </a:cubicBezTo>
                  <a:lnTo>
                    <a:pt x="524" y="10062"/>
                  </a:lnTo>
                  <a:cubicBezTo>
                    <a:pt x="408" y="10470"/>
                    <a:pt x="175" y="13378"/>
                    <a:pt x="0" y="15937"/>
                  </a:cubicBezTo>
                  <a:cubicBezTo>
                    <a:pt x="723" y="16768"/>
                    <a:pt x="1582" y="17050"/>
                    <a:pt x="2581" y="17050"/>
                  </a:cubicBezTo>
                  <a:cubicBezTo>
                    <a:pt x="4692" y="17050"/>
                    <a:pt x="7426" y="15791"/>
                    <a:pt x="10803" y="15791"/>
                  </a:cubicBezTo>
                  <a:cubicBezTo>
                    <a:pt x="12650" y="15791"/>
                    <a:pt x="14690" y="16168"/>
                    <a:pt x="16926" y="17333"/>
                  </a:cubicBezTo>
                  <a:cubicBezTo>
                    <a:pt x="19584" y="18678"/>
                    <a:pt x="21038" y="19283"/>
                    <a:pt x="22480" y="19283"/>
                  </a:cubicBezTo>
                  <a:cubicBezTo>
                    <a:pt x="23594" y="19283"/>
                    <a:pt x="24700" y="18922"/>
                    <a:pt x="26348" y="18263"/>
                  </a:cubicBezTo>
                  <a:cubicBezTo>
                    <a:pt x="27071" y="17978"/>
                    <a:pt x="27613" y="17867"/>
                    <a:pt x="28254" y="17867"/>
                  </a:cubicBezTo>
                  <a:cubicBezTo>
                    <a:pt x="29572" y="17867"/>
                    <a:pt x="31307" y="18337"/>
                    <a:pt x="35886" y="18729"/>
                  </a:cubicBezTo>
                  <a:cubicBezTo>
                    <a:pt x="35421" y="17856"/>
                    <a:pt x="35014" y="17042"/>
                    <a:pt x="34607" y="16111"/>
                  </a:cubicBezTo>
                  <a:cubicBezTo>
                    <a:pt x="34258" y="15181"/>
                    <a:pt x="33909" y="14076"/>
                    <a:pt x="33618" y="12738"/>
                  </a:cubicBezTo>
                  <a:cubicBezTo>
                    <a:pt x="33618" y="12680"/>
                    <a:pt x="33618" y="12563"/>
                    <a:pt x="33560" y="12505"/>
                  </a:cubicBezTo>
                  <a:lnTo>
                    <a:pt x="33560" y="12273"/>
                  </a:lnTo>
                  <a:cubicBezTo>
                    <a:pt x="33502" y="12098"/>
                    <a:pt x="33444" y="11865"/>
                    <a:pt x="33385" y="11633"/>
                  </a:cubicBezTo>
                  <a:cubicBezTo>
                    <a:pt x="33153" y="10644"/>
                    <a:pt x="32804" y="9713"/>
                    <a:pt x="32397" y="8841"/>
                  </a:cubicBezTo>
                  <a:cubicBezTo>
                    <a:pt x="31117" y="6340"/>
                    <a:pt x="29081" y="4363"/>
                    <a:pt x="26522" y="2967"/>
                  </a:cubicBezTo>
                  <a:cubicBezTo>
                    <a:pt x="23731" y="1396"/>
                    <a:pt x="20648" y="291"/>
                    <a:pt x="17391" y="59"/>
                  </a:cubicBezTo>
                  <a:cubicBezTo>
                    <a:pt x="16884" y="20"/>
                    <a:pt x="16371" y="1"/>
                    <a:pt x="15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302100" y="509925"/>
              <a:ext cx="775025" cy="297950"/>
            </a:xfrm>
            <a:custGeom>
              <a:avLst/>
              <a:gdLst/>
              <a:ahLst/>
              <a:cxnLst/>
              <a:rect l="l" t="t" r="r" b="b"/>
              <a:pathLst>
                <a:path w="31001" h="11918" extrusionOk="0">
                  <a:moveTo>
                    <a:pt x="31000" y="11633"/>
                  </a:moveTo>
                  <a:lnTo>
                    <a:pt x="30990" y="11643"/>
                  </a:lnTo>
                  <a:lnTo>
                    <a:pt x="30990" y="11643"/>
                  </a:lnTo>
                  <a:cubicBezTo>
                    <a:pt x="30993" y="11659"/>
                    <a:pt x="30997" y="11675"/>
                    <a:pt x="31000" y="11691"/>
                  </a:cubicBezTo>
                  <a:lnTo>
                    <a:pt x="31000" y="11633"/>
                  </a:lnTo>
                  <a:close/>
                  <a:moveTo>
                    <a:pt x="13503" y="1"/>
                  </a:moveTo>
                  <a:cubicBezTo>
                    <a:pt x="10844" y="1"/>
                    <a:pt x="8130" y="502"/>
                    <a:pt x="5700" y="1571"/>
                  </a:cubicBezTo>
                  <a:cubicBezTo>
                    <a:pt x="4537" y="2094"/>
                    <a:pt x="3490" y="2734"/>
                    <a:pt x="2501" y="3490"/>
                  </a:cubicBezTo>
                  <a:cubicBezTo>
                    <a:pt x="1571" y="4246"/>
                    <a:pt x="698" y="5061"/>
                    <a:pt x="0" y="6049"/>
                  </a:cubicBezTo>
                  <a:cubicBezTo>
                    <a:pt x="58" y="6049"/>
                    <a:pt x="58" y="6107"/>
                    <a:pt x="58" y="6107"/>
                  </a:cubicBezTo>
                  <a:cubicBezTo>
                    <a:pt x="873" y="8085"/>
                    <a:pt x="3664" y="9016"/>
                    <a:pt x="5526" y="9132"/>
                  </a:cubicBezTo>
                  <a:cubicBezTo>
                    <a:pt x="5964" y="9166"/>
                    <a:pt x="6404" y="9180"/>
                    <a:pt x="6844" y="9180"/>
                  </a:cubicBezTo>
                  <a:cubicBezTo>
                    <a:pt x="9852" y="9180"/>
                    <a:pt x="12897" y="8494"/>
                    <a:pt x="15877" y="8494"/>
                  </a:cubicBezTo>
                  <a:cubicBezTo>
                    <a:pt x="16973" y="8494"/>
                    <a:pt x="18061" y="8587"/>
                    <a:pt x="19135" y="8841"/>
                  </a:cubicBezTo>
                  <a:cubicBezTo>
                    <a:pt x="20997" y="9248"/>
                    <a:pt x="22683" y="10121"/>
                    <a:pt x="24428" y="10819"/>
                  </a:cubicBezTo>
                  <a:cubicBezTo>
                    <a:pt x="25956" y="11410"/>
                    <a:pt x="27525" y="11918"/>
                    <a:pt x="29100" y="11918"/>
                  </a:cubicBezTo>
                  <a:cubicBezTo>
                    <a:pt x="29385" y="11918"/>
                    <a:pt x="29669" y="11901"/>
                    <a:pt x="29954" y="11865"/>
                  </a:cubicBezTo>
                  <a:cubicBezTo>
                    <a:pt x="30303" y="11865"/>
                    <a:pt x="30652" y="11749"/>
                    <a:pt x="30942" y="11691"/>
                  </a:cubicBezTo>
                  <a:lnTo>
                    <a:pt x="30990" y="11643"/>
                  </a:lnTo>
                  <a:lnTo>
                    <a:pt x="30990" y="11643"/>
                  </a:lnTo>
                  <a:cubicBezTo>
                    <a:pt x="30757" y="10616"/>
                    <a:pt x="30413" y="9700"/>
                    <a:pt x="30012" y="8841"/>
                  </a:cubicBezTo>
                  <a:cubicBezTo>
                    <a:pt x="28732" y="6398"/>
                    <a:pt x="26696" y="4363"/>
                    <a:pt x="24137" y="2967"/>
                  </a:cubicBezTo>
                  <a:cubicBezTo>
                    <a:pt x="21346" y="1396"/>
                    <a:pt x="18263" y="349"/>
                    <a:pt x="15064" y="59"/>
                  </a:cubicBezTo>
                  <a:cubicBezTo>
                    <a:pt x="14548" y="20"/>
                    <a:pt x="14027" y="1"/>
                    <a:pt x="13503"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327950" y="1007200"/>
              <a:ext cx="35225" cy="9250"/>
            </a:xfrm>
            <a:custGeom>
              <a:avLst/>
              <a:gdLst/>
              <a:ahLst/>
              <a:cxnLst/>
              <a:rect l="l" t="t" r="r" b="b"/>
              <a:pathLst>
                <a:path w="1409" h="370" extrusionOk="0">
                  <a:moveTo>
                    <a:pt x="1409" y="1"/>
                  </a:moveTo>
                  <a:lnTo>
                    <a:pt x="1409" y="1"/>
                  </a:lnTo>
                  <a:cubicBezTo>
                    <a:pt x="1168" y="35"/>
                    <a:pt x="947" y="90"/>
                    <a:pt x="735" y="153"/>
                  </a:cubicBezTo>
                  <a:lnTo>
                    <a:pt x="735" y="153"/>
                  </a:lnTo>
                  <a:cubicBezTo>
                    <a:pt x="942" y="99"/>
                    <a:pt x="1175" y="45"/>
                    <a:pt x="1409" y="1"/>
                  </a:cubicBezTo>
                  <a:close/>
                  <a:moveTo>
                    <a:pt x="735" y="153"/>
                  </a:moveTo>
                  <a:lnTo>
                    <a:pt x="735" y="153"/>
                  </a:lnTo>
                  <a:cubicBezTo>
                    <a:pt x="312" y="263"/>
                    <a:pt x="1" y="369"/>
                    <a:pt x="28" y="369"/>
                  </a:cubicBezTo>
                  <a:cubicBezTo>
                    <a:pt x="41" y="369"/>
                    <a:pt x="125" y="347"/>
                    <a:pt x="304" y="292"/>
                  </a:cubicBezTo>
                  <a:cubicBezTo>
                    <a:pt x="446" y="244"/>
                    <a:pt x="588" y="197"/>
                    <a:pt x="735" y="153"/>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757200" y="1040650"/>
              <a:ext cx="5850" cy="1475"/>
            </a:xfrm>
            <a:custGeom>
              <a:avLst/>
              <a:gdLst/>
              <a:ahLst/>
              <a:cxnLst/>
              <a:rect l="l" t="t" r="r" b="b"/>
              <a:pathLst>
                <a:path w="234" h="59" extrusionOk="0">
                  <a:moveTo>
                    <a:pt x="1" y="1"/>
                  </a:moveTo>
                  <a:cubicBezTo>
                    <a:pt x="59" y="1"/>
                    <a:pt x="175" y="59"/>
                    <a:pt x="233" y="59"/>
                  </a:cubicBezTo>
                  <a:cubicBezTo>
                    <a:pt x="175" y="1"/>
                    <a:pt x="59" y="1"/>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771750" y="1042100"/>
              <a:ext cx="8750" cy="25"/>
            </a:xfrm>
            <a:custGeom>
              <a:avLst/>
              <a:gdLst/>
              <a:ahLst/>
              <a:cxnLst/>
              <a:rect l="l" t="t" r="r" b="b"/>
              <a:pathLst>
                <a:path w="350" h="1" extrusionOk="0">
                  <a:moveTo>
                    <a:pt x="349" y="1"/>
                  </a:moveTo>
                  <a:lnTo>
                    <a:pt x="0"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764475" y="1042100"/>
              <a:ext cx="7300" cy="25"/>
            </a:xfrm>
            <a:custGeom>
              <a:avLst/>
              <a:gdLst/>
              <a:ahLst/>
              <a:cxnLst/>
              <a:rect l="l" t="t" r="r" b="b"/>
              <a:pathLst>
                <a:path w="292" h="1" extrusionOk="0">
                  <a:moveTo>
                    <a:pt x="291" y="1"/>
                  </a:moveTo>
                  <a:cubicBezTo>
                    <a:pt x="175" y="1"/>
                    <a:pt x="117" y="1"/>
                    <a:pt x="1" y="1"/>
                  </a:cubicBezTo>
                  <a:cubicBezTo>
                    <a:pt x="117" y="1"/>
                    <a:pt x="175" y="1"/>
                    <a:pt x="29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780475" y="1040650"/>
              <a:ext cx="7300" cy="1475"/>
            </a:xfrm>
            <a:custGeom>
              <a:avLst/>
              <a:gdLst/>
              <a:ahLst/>
              <a:cxnLst/>
              <a:rect l="l" t="t" r="r" b="b"/>
              <a:pathLst>
                <a:path w="292" h="59" extrusionOk="0">
                  <a:moveTo>
                    <a:pt x="291" y="1"/>
                  </a:moveTo>
                  <a:cubicBezTo>
                    <a:pt x="175" y="1"/>
                    <a:pt x="117" y="59"/>
                    <a:pt x="0" y="59"/>
                  </a:cubicBezTo>
                  <a:cubicBezTo>
                    <a:pt x="117" y="59"/>
                    <a:pt x="175" y="1"/>
                    <a:pt x="29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1013125" y="1004300"/>
              <a:ext cx="21825" cy="2925"/>
            </a:xfrm>
            <a:custGeom>
              <a:avLst/>
              <a:gdLst/>
              <a:ahLst/>
              <a:cxnLst/>
              <a:rect l="l" t="t" r="r" b="b"/>
              <a:pathLst>
                <a:path w="873" h="117" extrusionOk="0">
                  <a:moveTo>
                    <a:pt x="0" y="1"/>
                  </a:moveTo>
                  <a:cubicBezTo>
                    <a:pt x="291" y="59"/>
                    <a:pt x="582" y="59"/>
                    <a:pt x="873" y="117"/>
                  </a:cubicBezTo>
                  <a:cubicBezTo>
                    <a:pt x="582" y="59"/>
                    <a:pt x="291" y="59"/>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1081450" y="1002850"/>
              <a:ext cx="13125" cy="1475"/>
            </a:xfrm>
            <a:custGeom>
              <a:avLst/>
              <a:gdLst/>
              <a:ahLst/>
              <a:cxnLst/>
              <a:rect l="l" t="t" r="r" b="b"/>
              <a:pathLst>
                <a:path w="525" h="59" extrusionOk="0">
                  <a:moveTo>
                    <a:pt x="524" y="0"/>
                  </a:moveTo>
                  <a:lnTo>
                    <a:pt x="1" y="59"/>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966600" y="995575"/>
              <a:ext cx="5825" cy="1475"/>
            </a:xfrm>
            <a:custGeom>
              <a:avLst/>
              <a:gdLst/>
              <a:ahLst/>
              <a:cxnLst/>
              <a:rect l="l" t="t" r="r" b="b"/>
              <a:pathLst>
                <a:path w="233" h="59" extrusionOk="0">
                  <a:moveTo>
                    <a:pt x="233" y="59"/>
                  </a:moveTo>
                  <a:cubicBezTo>
                    <a:pt x="175" y="1"/>
                    <a:pt x="116" y="1"/>
                    <a:pt x="0" y="1"/>
                  </a:cubicBezTo>
                  <a:cubicBezTo>
                    <a:pt x="116" y="1"/>
                    <a:pt x="175" y="1"/>
                    <a:pt x="233" y="59"/>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0"/>
            <p:cNvSpPr/>
            <p:nvPr/>
          </p:nvSpPr>
          <p:spPr>
            <a:xfrm>
              <a:off x="1100375" y="999950"/>
              <a:ext cx="13100" cy="2925"/>
            </a:xfrm>
            <a:custGeom>
              <a:avLst/>
              <a:gdLst/>
              <a:ahLst/>
              <a:cxnLst/>
              <a:rect l="l" t="t" r="r" b="b"/>
              <a:pathLst>
                <a:path w="524" h="117" extrusionOk="0">
                  <a:moveTo>
                    <a:pt x="524" y="0"/>
                  </a:moveTo>
                  <a:cubicBezTo>
                    <a:pt x="349" y="58"/>
                    <a:pt x="175" y="58"/>
                    <a:pt x="0" y="116"/>
                  </a:cubicBezTo>
                  <a:cubicBezTo>
                    <a:pt x="175" y="58"/>
                    <a:pt x="349" y="58"/>
                    <a:pt x="524"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0"/>
            <p:cNvSpPr/>
            <p:nvPr/>
          </p:nvSpPr>
          <p:spPr>
            <a:xfrm>
              <a:off x="953500" y="994125"/>
              <a:ext cx="2950" cy="25"/>
            </a:xfrm>
            <a:custGeom>
              <a:avLst/>
              <a:gdLst/>
              <a:ahLst/>
              <a:cxnLst/>
              <a:rect l="l" t="t" r="r" b="b"/>
              <a:pathLst>
                <a:path w="118" h="1" extrusionOk="0">
                  <a:moveTo>
                    <a:pt x="117" y="0"/>
                  </a:moveTo>
                  <a:cubicBezTo>
                    <a:pt x="59" y="0"/>
                    <a:pt x="1" y="0"/>
                    <a:pt x="1" y="0"/>
                  </a:cubicBezTo>
                  <a:cubicBezTo>
                    <a:pt x="59" y="0"/>
                    <a:pt x="59" y="0"/>
                    <a:pt x="11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042200" y="1007200"/>
              <a:ext cx="8750" cy="25"/>
            </a:xfrm>
            <a:custGeom>
              <a:avLst/>
              <a:gdLst/>
              <a:ahLst/>
              <a:cxnLst/>
              <a:rect l="l" t="t" r="r" b="b"/>
              <a:pathLst>
                <a:path w="350" h="1" extrusionOk="0">
                  <a:moveTo>
                    <a:pt x="350"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944775" y="992675"/>
              <a:ext cx="4400" cy="25"/>
            </a:xfrm>
            <a:custGeom>
              <a:avLst/>
              <a:gdLst/>
              <a:ahLst/>
              <a:cxnLst/>
              <a:rect l="l" t="t" r="r" b="b"/>
              <a:pathLst>
                <a:path w="176" h="1" extrusionOk="0">
                  <a:moveTo>
                    <a:pt x="175" y="0"/>
                  </a:moveTo>
                  <a:cubicBezTo>
                    <a:pt x="117" y="0"/>
                    <a:pt x="59" y="0"/>
                    <a:pt x="1" y="0"/>
                  </a:cubicBezTo>
                  <a:cubicBezTo>
                    <a:pt x="59" y="0"/>
                    <a:pt x="117" y="0"/>
                    <a:pt x="17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937500" y="992675"/>
              <a:ext cx="4400" cy="25"/>
            </a:xfrm>
            <a:custGeom>
              <a:avLst/>
              <a:gdLst/>
              <a:ahLst/>
              <a:cxnLst/>
              <a:rect l="l" t="t" r="r" b="b"/>
              <a:pathLst>
                <a:path w="176" h="1" extrusionOk="0">
                  <a:moveTo>
                    <a:pt x="175" y="0"/>
                  </a:moveTo>
                  <a:cubicBezTo>
                    <a:pt x="117" y="0"/>
                    <a:pt x="59" y="0"/>
                    <a:pt x="1" y="0"/>
                  </a:cubicBezTo>
                  <a:cubicBezTo>
                    <a:pt x="59" y="0"/>
                    <a:pt x="117" y="0"/>
                    <a:pt x="17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1132350" y="997025"/>
              <a:ext cx="11650" cy="1475"/>
            </a:xfrm>
            <a:custGeom>
              <a:avLst/>
              <a:gdLst/>
              <a:ahLst/>
              <a:cxnLst/>
              <a:rect l="l" t="t" r="r" b="b"/>
              <a:pathLst>
                <a:path w="466" h="59" extrusionOk="0">
                  <a:moveTo>
                    <a:pt x="466" y="1"/>
                  </a:moveTo>
                  <a:cubicBezTo>
                    <a:pt x="291" y="1"/>
                    <a:pt x="117" y="1"/>
                    <a:pt x="1" y="59"/>
                  </a:cubicBezTo>
                  <a:cubicBezTo>
                    <a:pt x="117" y="1"/>
                    <a:pt x="291" y="1"/>
                    <a:pt x="466"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986950" y="999950"/>
              <a:ext cx="1475" cy="25"/>
            </a:xfrm>
            <a:custGeom>
              <a:avLst/>
              <a:gdLst/>
              <a:ahLst/>
              <a:cxnLst/>
              <a:rect l="l" t="t" r="r" b="b"/>
              <a:pathLst>
                <a:path w="59" h="1" extrusionOk="0">
                  <a:moveTo>
                    <a:pt x="59"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1139625" y="978125"/>
              <a:ext cx="5575" cy="9300"/>
            </a:xfrm>
            <a:custGeom>
              <a:avLst/>
              <a:gdLst/>
              <a:ahLst/>
              <a:cxnLst/>
              <a:rect l="l" t="t" r="r" b="b"/>
              <a:pathLst>
                <a:path w="223" h="372" extrusionOk="0">
                  <a:moveTo>
                    <a:pt x="0" y="1"/>
                  </a:moveTo>
                  <a:lnTo>
                    <a:pt x="0" y="1"/>
                  </a:lnTo>
                  <a:cubicBezTo>
                    <a:pt x="142" y="255"/>
                    <a:pt x="214" y="372"/>
                    <a:pt x="218" y="372"/>
                  </a:cubicBezTo>
                  <a:cubicBezTo>
                    <a:pt x="223" y="372"/>
                    <a:pt x="150" y="240"/>
                    <a:pt x="0"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997125" y="1001400"/>
              <a:ext cx="25" cy="25"/>
            </a:xfrm>
            <a:custGeom>
              <a:avLst/>
              <a:gdLst/>
              <a:ahLst/>
              <a:cxnLst/>
              <a:rect l="l" t="t" r="r" b="b"/>
              <a:pathLst>
                <a:path w="1" h="1" extrusionOk="0">
                  <a:moveTo>
                    <a:pt x="1"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787750" y="1040650"/>
              <a:ext cx="1475" cy="25"/>
            </a:xfrm>
            <a:custGeom>
              <a:avLst/>
              <a:gdLst/>
              <a:ahLst/>
              <a:cxnLst/>
              <a:rect l="l" t="t" r="r" b="b"/>
              <a:pathLst>
                <a:path w="59" h="1" extrusionOk="0">
                  <a:moveTo>
                    <a:pt x="58"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1011675" y="1004300"/>
              <a:ext cx="1475" cy="25"/>
            </a:xfrm>
            <a:custGeom>
              <a:avLst/>
              <a:gdLst/>
              <a:ahLst/>
              <a:cxnLst/>
              <a:rect l="l" t="t" r="r" b="b"/>
              <a:pathLst>
                <a:path w="59" h="1" extrusionOk="0">
                  <a:moveTo>
                    <a:pt x="58"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004400" y="1002850"/>
              <a:ext cx="1475" cy="25"/>
            </a:xfrm>
            <a:custGeom>
              <a:avLst/>
              <a:gdLst/>
              <a:ahLst/>
              <a:cxnLst/>
              <a:rect l="l" t="t" r="r" b="b"/>
              <a:pathLst>
                <a:path w="59" h="1" extrusionOk="0">
                  <a:moveTo>
                    <a:pt x="59"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869175" y="999975"/>
              <a:ext cx="34075" cy="15975"/>
            </a:xfrm>
            <a:custGeom>
              <a:avLst/>
              <a:gdLst/>
              <a:ahLst/>
              <a:cxnLst/>
              <a:rect l="l" t="t" r="r" b="b"/>
              <a:pathLst>
                <a:path w="1363" h="639" extrusionOk="0">
                  <a:moveTo>
                    <a:pt x="1359" y="0"/>
                  </a:moveTo>
                  <a:cubicBezTo>
                    <a:pt x="1356" y="0"/>
                    <a:pt x="1281" y="34"/>
                    <a:pt x="1105" y="115"/>
                  </a:cubicBezTo>
                  <a:cubicBezTo>
                    <a:pt x="1020" y="158"/>
                    <a:pt x="934" y="201"/>
                    <a:pt x="848" y="244"/>
                  </a:cubicBezTo>
                  <a:lnTo>
                    <a:pt x="848" y="244"/>
                  </a:lnTo>
                  <a:cubicBezTo>
                    <a:pt x="1143" y="105"/>
                    <a:pt x="1363" y="0"/>
                    <a:pt x="1359" y="0"/>
                  </a:cubicBezTo>
                  <a:close/>
                  <a:moveTo>
                    <a:pt x="848" y="244"/>
                  </a:moveTo>
                  <a:cubicBezTo>
                    <a:pt x="589" y="365"/>
                    <a:pt x="272" y="513"/>
                    <a:pt x="0" y="639"/>
                  </a:cubicBezTo>
                  <a:cubicBezTo>
                    <a:pt x="308" y="507"/>
                    <a:pt x="582" y="375"/>
                    <a:pt x="848" y="244"/>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975325" y="997025"/>
              <a:ext cx="5825" cy="1475"/>
            </a:xfrm>
            <a:custGeom>
              <a:avLst/>
              <a:gdLst/>
              <a:ahLst/>
              <a:cxnLst/>
              <a:rect l="l" t="t" r="r" b="b"/>
              <a:pathLst>
                <a:path w="233" h="59" extrusionOk="0">
                  <a:moveTo>
                    <a:pt x="233" y="59"/>
                  </a:moveTo>
                  <a:cubicBezTo>
                    <a:pt x="175" y="59"/>
                    <a:pt x="116" y="1"/>
                    <a:pt x="0" y="1"/>
                  </a:cubicBezTo>
                  <a:cubicBezTo>
                    <a:pt x="116" y="1"/>
                    <a:pt x="175" y="59"/>
                    <a:pt x="233" y="59"/>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1034925" y="1007200"/>
              <a:ext cx="2950" cy="25"/>
            </a:xfrm>
            <a:custGeom>
              <a:avLst/>
              <a:gdLst/>
              <a:ahLst/>
              <a:cxnLst/>
              <a:rect l="l" t="t" r="r" b="b"/>
              <a:pathLst>
                <a:path w="118" h="1" extrusionOk="0">
                  <a:moveTo>
                    <a:pt x="117" y="1"/>
                  </a:moveTo>
                  <a:cubicBezTo>
                    <a:pt x="59" y="1"/>
                    <a:pt x="59" y="1"/>
                    <a:pt x="1" y="1"/>
                  </a:cubicBezTo>
                  <a:cubicBezTo>
                    <a:pt x="59" y="1"/>
                    <a:pt x="59"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959325" y="994125"/>
              <a:ext cx="4375" cy="1475"/>
            </a:xfrm>
            <a:custGeom>
              <a:avLst/>
              <a:gdLst/>
              <a:ahLst/>
              <a:cxnLst/>
              <a:rect l="l" t="t" r="r" b="b"/>
              <a:pathLst>
                <a:path w="175" h="59" extrusionOk="0">
                  <a:moveTo>
                    <a:pt x="0" y="0"/>
                  </a:moveTo>
                  <a:cubicBezTo>
                    <a:pt x="59" y="59"/>
                    <a:pt x="117" y="59"/>
                    <a:pt x="175" y="59"/>
                  </a:cubicBezTo>
                  <a:cubicBezTo>
                    <a:pt x="117" y="59"/>
                    <a:pt x="59"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771750" y="1042100"/>
              <a:ext cx="1475" cy="25"/>
            </a:xfrm>
            <a:custGeom>
              <a:avLst/>
              <a:gdLst/>
              <a:ahLst/>
              <a:cxnLst/>
              <a:rect l="l" t="t" r="r" b="b"/>
              <a:pathLst>
                <a:path w="59" h="1" extrusionOk="0">
                  <a:moveTo>
                    <a:pt x="59"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845900" y="102610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838625" y="1029025"/>
              <a:ext cx="1500" cy="25"/>
            </a:xfrm>
            <a:custGeom>
              <a:avLst/>
              <a:gdLst/>
              <a:ahLst/>
              <a:cxnLst/>
              <a:rect l="l" t="t" r="r" b="b"/>
              <a:pathLst>
                <a:path w="60" h="1" extrusionOk="0">
                  <a:moveTo>
                    <a:pt x="59"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763025" y="1042100"/>
              <a:ext cx="1475" cy="25"/>
            </a:xfrm>
            <a:custGeom>
              <a:avLst/>
              <a:gdLst/>
              <a:ahLst/>
              <a:cxnLst/>
              <a:rect l="l" t="t" r="r" b="b"/>
              <a:pathLst>
                <a:path w="59" h="1" extrusionOk="0">
                  <a:moveTo>
                    <a:pt x="59"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857550" y="1020300"/>
              <a:ext cx="2925" cy="25"/>
            </a:xfrm>
            <a:custGeom>
              <a:avLst/>
              <a:gdLst/>
              <a:ahLst/>
              <a:cxnLst/>
              <a:rect l="l" t="t" r="r" b="b"/>
              <a:pathLst>
                <a:path w="117" h="1" extrusionOk="0">
                  <a:moveTo>
                    <a:pt x="116" y="0"/>
                  </a:moveTo>
                  <a:cubicBezTo>
                    <a:pt x="116" y="0"/>
                    <a:pt x="58" y="0"/>
                    <a:pt x="0" y="0"/>
                  </a:cubicBezTo>
                  <a:cubicBezTo>
                    <a:pt x="58" y="0"/>
                    <a:pt x="58" y="0"/>
                    <a:pt x="116"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0"/>
            <p:cNvSpPr/>
            <p:nvPr/>
          </p:nvSpPr>
          <p:spPr>
            <a:xfrm>
              <a:off x="851725" y="1023200"/>
              <a:ext cx="1475" cy="25"/>
            </a:xfrm>
            <a:custGeom>
              <a:avLst/>
              <a:gdLst/>
              <a:ahLst/>
              <a:cxnLst/>
              <a:rect l="l" t="t" r="r" b="b"/>
              <a:pathLst>
                <a:path w="59" h="1" extrusionOk="0">
                  <a:moveTo>
                    <a:pt x="59" y="1"/>
                  </a:moveTo>
                  <a:cubicBezTo>
                    <a:pt x="59" y="1"/>
                    <a:pt x="59" y="1"/>
                    <a:pt x="0" y="1"/>
                  </a:cubicBezTo>
                  <a:cubicBezTo>
                    <a:pt x="59" y="1"/>
                    <a:pt x="59" y="1"/>
                    <a:pt x="59"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0"/>
            <p:cNvSpPr/>
            <p:nvPr/>
          </p:nvSpPr>
          <p:spPr>
            <a:xfrm>
              <a:off x="809550" y="1037750"/>
              <a:ext cx="1475" cy="25"/>
            </a:xfrm>
            <a:custGeom>
              <a:avLst/>
              <a:gdLst/>
              <a:ahLst/>
              <a:cxnLst/>
              <a:rect l="l" t="t" r="r" b="b"/>
              <a:pathLst>
                <a:path w="59" h="1" extrusionOk="0">
                  <a:moveTo>
                    <a:pt x="59" y="0"/>
                  </a:moveTo>
                  <a:cubicBezTo>
                    <a:pt x="59" y="0"/>
                    <a:pt x="59" y="0"/>
                    <a:pt x="1" y="0"/>
                  </a:cubicBezTo>
                  <a:cubicBezTo>
                    <a:pt x="59" y="0"/>
                    <a:pt x="59" y="0"/>
                    <a:pt x="59"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0"/>
            <p:cNvSpPr/>
            <p:nvPr/>
          </p:nvSpPr>
          <p:spPr>
            <a:xfrm>
              <a:off x="795025" y="1040650"/>
              <a:ext cx="1475" cy="25"/>
            </a:xfrm>
            <a:custGeom>
              <a:avLst/>
              <a:gdLst/>
              <a:ahLst/>
              <a:cxnLst/>
              <a:rect l="l" t="t" r="r" b="b"/>
              <a:pathLst>
                <a:path w="59" h="1" extrusionOk="0">
                  <a:moveTo>
                    <a:pt x="58" y="1"/>
                  </a:moveTo>
                  <a:cubicBezTo>
                    <a:pt x="58" y="1"/>
                    <a:pt x="0" y="1"/>
                    <a:pt x="0" y="1"/>
                  </a:cubicBezTo>
                  <a:cubicBezTo>
                    <a:pt x="0" y="1"/>
                    <a:pt x="0" y="1"/>
                    <a:pt x="58"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0"/>
            <p:cNvSpPr/>
            <p:nvPr/>
          </p:nvSpPr>
          <p:spPr>
            <a:xfrm>
              <a:off x="831375" y="1030475"/>
              <a:ext cx="1475" cy="1475"/>
            </a:xfrm>
            <a:custGeom>
              <a:avLst/>
              <a:gdLst/>
              <a:ahLst/>
              <a:cxnLst/>
              <a:rect l="l" t="t" r="r" b="b"/>
              <a:pathLst>
                <a:path w="59" h="59" extrusionOk="0">
                  <a:moveTo>
                    <a:pt x="58" y="0"/>
                  </a:moveTo>
                  <a:cubicBezTo>
                    <a:pt x="58" y="0"/>
                    <a:pt x="58" y="1"/>
                    <a:pt x="0" y="59"/>
                  </a:cubicBezTo>
                  <a:cubicBezTo>
                    <a:pt x="58" y="59"/>
                    <a:pt x="58" y="0"/>
                    <a:pt x="58"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0"/>
            <p:cNvSpPr/>
            <p:nvPr/>
          </p:nvSpPr>
          <p:spPr>
            <a:xfrm>
              <a:off x="816825" y="1034825"/>
              <a:ext cx="1475" cy="1500"/>
            </a:xfrm>
            <a:custGeom>
              <a:avLst/>
              <a:gdLst/>
              <a:ahLst/>
              <a:cxnLst/>
              <a:rect l="l" t="t" r="r" b="b"/>
              <a:pathLst>
                <a:path w="59" h="60" extrusionOk="0">
                  <a:moveTo>
                    <a:pt x="59" y="1"/>
                  </a:moveTo>
                  <a:cubicBezTo>
                    <a:pt x="59" y="1"/>
                    <a:pt x="0" y="1"/>
                    <a:pt x="0" y="59"/>
                  </a:cubicBezTo>
                  <a:cubicBezTo>
                    <a:pt x="59" y="59"/>
                    <a:pt x="59" y="1"/>
                    <a:pt x="59"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780475" y="1042100"/>
              <a:ext cx="25" cy="25"/>
            </a:xfrm>
            <a:custGeom>
              <a:avLst/>
              <a:gdLst/>
              <a:ahLst/>
              <a:cxnLst/>
              <a:rect l="l" t="t" r="r" b="b"/>
              <a:pathLst>
                <a:path w="1" h="1" extrusionOk="0">
                  <a:moveTo>
                    <a:pt x="0"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904075" y="998475"/>
              <a:ext cx="2925" cy="1500"/>
            </a:xfrm>
            <a:custGeom>
              <a:avLst/>
              <a:gdLst/>
              <a:ahLst/>
              <a:cxnLst/>
              <a:rect l="l" t="t" r="r" b="b"/>
              <a:pathLst>
                <a:path w="117" h="60" extrusionOk="0">
                  <a:moveTo>
                    <a:pt x="117" y="1"/>
                  </a:moveTo>
                  <a:cubicBezTo>
                    <a:pt x="117" y="1"/>
                    <a:pt x="58" y="1"/>
                    <a:pt x="0" y="59"/>
                  </a:cubicBezTo>
                  <a:cubicBezTo>
                    <a:pt x="58" y="1"/>
                    <a:pt x="117"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917150" y="994125"/>
              <a:ext cx="1475" cy="25"/>
            </a:xfrm>
            <a:custGeom>
              <a:avLst/>
              <a:gdLst/>
              <a:ahLst/>
              <a:cxnLst/>
              <a:rect l="l" t="t" r="r" b="b"/>
              <a:pathLst>
                <a:path w="59" h="1" extrusionOk="0">
                  <a:moveTo>
                    <a:pt x="59" y="0"/>
                  </a:moveTo>
                  <a:cubicBezTo>
                    <a:pt x="59" y="0"/>
                    <a:pt x="59" y="0"/>
                    <a:pt x="1" y="0"/>
                  </a:cubicBezTo>
                  <a:cubicBezTo>
                    <a:pt x="1" y="0"/>
                    <a:pt x="59" y="0"/>
                    <a:pt x="59"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731025" y="1034825"/>
              <a:ext cx="1500" cy="1500"/>
            </a:xfrm>
            <a:custGeom>
              <a:avLst/>
              <a:gdLst/>
              <a:ahLst/>
              <a:cxnLst/>
              <a:rect l="l" t="t" r="r" b="b"/>
              <a:pathLst>
                <a:path w="60" h="60" extrusionOk="0">
                  <a:moveTo>
                    <a:pt x="1" y="1"/>
                  </a:moveTo>
                  <a:cubicBezTo>
                    <a:pt x="1" y="1"/>
                    <a:pt x="59" y="59"/>
                    <a:pt x="59" y="59"/>
                  </a:cubicBezTo>
                  <a:cubicBezTo>
                    <a:pt x="59"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924425" y="992675"/>
              <a:ext cx="2925" cy="25"/>
            </a:xfrm>
            <a:custGeom>
              <a:avLst/>
              <a:gdLst/>
              <a:ahLst/>
              <a:cxnLst/>
              <a:rect l="l" t="t" r="r" b="b"/>
              <a:pathLst>
                <a:path w="117" h="1" extrusionOk="0">
                  <a:moveTo>
                    <a:pt x="117" y="0"/>
                  </a:moveTo>
                  <a:cubicBezTo>
                    <a:pt x="59" y="0"/>
                    <a:pt x="59" y="0"/>
                    <a:pt x="0" y="0"/>
                  </a:cubicBezTo>
                  <a:cubicBezTo>
                    <a:pt x="59" y="0"/>
                    <a:pt x="59" y="0"/>
                    <a:pt x="11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921525" y="992675"/>
              <a:ext cx="1475" cy="1475"/>
            </a:xfrm>
            <a:custGeom>
              <a:avLst/>
              <a:gdLst/>
              <a:ahLst/>
              <a:cxnLst/>
              <a:rect l="l" t="t" r="r" b="b"/>
              <a:pathLst>
                <a:path w="59" h="59" extrusionOk="0">
                  <a:moveTo>
                    <a:pt x="58" y="0"/>
                  </a:moveTo>
                  <a:lnTo>
                    <a:pt x="58" y="0"/>
                  </a:lnTo>
                  <a:cubicBezTo>
                    <a:pt x="58" y="0"/>
                    <a:pt x="0" y="0"/>
                    <a:pt x="0" y="58"/>
                  </a:cubicBezTo>
                  <a:cubicBezTo>
                    <a:pt x="0" y="58"/>
                    <a:pt x="58" y="0"/>
                    <a:pt x="58"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912800" y="995575"/>
              <a:ext cx="2925" cy="25"/>
            </a:xfrm>
            <a:custGeom>
              <a:avLst/>
              <a:gdLst/>
              <a:ahLst/>
              <a:cxnLst/>
              <a:rect l="l" t="t" r="r" b="b"/>
              <a:pathLst>
                <a:path w="117" h="1" extrusionOk="0">
                  <a:moveTo>
                    <a:pt x="117" y="1"/>
                  </a:moveTo>
                  <a:cubicBezTo>
                    <a:pt x="117" y="1"/>
                    <a:pt x="58" y="1"/>
                    <a:pt x="0" y="1"/>
                  </a:cubicBezTo>
                  <a:cubicBezTo>
                    <a:pt x="58" y="1"/>
                    <a:pt x="58"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747025" y="1039200"/>
              <a:ext cx="1475" cy="25"/>
            </a:xfrm>
            <a:custGeom>
              <a:avLst/>
              <a:gdLst/>
              <a:ahLst/>
              <a:cxnLst/>
              <a:rect l="l" t="t" r="r" b="b"/>
              <a:pathLst>
                <a:path w="59" h="1" extrusionOk="0">
                  <a:moveTo>
                    <a:pt x="59" y="0"/>
                  </a:moveTo>
                  <a:cubicBezTo>
                    <a:pt x="59" y="0"/>
                    <a:pt x="1" y="0"/>
                    <a:pt x="1" y="0"/>
                  </a:cubicBezTo>
                  <a:cubicBezTo>
                    <a:pt x="1" y="0"/>
                    <a:pt x="1" y="0"/>
                    <a:pt x="59"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927325" y="992675"/>
              <a:ext cx="7300" cy="25"/>
            </a:xfrm>
            <a:custGeom>
              <a:avLst/>
              <a:gdLst/>
              <a:ahLst/>
              <a:cxnLst/>
              <a:rect l="l" t="t" r="r" b="b"/>
              <a:pathLst>
                <a:path w="292" h="1" extrusionOk="0">
                  <a:moveTo>
                    <a:pt x="292"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0"/>
            <p:cNvSpPr/>
            <p:nvPr/>
          </p:nvSpPr>
          <p:spPr>
            <a:xfrm>
              <a:off x="738300" y="1037750"/>
              <a:ext cx="2950" cy="25"/>
            </a:xfrm>
            <a:custGeom>
              <a:avLst/>
              <a:gdLst/>
              <a:ahLst/>
              <a:cxnLst/>
              <a:rect l="l" t="t" r="r" b="b"/>
              <a:pathLst>
                <a:path w="118" h="1" extrusionOk="0">
                  <a:moveTo>
                    <a:pt x="117" y="0"/>
                  </a:moveTo>
                  <a:lnTo>
                    <a:pt x="1"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a:off x="863350" y="1017375"/>
              <a:ext cx="2925" cy="1500"/>
            </a:xfrm>
            <a:custGeom>
              <a:avLst/>
              <a:gdLst/>
              <a:ahLst/>
              <a:cxnLst/>
              <a:rect l="l" t="t" r="r" b="b"/>
              <a:pathLst>
                <a:path w="117" h="60" extrusionOk="0">
                  <a:moveTo>
                    <a:pt x="117" y="1"/>
                  </a:moveTo>
                  <a:cubicBezTo>
                    <a:pt x="59" y="1"/>
                    <a:pt x="59" y="1"/>
                    <a:pt x="1" y="59"/>
                  </a:cubicBezTo>
                  <a:cubicBezTo>
                    <a:pt x="59" y="59"/>
                    <a:pt x="117"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a:off x="755750" y="1040650"/>
              <a:ext cx="1475" cy="25"/>
            </a:xfrm>
            <a:custGeom>
              <a:avLst/>
              <a:gdLst/>
              <a:ahLst/>
              <a:cxnLst/>
              <a:rect l="l" t="t" r="r" b="b"/>
              <a:pathLst>
                <a:path w="59" h="1" extrusionOk="0">
                  <a:moveTo>
                    <a:pt x="59" y="1"/>
                  </a:moveTo>
                  <a:cubicBezTo>
                    <a:pt x="59" y="1"/>
                    <a:pt x="1" y="1"/>
                    <a:pt x="1" y="1"/>
                  </a:cubicBezTo>
                  <a:cubicBezTo>
                    <a:pt x="1" y="1"/>
                    <a:pt x="59" y="1"/>
                    <a:pt x="59"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0"/>
            <p:cNvSpPr/>
            <p:nvPr/>
          </p:nvSpPr>
          <p:spPr>
            <a:xfrm>
              <a:off x="908425" y="997025"/>
              <a:ext cx="2950" cy="25"/>
            </a:xfrm>
            <a:custGeom>
              <a:avLst/>
              <a:gdLst/>
              <a:ahLst/>
              <a:cxnLst/>
              <a:rect l="l" t="t" r="r" b="b"/>
              <a:pathLst>
                <a:path w="118" h="1" extrusionOk="0">
                  <a:moveTo>
                    <a:pt x="117" y="1"/>
                  </a:moveTo>
                  <a:cubicBezTo>
                    <a:pt x="59" y="1"/>
                    <a:pt x="59" y="1"/>
                    <a:pt x="1" y="1"/>
                  </a:cubicBezTo>
                  <a:cubicBezTo>
                    <a:pt x="59" y="1"/>
                    <a:pt x="59" y="1"/>
                    <a:pt x="117"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0"/>
            <p:cNvSpPr/>
            <p:nvPr/>
          </p:nvSpPr>
          <p:spPr>
            <a:xfrm>
              <a:off x="223375" y="914900"/>
              <a:ext cx="672000" cy="128700"/>
            </a:xfrm>
            <a:custGeom>
              <a:avLst/>
              <a:gdLst/>
              <a:ahLst/>
              <a:cxnLst/>
              <a:rect l="l" t="t" r="r" b="b"/>
              <a:pathLst>
                <a:path w="26880" h="5148" extrusionOk="0">
                  <a:moveTo>
                    <a:pt x="11604" y="0"/>
                  </a:moveTo>
                  <a:cubicBezTo>
                    <a:pt x="8231" y="0"/>
                    <a:pt x="5481" y="1239"/>
                    <a:pt x="3355" y="1239"/>
                  </a:cubicBezTo>
                  <a:cubicBezTo>
                    <a:pt x="2326" y="1239"/>
                    <a:pt x="1443" y="949"/>
                    <a:pt x="706" y="87"/>
                  </a:cubicBezTo>
                  <a:lnTo>
                    <a:pt x="706" y="87"/>
                  </a:lnTo>
                  <a:cubicBezTo>
                    <a:pt x="607" y="1575"/>
                    <a:pt x="0" y="4629"/>
                    <a:pt x="2711" y="4629"/>
                  </a:cubicBezTo>
                  <a:cubicBezTo>
                    <a:pt x="3178" y="4629"/>
                    <a:pt x="3744" y="4538"/>
                    <a:pt x="4429" y="4333"/>
                  </a:cubicBezTo>
                  <a:cubicBezTo>
                    <a:pt x="5825" y="3925"/>
                    <a:pt x="7337" y="3693"/>
                    <a:pt x="8675" y="3228"/>
                  </a:cubicBezTo>
                  <a:cubicBezTo>
                    <a:pt x="9713" y="2845"/>
                    <a:pt x="10723" y="2685"/>
                    <a:pt x="11715" y="2685"/>
                  </a:cubicBezTo>
                  <a:cubicBezTo>
                    <a:pt x="13890" y="2685"/>
                    <a:pt x="15980" y="3454"/>
                    <a:pt x="18097" y="4333"/>
                  </a:cubicBezTo>
                  <a:cubicBezTo>
                    <a:pt x="19513" y="4923"/>
                    <a:pt x="20730" y="5147"/>
                    <a:pt x="21797" y="5147"/>
                  </a:cubicBezTo>
                  <a:cubicBezTo>
                    <a:pt x="23884" y="5147"/>
                    <a:pt x="25396" y="4289"/>
                    <a:pt x="26705" y="3635"/>
                  </a:cubicBezTo>
                  <a:lnTo>
                    <a:pt x="26879" y="2530"/>
                  </a:lnTo>
                  <a:lnTo>
                    <a:pt x="26879" y="2530"/>
                  </a:lnTo>
                  <a:cubicBezTo>
                    <a:pt x="25353" y="3145"/>
                    <a:pt x="24296" y="3479"/>
                    <a:pt x="23231" y="3479"/>
                  </a:cubicBezTo>
                  <a:cubicBezTo>
                    <a:pt x="21780" y="3479"/>
                    <a:pt x="20315" y="2858"/>
                    <a:pt x="17631" y="1483"/>
                  </a:cubicBezTo>
                  <a:cubicBezTo>
                    <a:pt x="15440" y="363"/>
                    <a:pt x="13431" y="0"/>
                    <a:pt x="11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0"/>
            <p:cNvSpPr/>
            <p:nvPr/>
          </p:nvSpPr>
          <p:spPr>
            <a:xfrm>
              <a:off x="230025" y="905325"/>
              <a:ext cx="921250" cy="132025"/>
            </a:xfrm>
            <a:custGeom>
              <a:avLst/>
              <a:gdLst/>
              <a:ahLst/>
              <a:cxnLst/>
              <a:rect l="l" t="t" r="r" b="b"/>
              <a:pathLst>
                <a:path w="36850" h="5281" extrusionOk="0">
                  <a:moveTo>
                    <a:pt x="11317" y="0"/>
                  </a:moveTo>
                  <a:cubicBezTo>
                    <a:pt x="7944" y="0"/>
                    <a:pt x="5212" y="1242"/>
                    <a:pt x="3101" y="1242"/>
                  </a:cubicBezTo>
                  <a:cubicBezTo>
                    <a:pt x="2093" y="1242"/>
                    <a:pt x="1226" y="958"/>
                    <a:pt x="498" y="121"/>
                  </a:cubicBezTo>
                  <a:cubicBezTo>
                    <a:pt x="498" y="237"/>
                    <a:pt x="498" y="353"/>
                    <a:pt x="498" y="528"/>
                  </a:cubicBezTo>
                  <a:cubicBezTo>
                    <a:pt x="352" y="2041"/>
                    <a:pt x="1" y="4619"/>
                    <a:pt x="2469" y="4619"/>
                  </a:cubicBezTo>
                  <a:cubicBezTo>
                    <a:pt x="2942" y="4619"/>
                    <a:pt x="3519" y="4524"/>
                    <a:pt x="4221" y="4308"/>
                  </a:cubicBezTo>
                  <a:cubicBezTo>
                    <a:pt x="5617" y="3901"/>
                    <a:pt x="7129" y="3669"/>
                    <a:pt x="8467" y="3203"/>
                  </a:cubicBezTo>
                  <a:cubicBezTo>
                    <a:pt x="9480" y="2830"/>
                    <a:pt x="10467" y="2674"/>
                    <a:pt x="11436" y="2674"/>
                  </a:cubicBezTo>
                  <a:cubicBezTo>
                    <a:pt x="13637" y="2674"/>
                    <a:pt x="15749" y="3478"/>
                    <a:pt x="17889" y="4367"/>
                  </a:cubicBezTo>
                  <a:cubicBezTo>
                    <a:pt x="19223" y="4916"/>
                    <a:pt x="20664" y="5280"/>
                    <a:pt x="22103" y="5280"/>
                  </a:cubicBezTo>
                  <a:cubicBezTo>
                    <a:pt x="22796" y="5280"/>
                    <a:pt x="23489" y="5196"/>
                    <a:pt x="24170" y="5006"/>
                  </a:cubicBezTo>
                  <a:cubicBezTo>
                    <a:pt x="25276" y="4716"/>
                    <a:pt x="26381" y="4076"/>
                    <a:pt x="27544" y="3727"/>
                  </a:cubicBezTo>
                  <a:cubicBezTo>
                    <a:pt x="27950" y="3621"/>
                    <a:pt x="28346" y="3579"/>
                    <a:pt x="28738" y="3579"/>
                  </a:cubicBezTo>
                  <a:cubicBezTo>
                    <a:pt x="29635" y="3579"/>
                    <a:pt x="30509" y="3798"/>
                    <a:pt x="31441" y="3960"/>
                  </a:cubicBezTo>
                  <a:cubicBezTo>
                    <a:pt x="31829" y="4010"/>
                    <a:pt x="32207" y="4030"/>
                    <a:pt x="32579" y="4030"/>
                  </a:cubicBezTo>
                  <a:cubicBezTo>
                    <a:pt x="33929" y="4030"/>
                    <a:pt x="35190" y="3760"/>
                    <a:pt x="36559" y="3669"/>
                  </a:cubicBezTo>
                  <a:lnTo>
                    <a:pt x="36850" y="3669"/>
                  </a:lnTo>
                  <a:cubicBezTo>
                    <a:pt x="36675" y="3436"/>
                    <a:pt x="36559" y="3145"/>
                    <a:pt x="36384" y="2913"/>
                  </a:cubicBezTo>
                  <a:cubicBezTo>
                    <a:pt x="31805" y="2521"/>
                    <a:pt x="30070" y="2051"/>
                    <a:pt x="28752" y="2051"/>
                  </a:cubicBezTo>
                  <a:cubicBezTo>
                    <a:pt x="28111" y="2051"/>
                    <a:pt x="27569" y="2162"/>
                    <a:pt x="26846" y="2447"/>
                  </a:cubicBezTo>
                  <a:cubicBezTo>
                    <a:pt x="25198" y="3106"/>
                    <a:pt x="24092" y="3467"/>
                    <a:pt x="22978" y="3467"/>
                  </a:cubicBezTo>
                  <a:cubicBezTo>
                    <a:pt x="21536" y="3467"/>
                    <a:pt x="20082" y="2862"/>
                    <a:pt x="17424" y="1517"/>
                  </a:cubicBezTo>
                  <a:cubicBezTo>
                    <a:pt x="15194" y="371"/>
                    <a:pt x="13160" y="0"/>
                    <a:pt x="11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0"/>
            <p:cNvSpPr/>
            <p:nvPr/>
          </p:nvSpPr>
          <p:spPr>
            <a:xfrm>
              <a:off x="230025" y="914075"/>
              <a:ext cx="913975" cy="123275"/>
            </a:xfrm>
            <a:custGeom>
              <a:avLst/>
              <a:gdLst/>
              <a:ahLst/>
              <a:cxnLst/>
              <a:rect l="l" t="t" r="r" b="b"/>
              <a:pathLst>
                <a:path w="36559" h="4931" extrusionOk="0">
                  <a:moveTo>
                    <a:pt x="11316" y="0"/>
                  </a:moveTo>
                  <a:cubicBezTo>
                    <a:pt x="7907" y="0"/>
                    <a:pt x="5147" y="1267"/>
                    <a:pt x="3035" y="1267"/>
                  </a:cubicBezTo>
                  <a:cubicBezTo>
                    <a:pt x="2048" y="1267"/>
                    <a:pt x="1202" y="990"/>
                    <a:pt x="498" y="178"/>
                  </a:cubicBezTo>
                  <a:lnTo>
                    <a:pt x="498" y="178"/>
                  </a:lnTo>
                  <a:cubicBezTo>
                    <a:pt x="352" y="1691"/>
                    <a:pt x="1" y="4269"/>
                    <a:pt x="2469" y="4269"/>
                  </a:cubicBezTo>
                  <a:cubicBezTo>
                    <a:pt x="2942" y="4269"/>
                    <a:pt x="3519" y="4174"/>
                    <a:pt x="4221" y="3958"/>
                  </a:cubicBezTo>
                  <a:cubicBezTo>
                    <a:pt x="5617" y="3551"/>
                    <a:pt x="7129" y="3319"/>
                    <a:pt x="8467" y="2853"/>
                  </a:cubicBezTo>
                  <a:cubicBezTo>
                    <a:pt x="9480" y="2480"/>
                    <a:pt x="10467" y="2324"/>
                    <a:pt x="11436" y="2324"/>
                  </a:cubicBezTo>
                  <a:cubicBezTo>
                    <a:pt x="13637" y="2324"/>
                    <a:pt x="15749" y="3128"/>
                    <a:pt x="17889" y="4017"/>
                  </a:cubicBezTo>
                  <a:cubicBezTo>
                    <a:pt x="19223" y="4566"/>
                    <a:pt x="20664" y="4930"/>
                    <a:pt x="22103" y="4930"/>
                  </a:cubicBezTo>
                  <a:cubicBezTo>
                    <a:pt x="22796" y="4930"/>
                    <a:pt x="23489" y="4846"/>
                    <a:pt x="24170" y="4656"/>
                  </a:cubicBezTo>
                  <a:cubicBezTo>
                    <a:pt x="25276" y="4366"/>
                    <a:pt x="26381" y="3726"/>
                    <a:pt x="27544" y="3435"/>
                  </a:cubicBezTo>
                  <a:cubicBezTo>
                    <a:pt x="27962" y="3308"/>
                    <a:pt x="28370" y="3260"/>
                    <a:pt x="28773" y="3260"/>
                  </a:cubicBezTo>
                  <a:cubicBezTo>
                    <a:pt x="29657" y="3260"/>
                    <a:pt x="30522" y="3490"/>
                    <a:pt x="31441" y="3610"/>
                  </a:cubicBezTo>
                  <a:cubicBezTo>
                    <a:pt x="31829" y="3660"/>
                    <a:pt x="32207" y="3680"/>
                    <a:pt x="32579" y="3680"/>
                  </a:cubicBezTo>
                  <a:cubicBezTo>
                    <a:pt x="33929" y="3680"/>
                    <a:pt x="35190" y="3410"/>
                    <a:pt x="36559" y="3319"/>
                  </a:cubicBezTo>
                  <a:cubicBezTo>
                    <a:pt x="36501" y="3202"/>
                    <a:pt x="36443" y="3086"/>
                    <a:pt x="36384" y="2970"/>
                  </a:cubicBezTo>
                  <a:cubicBezTo>
                    <a:pt x="31746" y="2537"/>
                    <a:pt x="30003" y="2052"/>
                    <a:pt x="28679" y="2052"/>
                  </a:cubicBezTo>
                  <a:cubicBezTo>
                    <a:pt x="28043" y="2052"/>
                    <a:pt x="27504" y="2163"/>
                    <a:pt x="26788" y="2446"/>
                  </a:cubicBezTo>
                  <a:cubicBezTo>
                    <a:pt x="25133" y="3134"/>
                    <a:pt x="24024" y="3509"/>
                    <a:pt x="22911" y="3509"/>
                  </a:cubicBezTo>
                  <a:cubicBezTo>
                    <a:pt x="21480" y="3509"/>
                    <a:pt x="20040" y="2889"/>
                    <a:pt x="17424" y="1516"/>
                  </a:cubicBezTo>
                  <a:cubicBezTo>
                    <a:pt x="15198" y="371"/>
                    <a:pt x="13162" y="0"/>
                    <a:pt x="1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0"/>
            <p:cNvSpPr/>
            <p:nvPr/>
          </p:nvSpPr>
          <p:spPr>
            <a:xfrm>
              <a:off x="848825" y="858725"/>
              <a:ext cx="45100" cy="42525"/>
            </a:xfrm>
            <a:custGeom>
              <a:avLst/>
              <a:gdLst/>
              <a:ahLst/>
              <a:cxnLst/>
              <a:rect l="l" t="t" r="r" b="b"/>
              <a:pathLst>
                <a:path w="1804" h="1701" extrusionOk="0">
                  <a:moveTo>
                    <a:pt x="944" y="1"/>
                  </a:moveTo>
                  <a:cubicBezTo>
                    <a:pt x="515" y="1"/>
                    <a:pt x="112" y="328"/>
                    <a:pt x="58" y="705"/>
                  </a:cubicBezTo>
                  <a:cubicBezTo>
                    <a:pt x="0" y="1171"/>
                    <a:pt x="349" y="1636"/>
                    <a:pt x="756" y="1694"/>
                  </a:cubicBezTo>
                  <a:cubicBezTo>
                    <a:pt x="790" y="1698"/>
                    <a:pt x="824" y="1700"/>
                    <a:pt x="858" y="1700"/>
                  </a:cubicBezTo>
                  <a:cubicBezTo>
                    <a:pt x="1280" y="1700"/>
                    <a:pt x="1637" y="1373"/>
                    <a:pt x="1745" y="996"/>
                  </a:cubicBezTo>
                  <a:cubicBezTo>
                    <a:pt x="1803" y="531"/>
                    <a:pt x="1454" y="65"/>
                    <a:pt x="1047" y="7"/>
                  </a:cubicBezTo>
                  <a:cubicBezTo>
                    <a:pt x="1013" y="3"/>
                    <a:pt x="978" y="1"/>
                    <a:pt x="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0"/>
            <p:cNvSpPr/>
            <p:nvPr/>
          </p:nvSpPr>
          <p:spPr>
            <a:xfrm>
              <a:off x="376250" y="826725"/>
              <a:ext cx="40725" cy="36750"/>
            </a:xfrm>
            <a:custGeom>
              <a:avLst/>
              <a:gdLst/>
              <a:ahLst/>
              <a:cxnLst/>
              <a:rect l="l" t="t" r="r" b="b"/>
              <a:pathLst>
                <a:path w="1629" h="1470" extrusionOk="0">
                  <a:moveTo>
                    <a:pt x="826" y="0"/>
                  </a:moveTo>
                  <a:cubicBezTo>
                    <a:pt x="457" y="0"/>
                    <a:pt x="112" y="275"/>
                    <a:pt x="59" y="648"/>
                  </a:cubicBezTo>
                  <a:cubicBezTo>
                    <a:pt x="0" y="1055"/>
                    <a:pt x="291" y="1404"/>
                    <a:pt x="698" y="1462"/>
                  </a:cubicBezTo>
                  <a:cubicBezTo>
                    <a:pt x="733" y="1467"/>
                    <a:pt x="768" y="1469"/>
                    <a:pt x="802" y="1469"/>
                  </a:cubicBezTo>
                  <a:cubicBezTo>
                    <a:pt x="1163" y="1469"/>
                    <a:pt x="1459" y="1194"/>
                    <a:pt x="1513" y="822"/>
                  </a:cubicBezTo>
                  <a:cubicBezTo>
                    <a:pt x="1629" y="415"/>
                    <a:pt x="1338" y="66"/>
                    <a:pt x="931" y="8"/>
                  </a:cubicBezTo>
                  <a:cubicBezTo>
                    <a:pt x="896" y="3"/>
                    <a:pt x="861" y="0"/>
                    <a:pt x="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0"/>
            <p:cNvSpPr/>
            <p:nvPr/>
          </p:nvSpPr>
          <p:spPr>
            <a:xfrm>
              <a:off x="416950" y="576800"/>
              <a:ext cx="203600" cy="78550"/>
            </a:xfrm>
            <a:custGeom>
              <a:avLst/>
              <a:gdLst/>
              <a:ahLst/>
              <a:cxnLst/>
              <a:rect l="l" t="t" r="r" b="b"/>
              <a:pathLst>
                <a:path w="8144" h="3142" extrusionOk="0">
                  <a:moveTo>
                    <a:pt x="8144" y="1"/>
                  </a:moveTo>
                  <a:cubicBezTo>
                    <a:pt x="6399" y="1"/>
                    <a:pt x="4654" y="234"/>
                    <a:pt x="3084" y="583"/>
                  </a:cubicBezTo>
                  <a:cubicBezTo>
                    <a:pt x="2095" y="1397"/>
                    <a:pt x="873" y="2444"/>
                    <a:pt x="1" y="3142"/>
                  </a:cubicBezTo>
                  <a:cubicBezTo>
                    <a:pt x="292" y="3025"/>
                    <a:pt x="699" y="2909"/>
                    <a:pt x="1222" y="2793"/>
                  </a:cubicBezTo>
                  <a:cubicBezTo>
                    <a:pt x="2095" y="2560"/>
                    <a:pt x="3200" y="2386"/>
                    <a:pt x="4538" y="2269"/>
                  </a:cubicBezTo>
                  <a:cubicBezTo>
                    <a:pt x="5410" y="1746"/>
                    <a:pt x="6573" y="1048"/>
                    <a:pt x="7504" y="408"/>
                  </a:cubicBezTo>
                  <a:cubicBezTo>
                    <a:pt x="7736" y="292"/>
                    <a:pt x="7911" y="117"/>
                    <a:pt x="8144"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0"/>
            <p:cNvSpPr/>
            <p:nvPr/>
          </p:nvSpPr>
          <p:spPr>
            <a:xfrm>
              <a:off x="626350" y="588450"/>
              <a:ext cx="205050" cy="66900"/>
            </a:xfrm>
            <a:custGeom>
              <a:avLst/>
              <a:gdLst/>
              <a:ahLst/>
              <a:cxnLst/>
              <a:rect l="l" t="t" r="r" b="b"/>
              <a:pathLst>
                <a:path w="8202" h="2676" extrusionOk="0">
                  <a:moveTo>
                    <a:pt x="3955" y="0"/>
                  </a:moveTo>
                  <a:lnTo>
                    <a:pt x="0" y="1920"/>
                  </a:lnTo>
                  <a:cubicBezTo>
                    <a:pt x="349" y="1978"/>
                    <a:pt x="640" y="2036"/>
                    <a:pt x="931" y="2094"/>
                  </a:cubicBezTo>
                  <a:cubicBezTo>
                    <a:pt x="1803" y="2210"/>
                    <a:pt x="2734" y="2443"/>
                    <a:pt x="3664" y="2676"/>
                  </a:cubicBezTo>
                  <a:cubicBezTo>
                    <a:pt x="5060" y="2327"/>
                    <a:pt x="6573" y="1861"/>
                    <a:pt x="7794" y="1512"/>
                  </a:cubicBezTo>
                  <a:cubicBezTo>
                    <a:pt x="7910" y="1512"/>
                    <a:pt x="8085" y="1454"/>
                    <a:pt x="8201" y="1396"/>
                  </a:cubicBezTo>
                  <a:cubicBezTo>
                    <a:pt x="6805" y="814"/>
                    <a:pt x="5409" y="349"/>
                    <a:pt x="3955"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0"/>
            <p:cNvSpPr/>
            <p:nvPr/>
          </p:nvSpPr>
          <p:spPr>
            <a:xfrm>
              <a:off x="799375" y="659700"/>
              <a:ext cx="190500" cy="71275"/>
            </a:xfrm>
            <a:custGeom>
              <a:avLst/>
              <a:gdLst/>
              <a:ahLst/>
              <a:cxnLst/>
              <a:rect l="l" t="t" r="r" b="b"/>
              <a:pathLst>
                <a:path w="7620" h="2851" extrusionOk="0">
                  <a:moveTo>
                    <a:pt x="4305" y="0"/>
                  </a:moveTo>
                  <a:lnTo>
                    <a:pt x="1" y="1105"/>
                  </a:lnTo>
                  <a:cubicBezTo>
                    <a:pt x="233" y="1222"/>
                    <a:pt x="408" y="1338"/>
                    <a:pt x="640" y="1454"/>
                  </a:cubicBezTo>
                  <a:cubicBezTo>
                    <a:pt x="1396" y="1861"/>
                    <a:pt x="2211" y="2327"/>
                    <a:pt x="3025" y="2850"/>
                  </a:cubicBezTo>
                  <a:lnTo>
                    <a:pt x="7445" y="2268"/>
                  </a:lnTo>
                  <a:lnTo>
                    <a:pt x="7620" y="2268"/>
                  </a:lnTo>
                  <a:cubicBezTo>
                    <a:pt x="7154" y="1919"/>
                    <a:pt x="6689" y="1512"/>
                    <a:pt x="6573" y="1454"/>
                  </a:cubicBezTo>
                  <a:cubicBezTo>
                    <a:pt x="5817" y="931"/>
                    <a:pt x="5061" y="465"/>
                    <a:pt x="4305" y="0"/>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0"/>
            <p:cNvSpPr/>
            <p:nvPr/>
          </p:nvSpPr>
          <p:spPr>
            <a:xfrm>
              <a:off x="447500" y="587000"/>
              <a:ext cx="157050" cy="59625"/>
            </a:xfrm>
            <a:custGeom>
              <a:avLst/>
              <a:gdLst/>
              <a:ahLst/>
              <a:cxnLst/>
              <a:rect l="l" t="t" r="r" b="b"/>
              <a:pathLst>
                <a:path w="6282" h="2385" extrusionOk="0">
                  <a:moveTo>
                    <a:pt x="6282" y="0"/>
                  </a:moveTo>
                  <a:cubicBezTo>
                    <a:pt x="4886" y="116"/>
                    <a:pt x="3490" y="291"/>
                    <a:pt x="2152" y="582"/>
                  </a:cubicBezTo>
                  <a:cubicBezTo>
                    <a:pt x="1513" y="1163"/>
                    <a:pt x="698" y="1803"/>
                    <a:pt x="0" y="2385"/>
                  </a:cubicBezTo>
                  <a:cubicBezTo>
                    <a:pt x="873" y="2152"/>
                    <a:pt x="1978" y="1978"/>
                    <a:pt x="3316" y="1861"/>
                  </a:cubicBezTo>
                  <a:cubicBezTo>
                    <a:pt x="4188" y="1338"/>
                    <a:pt x="5351" y="640"/>
                    <a:pt x="6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0"/>
            <p:cNvSpPr/>
            <p:nvPr/>
          </p:nvSpPr>
          <p:spPr>
            <a:xfrm>
              <a:off x="649600" y="600075"/>
              <a:ext cx="171600" cy="55275"/>
            </a:xfrm>
            <a:custGeom>
              <a:avLst/>
              <a:gdLst/>
              <a:ahLst/>
              <a:cxnLst/>
              <a:rect l="l" t="t" r="r" b="b"/>
              <a:pathLst>
                <a:path w="6864" h="2211" extrusionOk="0">
                  <a:moveTo>
                    <a:pt x="3374" y="0"/>
                  </a:moveTo>
                  <a:lnTo>
                    <a:pt x="1" y="1629"/>
                  </a:lnTo>
                  <a:cubicBezTo>
                    <a:pt x="873" y="1745"/>
                    <a:pt x="1804" y="1978"/>
                    <a:pt x="2734" y="2211"/>
                  </a:cubicBezTo>
                  <a:cubicBezTo>
                    <a:pt x="4072" y="1862"/>
                    <a:pt x="5643" y="1396"/>
                    <a:pt x="6864" y="1047"/>
                  </a:cubicBezTo>
                  <a:cubicBezTo>
                    <a:pt x="5701" y="640"/>
                    <a:pt x="4537" y="233"/>
                    <a:pt x="3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0"/>
            <p:cNvSpPr/>
            <p:nvPr/>
          </p:nvSpPr>
          <p:spPr>
            <a:xfrm>
              <a:off x="815375" y="671325"/>
              <a:ext cx="170150" cy="59650"/>
            </a:xfrm>
            <a:custGeom>
              <a:avLst/>
              <a:gdLst/>
              <a:ahLst/>
              <a:cxnLst/>
              <a:rect l="l" t="t" r="r" b="b"/>
              <a:pathLst>
                <a:path w="6806" h="2386" extrusionOk="0">
                  <a:moveTo>
                    <a:pt x="3955" y="0"/>
                  </a:moveTo>
                  <a:lnTo>
                    <a:pt x="0" y="989"/>
                  </a:lnTo>
                  <a:cubicBezTo>
                    <a:pt x="815" y="1396"/>
                    <a:pt x="1571" y="1862"/>
                    <a:pt x="2385" y="2385"/>
                  </a:cubicBezTo>
                  <a:lnTo>
                    <a:pt x="6805" y="1803"/>
                  </a:lnTo>
                  <a:cubicBezTo>
                    <a:pt x="6573" y="1629"/>
                    <a:pt x="6340" y="1454"/>
                    <a:pt x="6282" y="1396"/>
                  </a:cubicBezTo>
                  <a:cubicBezTo>
                    <a:pt x="5526" y="873"/>
                    <a:pt x="4770" y="408"/>
                    <a:pt x="3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0"/>
            <p:cNvSpPr/>
            <p:nvPr/>
          </p:nvSpPr>
          <p:spPr>
            <a:xfrm>
              <a:off x="267200" y="754200"/>
              <a:ext cx="74175" cy="112000"/>
            </a:xfrm>
            <a:custGeom>
              <a:avLst/>
              <a:gdLst/>
              <a:ahLst/>
              <a:cxnLst/>
              <a:rect l="l" t="t" r="r" b="b"/>
              <a:pathLst>
                <a:path w="2967" h="4480" extrusionOk="0">
                  <a:moveTo>
                    <a:pt x="2967" y="1"/>
                  </a:moveTo>
                  <a:lnTo>
                    <a:pt x="175" y="350"/>
                  </a:lnTo>
                  <a:lnTo>
                    <a:pt x="0" y="3665"/>
                  </a:lnTo>
                  <a:lnTo>
                    <a:pt x="1222" y="4479"/>
                  </a:lnTo>
                  <a:lnTo>
                    <a:pt x="2908" y="233"/>
                  </a:lnTo>
                  <a:lnTo>
                    <a:pt x="2967" y="1"/>
                  </a:ln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0"/>
            <p:cNvSpPr/>
            <p:nvPr/>
          </p:nvSpPr>
          <p:spPr>
            <a:xfrm>
              <a:off x="273000" y="760025"/>
              <a:ext cx="66925" cy="106175"/>
            </a:xfrm>
            <a:custGeom>
              <a:avLst/>
              <a:gdLst/>
              <a:ahLst/>
              <a:cxnLst/>
              <a:rect l="l" t="t" r="r" b="b"/>
              <a:pathLst>
                <a:path w="2677" h="4247" extrusionOk="0">
                  <a:moveTo>
                    <a:pt x="2676" y="0"/>
                  </a:moveTo>
                  <a:lnTo>
                    <a:pt x="117" y="291"/>
                  </a:lnTo>
                  <a:lnTo>
                    <a:pt x="1" y="3548"/>
                  </a:lnTo>
                  <a:lnTo>
                    <a:pt x="990" y="4246"/>
                  </a:lnTo>
                  <a:lnTo>
                    <a:pt x="2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30"/>
          <p:cNvGrpSpPr/>
          <p:nvPr/>
        </p:nvGrpSpPr>
        <p:grpSpPr>
          <a:xfrm rot="1112164">
            <a:off x="7703425" y="3325248"/>
            <a:ext cx="1081798" cy="1577848"/>
            <a:chOff x="6627200" y="562275"/>
            <a:chExt cx="754675" cy="1100725"/>
          </a:xfrm>
        </p:grpSpPr>
        <p:sp>
          <p:nvSpPr>
            <p:cNvPr id="775" name="Google Shape;775;p30"/>
            <p:cNvSpPr/>
            <p:nvPr/>
          </p:nvSpPr>
          <p:spPr>
            <a:xfrm>
              <a:off x="6788600" y="1287850"/>
              <a:ext cx="34925" cy="98900"/>
            </a:xfrm>
            <a:custGeom>
              <a:avLst/>
              <a:gdLst/>
              <a:ahLst/>
              <a:cxnLst/>
              <a:rect l="l" t="t" r="r" b="b"/>
              <a:pathLst>
                <a:path w="1397" h="3956" extrusionOk="0">
                  <a:moveTo>
                    <a:pt x="873" y="0"/>
                  </a:moveTo>
                  <a:cubicBezTo>
                    <a:pt x="873" y="0"/>
                    <a:pt x="641" y="407"/>
                    <a:pt x="466" y="814"/>
                  </a:cubicBezTo>
                  <a:cubicBezTo>
                    <a:pt x="234" y="1222"/>
                    <a:pt x="1" y="1629"/>
                    <a:pt x="1" y="1629"/>
                  </a:cubicBezTo>
                  <a:cubicBezTo>
                    <a:pt x="1" y="1629"/>
                    <a:pt x="117" y="2210"/>
                    <a:pt x="292" y="2850"/>
                  </a:cubicBezTo>
                  <a:cubicBezTo>
                    <a:pt x="350" y="3141"/>
                    <a:pt x="408" y="3432"/>
                    <a:pt x="466" y="3606"/>
                  </a:cubicBezTo>
                  <a:cubicBezTo>
                    <a:pt x="524" y="3839"/>
                    <a:pt x="583" y="3955"/>
                    <a:pt x="583" y="3955"/>
                  </a:cubicBezTo>
                  <a:cubicBezTo>
                    <a:pt x="583" y="3955"/>
                    <a:pt x="757" y="3548"/>
                    <a:pt x="990" y="3141"/>
                  </a:cubicBezTo>
                  <a:cubicBezTo>
                    <a:pt x="1164" y="2734"/>
                    <a:pt x="1397" y="2327"/>
                    <a:pt x="1397" y="2327"/>
                  </a:cubicBezTo>
                  <a:cubicBezTo>
                    <a:pt x="1397" y="2327"/>
                    <a:pt x="1222" y="1745"/>
                    <a:pt x="1106" y="1163"/>
                  </a:cubicBezTo>
                  <a:cubicBezTo>
                    <a:pt x="990" y="582"/>
                    <a:pt x="873"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0"/>
            <p:cNvSpPr/>
            <p:nvPr/>
          </p:nvSpPr>
          <p:spPr>
            <a:xfrm>
              <a:off x="6750800" y="1372175"/>
              <a:ext cx="36375" cy="97450"/>
            </a:xfrm>
            <a:custGeom>
              <a:avLst/>
              <a:gdLst/>
              <a:ahLst/>
              <a:cxnLst/>
              <a:rect l="l" t="t" r="r" b="b"/>
              <a:pathLst>
                <a:path w="1455" h="3898" extrusionOk="0">
                  <a:moveTo>
                    <a:pt x="699" y="1"/>
                  </a:moveTo>
                  <a:cubicBezTo>
                    <a:pt x="699" y="1"/>
                    <a:pt x="524" y="408"/>
                    <a:pt x="350" y="873"/>
                  </a:cubicBezTo>
                  <a:cubicBezTo>
                    <a:pt x="233" y="1106"/>
                    <a:pt x="175" y="1338"/>
                    <a:pt x="117" y="1513"/>
                  </a:cubicBezTo>
                  <a:cubicBezTo>
                    <a:pt x="59" y="1687"/>
                    <a:pt x="1" y="1804"/>
                    <a:pt x="1" y="1804"/>
                  </a:cubicBezTo>
                  <a:cubicBezTo>
                    <a:pt x="1" y="1804"/>
                    <a:pt x="59" y="1804"/>
                    <a:pt x="59" y="1920"/>
                  </a:cubicBezTo>
                  <a:cubicBezTo>
                    <a:pt x="59" y="1978"/>
                    <a:pt x="117" y="2036"/>
                    <a:pt x="175" y="2153"/>
                  </a:cubicBezTo>
                  <a:cubicBezTo>
                    <a:pt x="175" y="2269"/>
                    <a:pt x="233" y="2385"/>
                    <a:pt x="292" y="2501"/>
                  </a:cubicBezTo>
                  <a:cubicBezTo>
                    <a:pt x="350" y="2676"/>
                    <a:pt x="408" y="2792"/>
                    <a:pt x="524" y="2909"/>
                  </a:cubicBezTo>
                  <a:cubicBezTo>
                    <a:pt x="582" y="3025"/>
                    <a:pt x="640" y="3199"/>
                    <a:pt x="699" y="3316"/>
                  </a:cubicBezTo>
                  <a:cubicBezTo>
                    <a:pt x="757" y="3432"/>
                    <a:pt x="815" y="3548"/>
                    <a:pt x="873" y="3607"/>
                  </a:cubicBezTo>
                  <a:cubicBezTo>
                    <a:pt x="931" y="3723"/>
                    <a:pt x="989" y="3781"/>
                    <a:pt x="1048" y="3839"/>
                  </a:cubicBezTo>
                  <a:cubicBezTo>
                    <a:pt x="1048" y="3897"/>
                    <a:pt x="1106" y="3897"/>
                    <a:pt x="1106" y="3897"/>
                  </a:cubicBezTo>
                  <a:cubicBezTo>
                    <a:pt x="1106" y="3897"/>
                    <a:pt x="1164" y="3490"/>
                    <a:pt x="1222" y="3083"/>
                  </a:cubicBezTo>
                  <a:cubicBezTo>
                    <a:pt x="1280" y="2967"/>
                    <a:pt x="1280" y="2850"/>
                    <a:pt x="1280" y="2792"/>
                  </a:cubicBezTo>
                  <a:cubicBezTo>
                    <a:pt x="1338" y="2676"/>
                    <a:pt x="1338" y="2560"/>
                    <a:pt x="1397" y="2501"/>
                  </a:cubicBezTo>
                  <a:cubicBezTo>
                    <a:pt x="1397" y="2443"/>
                    <a:pt x="1455" y="2385"/>
                    <a:pt x="1455" y="2327"/>
                  </a:cubicBezTo>
                  <a:cubicBezTo>
                    <a:pt x="1455" y="2269"/>
                    <a:pt x="1455" y="2269"/>
                    <a:pt x="1455" y="2269"/>
                  </a:cubicBezTo>
                  <a:cubicBezTo>
                    <a:pt x="1455" y="2269"/>
                    <a:pt x="1397" y="2153"/>
                    <a:pt x="1338" y="1920"/>
                  </a:cubicBezTo>
                  <a:cubicBezTo>
                    <a:pt x="1222" y="1745"/>
                    <a:pt x="1164" y="1455"/>
                    <a:pt x="1048" y="1164"/>
                  </a:cubicBezTo>
                  <a:cubicBezTo>
                    <a:pt x="873" y="582"/>
                    <a:pt x="699"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0"/>
            <p:cNvSpPr/>
            <p:nvPr/>
          </p:nvSpPr>
          <p:spPr>
            <a:xfrm>
              <a:off x="6739175" y="1466700"/>
              <a:ext cx="50925" cy="84350"/>
            </a:xfrm>
            <a:custGeom>
              <a:avLst/>
              <a:gdLst/>
              <a:ahLst/>
              <a:cxnLst/>
              <a:rect l="l" t="t" r="r" b="b"/>
              <a:pathLst>
                <a:path w="2037" h="3374" extrusionOk="0">
                  <a:moveTo>
                    <a:pt x="59" y="0"/>
                  </a:moveTo>
                  <a:cubicBezTo>
                    <a:pt x="59" y="0"/>
                    <a:pt x="59" y="116"/>
                    <a:pt x="59" y="291"/>
                  </a:cubicBezTo>
                  <a:cubicBezTo>
                    <a:pt x="0" y="523"/>
                    <a:pt x="0" y="756"/>
                    <a:pt x="0" y="989"/>
                  </a:cubicBezTo>
                  <a:cubicBezTo>
                    <a:pt x="0" y="1280"/>
                    <a:pt x="0" y="1512"/>
                    <a:pt x="59" y="1687"/>
                  </a:cubicBezTo>
                  <a:cubicBezTo>
                    <a:pt x="59" y="1919"/>
                    <a:pt x="59" y="2036"/>
                    <a:pt x="59" y="2036"/>
                  </a:cubicBezTo>
                  <a:cubicBezTo>
                    <a:pt x="59" y="2036"/>
                    <a:pt x="524" y="2501"/>
                    <a:pt x="989" y="2850"/>
                  </a:cubicBezTo>
                  <a:cubicBezTo>
                    <a:pt x="1105" y="2966"/>
                    <a:pt x="1222" y="3024"/>
                    <a:pt x="1338" y="3083"/>
                  </a:cubicBezTo>
                  <a:cubicBezTo>
                    <a:pt x="1513" y="3141"/>
                    <a:pt x="1571" y="3199"/>
                    <a:pt x="1687" y="3257"/>
                  </a:cubicBezTo>
                  <a:cubicBezTo>
                    <a:pt x="1803" y="3315"/>
                    <a:pt x="1862" y="3315"/>
                    <a:pt x="1920" y="3373"/>
                  </a:cubicBezTo>
                  <a:lnTo>
                    <a:pt x="2036" y="3373"/>
                  </a:lnTo>
                  <a:cubicBezTo>
                    <a:pt x="2036" y="3373"/>
                    <a:pt x="1978" y="3373"/>
                    <a:pt x="1978" y="3315"/>
                  </a:cubicBezTo>
                  <a:cubicBezTo>
                    <a:pt x="1978" y="3315"/>
                    <a:pt x="1920" y="3257"/>
                    <a:pt x="1920" y="3141"/>
                  </a:cubicBezTo>
                  <a:cubicBezTo>
                    <a:pt x="1862" y="3083"/>
                    <a:pt x="1862" y="3024"/>
                    <a:pt x="1803" y="2908"/>
                  </a:cubicBezTo>
                  <a:cubicBezTo>
                    <a:pt x="1803" y="2850"/>
                    <a:pt x="1745" y="2734"/>
                    <a:pt x="1745" y="2617"/>
                  </a:cubicBezTo>
                  <a:cubicBezTo>
                    <a:pt x="1629" y="2268"/>
                    <a:pt x="1571" y="1861"/>
                    <a:pt x="1571" y="1861"/>
                  </a:cubicBezTo>
                  <a:cubicBezTo>
                    <a:pt x="1571" y="1861"/>
                    <a:pt x="1454" y="1745"/>
                    <a:pt x="1280" y="1629"/>
                  </a:cubicBezTo>
                  <a:cubicBezTo>
                    <a:pt x="1164" y="1454"/>
                    <a:pt x="931" y="1221"/>
                    <a:pt x="757" y="989"/>
                  </a:cubicBezTo>
                  <a:cubicBezTo>
                    <a:pt x="582" y="756"/>
                    <a:pt x="408" y="523"/>
                    <a:pt x="291" y="349"/>
                  </a:cubicBezTo>
                  <a:cubicBezTo>
                    <a:pt x="117" y="116"/>
                    <a:pt x="59"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0"/>
            <p:cNvSpPr/>
            <p:nvPr/>
          </p:nvSpPr>
          <p:spPr>
            <a:xfrm>
              <a:off x="6755175" y="1568475"/>
              <a:ext cx="90175" cy="45100"/>
            </a:xfrm>
            <a:custGeom>
              <a:avLst/>
              <a:gdLst/>
              <a:ahLst/>
              <a:cxnLst/>
              <a:rect l="l" t="t" r="r" b="b"/>
              <a:pathLst>
                <a:path w="3607" h="1804" extrusionOk="0">
                  <a:moveTo>
                    <a:pt x="0" y="0"/>
                  </a:moveTo>
                  <a:cubicBezTo>
                    <a:pt x="0" y="0"/>
                    <a:pt x="0" y="0"/>
                    <a:pt x="58" y="59"/>
                  </a:cubicBezTo>
                  <a:cubicBezTo>
                    <a:pt x="58" y="117"/>
                    <a:pt x="117" y="175"/>
                    <a:pt x="175" y="291"/>
                  </a:cubicBezTo>
                  <a:cubicBezTo>
                    <a:pt x="233" y="349"/>
                    <a:pt x="233" y="466"/>
                    <a:pt x="349" y="582"/>
                  </a:cubicBezTo>
                  <a:cubicBezTo>
                    <a:pt x="407" y="640"/>
                    <a:pt x="465" y="756"/>
                    <a:pt x="524" y="873"/>
                  </a:cubicBezTo>
                  <a:cubicBezTo>
                    <a:pt x="873" y="1338"/>
                    <a:pt x="1222" y="1687"/>
                    <a:pt x="1222" y="1687"/>
                  </a:cubicBezTo>
                  <a:cubicBezTo>
                    <a:pt x="1222" y="1687"/>
                    <a:pt x="1396" y="1745"/>
                    <a:pt x="1629" y="1745"/>
                  </a:cubicBezTo>
                  <a:cubicBezTo>
                    <a:pt x="1745" y="1745"/>
                    <a:pt x="1861" y="1803"/>
                    <a:pt x="2036" y="1803"/>
                  </a:cubicBezTo>
                  <a:cubicBezTo>
                    <a:pt x="2152" y="1803"/>
                    <a:pt x="2327" y="1803"/>
                    <a:pt x="2501" y="1745"/>
                  </a:cubicBezTo>
                  <a:lnTo>
                    <a:pt x="2908" y="1745"/>
                  </a:lnTo>
                  <a:cubicBezTo>
                    <a:pt x="3025" y="1687"/>
                    <a:pt x="3141" y="1687"/>
                    <a:pt x="3257" y="1687"/>
                  </a:cubicBezTo>
                  <a:cubicBezTo>
                    <a:pt x="3374" y="1629"/>
                    <a:pt x="3432" y="1629"/>
                    <a:pt x="3490" y="1629"/>
                  </a:cubicBezTo>
                  <a:cubicBezTo>
                    <a:pt x="3548" y="1571"/>
                    <a:pt x="3606" y="1571"/>
                    <a:pt x="3606" y="1571"/>
                  </a:cubicBezTo>
                  <a:cubicBezTo>
                    <a:pt x="3606" y="1571"/>
                    <a:pt x="3606" y="1571"/>
                    <a:pt x="3548" y="1513"/>
                  </a:cubicBezTo>
                  <a:cubicBezTo>
                    <a:pt x="3490" y="1513"/>
                    <a:pt x="3432" y="1513"/>
                    <a:pt x="3374" y="1454"/>
                  </a:cubicBezTo>
                  <a:cubicBezTo>
                    <a:pt x="3315" y="1396"/>
                    <a:pt x="3257" y="1338"/>
                    <a:pt x="3141" y="1280"/>
                  </a:cubicBezTo>
                  <a:cubicBezTo>
                    <a:pt x="3083" y="1280"/>
                    <a:pt x="3025" y="1222"/>
                    <a:pt x="2908" y="1164"/>
                  </a:cubicBezTo>
                  <a:cubicBezTo>
                    <a:pt x="2850" y="1105"/>
                    <a:pt x="2734" y="1047"/>
                    <a:pt x="2676" y="989"/>
                  </a:cubicBezTo>
                  <a:cubicBezTo>
                    <a:pt x="2617" y="931"/>
                    <a:pt x="2501" y="873"/>
                    <a:pt x="2501" y="815"/>
                  </a:cubicBezTo>
                  <a:cubicBezTo>
                    <a:pt x="2385" y="698"/>
                    <a:pt x="2269" y="640"/>
                    <a:pt x="2269" y="640"/>
                  </a:cubicBezTo>
                  <a:lnTo>
                    <a:pt x="2210" y="640"/>
                  </a:lnTo>
                  <a:cubicBezTo>
                    <a:pt x="2152" y="640"/>
                    <a:pt x="2036" y="640"/>
                    <a:pt x="1978" y="582"/>
                  </a:cubicBezTo>
                  <a:cubicBezTo>
                    <a:pt x="1745" y="582"/>
                    <a:pt x="1454" y="524"/>
                    <a:pt x="1163" y="466"/>
                  </a:cubicBezTo>
                  <a:cubicBezTo>
                    <a:pt x="1047" y="408"/>
                    <a:pt x="873" y="349"/>
                    <a:pt x="756" y="349"/>
                  </a:cubicBezTo>
                  <a:cubicBezTo>
                    <a:pt x="582" y="291"/>
                    <a:pt x="465" y="233"/>
                    <a:pt x="349" y="175"/>
                  </a:cubicBezTo>
                  <a:cubicBezTo>
                    <a:pt x="233" y="117"/>
                    <a:pt x="175" y="59"/>
                    <a:pt x="117" y="59"/>
                  </a:cubicBezTo>
                  <a:cubicBezTo>
                    <a:pt x="58" y="0"/>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0"/>
            <p:cNvSpPr/>
            <p:nvPr/>
          </p:nvSpPr>
          <p:spPr>
            <a:xfrm>
              <a:off x="6827875" y="1622275"/>
              <a:ext cx="98900" cy="36375"/>
            </a:xfrm>
            <a:custGeom>
              <a:avLst/>
              <a:gdLst/>
              <a:ahLst/>
              <a:cxnLst/>
              <a:rect l="l" t="t" r="r" b="b"/>
              <a:pathLst>
                <a:path w="3956" h="1455" extrusionOk="0">
                  <a:moveTo>
                    <a:pt x="2269" y="0"/>
                  </a:moveTo>
                  <a:cubicBezTo>
                    <a:pt x="2269" y="0"/>
                    <a:pt x="2152" y="59"/>
                    <a:pt x="1978" y="175"/>
                  </a:cubicBezTo>
                  <a:cubicBezTo>
                    <a:pt x="1803" y="233"/>
                    <a:pt x="1512" y="349"/>
                    <a:pt x="1222" y="466"/>
                  </a:cubicBezTo>
                  <a:cubicBezTo>
                    <a:pt x="931" y="582"/>
                    <a:pt x="640" y="640"/>
                    <a:pt x="407" y="698"/>
                  </a:cubicBezTo>
                  <a:cubicBezTo>
                    <a:pt x="175" y="756"/>
                    <a:pt x="0" y="756"/>
                    <a:pt x="0" y="756"/>
                  </a:cubicBezTo>
                  <a:lnTo>
                    <a:pt x="291" y="931"/>
                  </a:lnTo>
                  <a:cubicBezTo>
                    <a:pt x="466" y="989"/>
                    <a:pt x="698" y="1105"/>
                    <a:pt x="989" y="1164"/>
                  </a:cubicBezTo>
                  <a:cubicBezTo>
                    <a:pt x="1222" y="1280"/>
                    <a:pt x="1454" y="1338"/>
                    <a:pt x="1629" y="1396"/>
                  </a:cubicBezTo>
                  <a:cubicBezTo>
                    <a:pt x="1861" y="1454"/>
                    <a:pt x="1978" y="1454"/>
                    <a:pt x="1978" y="1454"/>
                  </a:cubicBezTo>
                  <a:lnTo>
                    <a:pt x="2036" y="1454"/>
                  </a:lnTo>
                  <a:cubicBezTo>
                    <a:pt x="2094" y="1396"/>
                    <a:pt x="2210" y="1338"/>
                    <a:pt x="2327" y="1280"/>
                  </a:cubicBezTo>
                  <a:cubicBezTo>
                    <a:pt x="2443" y="1222"/>
                    <a:pt x="2559" y="1164"/>
                    <a:pt x="2676" y="1105"/>
                  </a:cubicBezTo>
                  <a:cubicBezTo>
                    <a:pt x="2792" y="1047"/>
                    <a:pt x="2908" y="931"/>
                    <a:pt x="3025" y="873"/>
                  </a:cubicBezTo>
                  <a:cubicBezTo>
                    <a:pt x="3141" y="756"/>
                    <a:pt x="3257" y="698"/>
                    <a:pt x="3374" y="582"/>
                  </a:cubicBezTo>
                  <a:cubicBezTo>
                    <a:pt x="3490" y="524"/>
                    <a:pt x="3606" y="408"/>
                    <a:pt x="3664" y="349"/>
                  </a:cubicBezTo>
                  <a:cubicBezTo>
                    <a:pt x="3839" y="233"/>
                    <a:pt x="3955" y="117"/>
                    <a:pt x="3955" y="117"/>
                  </a:cubicBezTo>
                  <a:lnTo>
                    <a:pt x="3083" y="117"/>
                  </a:lnTo>
                  <a:cubicBezTo>
                    <a:pt x="2967" y="59"/>
                    <a:pt x="2908" y="59"/>
                    <a:pt x="2792" y="59"/>
                  </a:cubicBezTo>
                  <a:cubicBezTo>
                    <a:pt x="2676" y="59"/>
                    <a:pt x="2618" y="59"/>
                    <a:pt x="2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0"/>
            <p:cNvSpPr/>
            <p:nvPr/>
          </p:nvSpPr>
          <p:spPr>
            <a:xfrm>
              <a:off x="6928200" y="1600450"/>
              <a:ext cx="78550" cy="62550"/>
            </a:xfrm>
            <a:custGeom>
              <a:avLst/>
              <a:gdLst/>
              <a:ahLst/>
              <a:cxnLst/>
              <a:rect l="l" t="t" r="r" b="b"/>
              <a:pathLst>
                <a:path w="3142" h="2502" extrusionOk="0">
                  <a:moveTo>
                    <a:pt x="3141" y="1"/>
                  </a:moveTo>
                  <a:lnTo>
                    <a:pt x="3141" y="1"/>
                  </a:lnTo>
                  <a:cubicBezTo>
                    <a:pt x="3141" y="1"/>
                    <a:pt x="2792" y="234"/>
                    <a:pt x="2385" y="408"/>
                  </a:cubicBezTo>
                  <a:cubicBezTo>
                    <a:pt x="2269" y="408"/>
                    <a:pt x="2211" y="466"/>
                    <a:pt x="2094" y="524"/>
                  </a:cubicBezTo>
                  <a:cubicBezTo>
                    <a:pt x="1978" y="524"/>
                    <a:pt x="1920" y="583"/>
                    <a:pt x="1862" y="583"/>
                  </a:cubicBezTo>
                  <a:cubicBezTo>
                    <a:pt x="1687" y="641"/>
                    <a:pt x="1571" y="699"/>
                    <a:pt x="1571" y="699"/>
                  </a:cubicBezTo>
                  <a:cubicBezTo>
                    <a:pt x="1571" y="699"/>
                    <a:pt x="1571" y="699"/>
                    <a:pt x="1513" y="757"/>
                  </a:cubicBezTo>
                  <a:cubicBezTo>
                    <a:pt x="1513" y="815"/>
                    <a:pt x="1455" y="873"/>
                    <a:pt x="1396" y="990"/>
                  </a:cubicBezTo>
                  <a:cubicBezTo>
                    <a:pt x="1338" y="1048"/>
                    <a:pt x="1222" y="1164"/>
                    <a:pt x="1164" y="1281"/>
                  </a:cubicBezTo>
                  <a:cubicBezTo>
                    <a:pt x="1106" y="1397"/>
                    <a:pt x="989" y="1513"/>
                    <a:pt x="873" y="1629"/>
                  </a:cubicBezTo>
                  <a:cubicBezTo>
                    <a:pt x="698" y="1862"/>
                    <a:pt x="466" y="2095"/>
                    <a:pt x="291" y="2211"/>
                  </a:cubicBezTo>
                  <a:cubicBezTo>
                    <a:pt x="233" y="2327"/>
                    <a:pt x="175" y="2386"/>
                    <a:pt x="117" y="2444"/>
                  </a:cubicBezTo>
                  <a:cubicBezTo>
                    <a:pt x="59" y="2444"/>
                    <a:pt x="0" y="2502"/>
                    <a:pt x="0" y="2502"/>
                  </a:cubicBezTo>
                  <a:cubicBezTo>
                    <a:pt x="0" y="2502"/>
                    <a:pt x="524" y="2444"/>
                    <a:pt x="1047" y="2386"/>
                  </a:cubicBezTo>
                  <a:cubicBezTo>
                    <a:pt x="1164" y="2327"/>
                    <a:pt x="1280" y="2327"/>
                    <a:pt x="1396" y="2327"/>
                  </a:cubicBezTo>
                  <a:cubicBezTo>
                    <a:pt x="1513" y="2269"/>
                    <a:pt x="1629" y="2269"/>
                    <a:pt x="1687" y="2211"/>
                  </a:cubicBezTo>
                  <a:cubicBezTo>
                    <a:pt x="1803" y="2211"/>
                    <a:pt x="1862" y="2153"/>
                    <a:pt x="1920" y="2153"/>
                  </a:cubicBezTo>
                  <a:lnTo>
                    <a:pt x="2036" y="2153"/>
                  </a:lnTo>
                  <a:cubicBezTo>
                    <a:pt x="2036" y="2153"/>
                    <a:pt x="2094" y="1978"/>
                    <a:pt x="2269" y="1804"/>
                  </a:cubicBezTo>
                  <a:cubicBezTo>
                    <a:pt x="2327" y="1688"/>
                    <a:pt x="2385" y="1629"/>
                    <a:pt x="2443" y="1455"/>
                  </a:cubicBezTo>
                  <a:cubicBezTo>
                    <a:pt x="2501" y="1339"/>
                    <a:pt x="2618" y="1222"/>
                    <a:pt x="2676" y="1106"/>
                  </a:cubicBezTo>
                  <a:cubicBezTo>
                    <a:pt x="2967" y="583"/>
                    <a:pt x="3141" y="1"/>
                    <a:pt x="3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0"/>
            <p:cNvSpPr/>
            <p:nvPr/>
          </p:nvSpPr>
          <p:spPr>
            <a:xfrm>
              <a:off x="7025625" y="1548125"/>
              <a:ext cx="50900" cy="85800"/>
            </a:xfrm>
            <a:custGeom>
              <a:avLst/>
              <a:gdLst/>
              <a:ahLst/>
              <a:cxnLst/>
              <a:rect l="l" t="t" r="r" b="b"/>
              <a:pathLst>
                <a:path w="2036" h="3432" extrusionOk="0">
                  <a:moveTo>
                    <a:pt x="2036" y="0"/>
                  </a:moveTo>
                  <a:cubicBezTo>
                    <a:pt x="2036" y="0"/>
                    <a:pt x="1745" y="291"/>
                    <a:pt x="1396" y="582"/>
                  </a:cubicBezTo>
                  <a:cubicBezTo>
                    <a:pt x="1222" y="756"/>
                    <a:pt x="1047" y="873"/>
                    <a:pt x="931" y="989"/>
                  </a:cubicBezTo>
                  <a:cubicBezTo>
                    <a:pt x="815" y="1105"/>
                    <a:pt x="698" y="1163"/>
                    <a:pt x="698" y="1163"/>
                  </a:cubicBezTo>
                  <a:cubicBezTo>
                    <a:pt x="698" y="1163"/>
                    <a:pt x="698" y="1338"/>
                    <a:pt x="640" y="1512"/>
                  </a:cubicBezTo>
                  <a:cubicBezTo>
                    <a:pt x="640" y="1629"/>
                    <a:pt x="582" y="1745"/>
                    <a:pt x="524" y="1919"/>
                  </a:cubicBezTo>
                  <a:cubicBezTo>
                    <a:pt x="524" y="2036"/>
                    <a:pt x="466" y="2152"/>
                    <a:pt x="407" y="2327"/>
                  </a:cubicBezTo>
                  <a:cubicBezTo>
                    <a:pt x="349" y="2617"/>
                    <a:pt x="233" y="2908"/>
                    <a:pt x="117" y="3083"/>
                  </a:cubicBezTo>
                  <a:cubicBezTo>
                    <a:pt x="117" y="3199"/>
                    <a:pt x="58" y="3315"/>
                    <a:pt x="0" y="3374"/>
                  </a:cubicBezTo>
                  <a:cubicBezTo>
                    <a:pt x="0" y="3432"/>
                    <a:pt x="0" y="3432"/>
                    <a:pt x="0" y="3432"/>
                  </a:cubicBezTo>
                  <a:cubicBezTo>
                    <a:pt x="0" y="3432"/>
                    <a:pt x="407" y="3199"/>
                    <a:pt x="815" y="2966"/>
                  </a:cubicBezTo>
                  <a:cubicBezTo>
                    <a:pt x="931" y="2850"/>
                    <a:pt x="1047" y="2792"/>
                    <a:pt x="1164" y="2734"/>
                  </a:cubicBezTo>
                  <a:cubicBezTo>
                    <a:pt x="1222" y="2676"/>
                    <a:pt x="1338" y="2617"/>
                    <a:pt x="1396" y="2559"/>
                  </a:cubicBezTo>
                  <a:cubicBezTo>
                    <a:pt x="1571" y="2443"/>
                    <a:pt x="1629" y="2385"/>
                    <a:pt x="1629" y="2385"/>
                  </a:cubicBezTo>
                  <a:cubicBezTo>
                    <a:pt x="1629" y="2385"/>
                    <a:pt x="1687" y="2210"/>
                    <a:pt x="1745" y="1978"/>
                  </a:cubicBezTo>
                  <a:cubicBezTo>
                    <a:pt x="1803" y="1745"/>
                    <a:pt x="1862" y="1454"/>
                    <a:pt x="1920" y="1163"/>
                  </a:cubicBezTo>
                  <a:cubicBezTo>
                    <a:pt x="1978" y="582"/>
                    <a:pt x="2036" y="0"/>
                    <a:pt x="20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0"/>
            <p:cNvSpPr/>
            <p:nvPr/>
          </p:nvSpPr>
          <p:spPr>
            <a:xfrm>
              <a:off x="7104150" y="1476875"/>
              <a:ext cx="30550" cy="97450"/>
            </a:xfrm>
            <a:custGeom>
              <a:avLst/>
              <a:gdLst/>
              <a:ahLst/>
              <a:cxnLst/>
              <a:rect l="l" t="t" r="r" b="b"/>
              <a:pathLst>
                <a:path w="1222" h="3898" extrusionOk="0">
                  <a:moveTo>
                    <a:pt x="1047" y="0"/>
                  </a:moveTo>
                  <a:cubicBezTo>
                    <a:pt x="1047" y="0"/>
                    <a:pt x="814" y="407"/>
                    <a:pt x="524" y="756"/>
                  </a:cubicBezTo>
                  <a:cubicBezTo>
                    <a:pt x="407" y="931"/>
                    <a:pt x="291" y="1105"/>
                    <a:pt x="175" y="1280"/>
                  </a:cubicBezTo>
                  <a:cubicBezTo>
                    <a:pt x="58" y="1396"/>
                    <a:pt x="0" y="1454"/>
                    <a:pt x="0" y="1454"/>
                  </a:cubicBezTo>
                  <a:lnTo>
                    <a:pt x="0" y="1512"/>
                  </a:lnTo>
                  <a:lnTo>
                    <a:pt x="58" y="1512"/>
                  </a:lnTo>
                  <a:cubicBezTo>
                    <a:pt x="58" y="1512"/>
                    <a:pt x="58" y="1629"/>
                    <a:pt x="58" y="1861"/>
                  </a:cubicBezTo>
                  <a:cubicBezTo>
                    <a:pt x="58" y="1978"/>
                    <a:pt x="58" y="2094"/>
                    <a:pt x="58" y="2210"/>
                  </a:cubicBezTo>
                  <a:lnTo>
                    <a:pt x="58" y="2676"/>
                  </a:lnTo>
                  <a:cubicBezTo>
                    <a:pt x="58" y="3257"/>
                    <a:pt x="0" y="3897"/>
                    <a:pt x="0" y="3897"/>
                  </a:cubicBezTo>
                  <a:cubicBezTo>
                    <a:pt x="0" y="3897"/>
                    <a:pt x="291" y="3548"/>
                    <a:pt x="640" y="3141"/>
                  </a:cubicBezTo>
                  <a:cubicBezTo>
                    <a:pt x="698" y="3083"/>
                    <a:pt x="756" y="2966"/>
                    <a:pt x="873" y="2908"/>
                  </a:cubicBezTo>
                  <a:cubicBezTo>
                    <a:pt x="931" y="2792"/>
                    <a:pt x="989" y="2734"/>
                    <a:pt x="1047" y="2617"/>
                  </a:cubicBezTo>
                  <a:cubicBezTo>
                    <a:pt x="1163" y="2501"/>
                    <a:pt x="1221" y="2385"/>
                    <a:pt x="1221" y="2385"/>
                  </a:cubicBezTo>
                  <a:cubicBezTo>
                    <a:pt x="1221" y="2385"/>
                    <a:pt x="1221" y="2268"/>
                    <a:pt x="1221" y="2036"/>
                  </a:cubicBezTo>
                  <a:cubicBezTo>
                    <a:pt x="1221" y="1803"/>
                    <a:pt x="1221" y="1454"/>
                    <a:pt x="1163" y="1163"/>
                  </a:cubicBezTo>
                  <a:cubicBezTo>
                    <a:pt x="1105" y="582"/>
                    <a:pt x="1047" y="0"/>
                    <a:pt x="10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0"/>
            <p:cNvSpPr/>
            <p:nvPr/>
          </p:nvSpPr>
          <p:spPr>
            <a:xfrm>
              <a:off x="7152125" y="1396900"/>
              <a:ext cx="33475" cy="100350"/>
            </a:xfrm>
            <a:custGeom>
              <a:avLst/>
              <a:gdLst/>
              <a:ahLst/>
              <a:cxnLst/>
              <a:rect l="l" t="t" r="r" b="b"/>
              <a:pathLst>
                <a:path w="1339" h="4014" extrusionOk="0">
                  <a:moveTo>
                    <a:pt x="873" y="0"/>
                  </a:moveTo>
                  <a:cubicBezTo>
                    <a:pt x="873" y="0"/>
                    <a:pt x="815" y="117"/>
                    <a:pt x="757" y="233"/>
                  </a:cubicBezTo>
                  <a:cubicBezTo>
                    <a:pt x="640" y="407"/>
                    <a:pt x="524" y="582"/>
                    <a:pt x="466" y="815"/>
                  </a:cubicBezTo>
                  <a:cubicBezTo>
                    <a:pt x="233" y="1222"/>
                    <a:pt x="0" y="1629"/>
                    <a:pt x="0" y="1629"/>
                  </a:cubicBezTo>
                  <a:lnTo>
                    <a:pt x="59" y="1629"/>
                  </a:lnTo>
                  <a:cubicBezTo>
                    <a:pt x="59" y="1629"/>
                    <a:pt x="175" y="2210"/>
                    <a:pt x="233" y="2792"/>
                  </a:cubicBezTo>
                  <a:cubicBezTo>
                    <a:pt x="349" y="3374"/>
                    <a:pt x="408" y="4013"/>
                    <a:pt x="408" y="4013"/>
                  </a:cubicBezTo>
                  <a:cubicBezTo>
                    <a:pt x="408" y="4013"/>
                    <a:pt x="640" y="3606"/>
                    <a:pt x="873" y="3199"/>
                  </a:cubicBezTo>
                  <a:cubicBezTo>
                    <a:pt x="1164" y="2734"/>
                    <a:pt x="1338" y="2327"/>
                    <a:pt x="1338" y="2327"/>
                  </a:cubicBezTo>
                  <a:cubicBezTo>
                    <a:pt x="1338" y="2327"/>
                    <a:pt x="1280" y="1745"/>
                    <a:pt x="1105" y="1164"/>
                  </a:cubicBezTo>
                  <a:cubicBezTo>
                    <a:pt x="1047" y="873"/>
                    <a:pt x="989" y="582"/>
                    <a:pt x="931" y="349"/>
                  </a:cubicBezTo>
                  <a:cubicBezTo>
                    <a:pt x="873" y="117"/>
                    <a:pt x="873"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0"/>
            <p:cNvSpPr/>
            <p:nvPr/>
          </p:nvSpPr>
          <p:spPr>
            <a:xfrm>
              <a:off x="7192825" y="1312550"/>
              <a:ext cx="34925" cy="100375"/>
            </a:xfrm>
            <a:custGeom>
              <a:avLst/>
              <a:gdLst/>
              <a:ahLst/>
              <a:cxnLst/>
              <a:rect l="l" t="t" r="r" b="b"/>
              <a:pathLst>
                <a:path w="1397" h="4015" extrusionOk="0">
                  <a:moveTo>
                    <a:pt x="699" y="1"/>
                  </a:moveTo>
                  <a:cubicBezTo>
                    <a:pt x="699" y="1"/>
                    <a:pt x="641" y="117"/>
                    <a:pt x="583" y="292"/>
                  </a:cubicBezTo>
                  <a:cubicBezTo>
                    <a:pt x="524" y="408"/>
                    <a:pt x="408" y="641"/>
                    <a:pt x="350" y="873"/>
                  </a:cubicBezTo>
                  <a:lnTo>
                    <a:pt x="1" y="1688"/>
                  </a:lnTo>
                  <a:cubicBezTo>
                    <a:pt x="1" y="1688"/>
                    <a:pt x="175" y="2269"/>
                    <a:pt x="292" y="2851"/>
                  </a:cubicBezTo>
                  <a:cubicBezTo>
                    <a:pt x="408" y="3142"/>
                    <a:pt x="466" y="3432"/>
                    <a:pt x="524" y="3665"/>
                  </a:cubicBezTo>
                  <a:cubicBezTo>
                    <a:pt x="583" y="3898"/>
                    <a:pt x="583" y="4014"/>
                    <a:pt x="583" y="4014"/>
                  </a:cubicBezTo>
                  <a:lnTo>
                    <a:pt x="699" y="3781"/>
                  </a:lnTo>
                  <a:cubicBezTo>
                    <a:pt x="815" y="3607"/>
                    <a:pt x="873" y="3374"/>
                    <a:pt x="990" y="3142"/>
                  </a:cubicBezTo>
                  <a:cubicBezTo>
                    <a:pt x="1164" y="2734"/>
                    <a:pt x="1397" y="2327"/>
                    <a:pt x="1397" y="2327"/>
                  </a:cubicBezTo>
                  <a:cubicBezTo>
                    <a:pt x="1397" y="2327"/>
                    <a:pt x="1339" y="2153"/>
                    <a:pt x="1281" y="1920"/>
                  </a:cubicBezTo>
                  <a:cubicBezTo>
                    <a:pt x="1222" y="1746"/>
                    <a:pt x="1106" y="1455"/>
                    <a:pt x="1048" y="1164"/>
                  </a:cubicBezTo>
                  <a:cubicBezTo>
                    <a:pt x="990" y="873"/>
                    <a:pt x="873" y="582"/>
                    <a:pt x="815" y="350"/>
                  </a:cubicBezTo>
                  <a:cubicBezTo>
                    <a:pt x="699" y="175"/>
                    <a:pt x="699"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0"/>
            <p:cNvSpPr/>
            <p:nvPr/>
          </p:nvSpPr>
          <p:spPr>
            <a:xfrm>
              <a:off x="7224825" y="1225325"/>
              <a:ext cx="36375" cy="100350"/>
            </a:xfrm>
            <a:custGeom>
              <a:avLst/>
              <a:gdLst/>
              <a:ahLst/>
              <a:cxnLst/>
              <a:rect l="l" t="t" r="r" b="b"/>
              <a:pathLst>
                <a:path w="1455" h="4014" extrusionOk="0">
                  <a:moveTo>
                    <a:pt x="582" y="0"/>
                  </a:moveTo>
                  <a:cubicBezTo>
                    <a:pt x="582" y="0"/>
                    <a:pt x="524" y="116"/>
                    <a:pt x="524" y="291"/>
                  </a:cubicBezTo>
                  <a:cubicBezTo>
                    <a:pt x="466" y="465"/>
                    <a:pt x="349" y="640"/>
                    <a:pt x="291" y="873"/>
                  </a:cubicBezTo>
                  <a:cubicBezTo>
                    <a:pt x="233" y="1105"/>
                    <a:pt x="175" y="1338"/>
                    <a:pt x="117" y="1512"/>
                  </a:cubicBezTo>
                  <a:cubicBezTo>
                    <a:pt x="59" y="1629"/>
                    <a:pt x="59" y="1745"/>
                    <a:pt x="59" y="1745"/>
                  </a:cubicBezTo>
                  <a:lnTo>
                    <a:pt x="1" y="1745"/>
                  </a:lnTo>
                  <a:cubicBezTo>
                    <a:pt x="1" y="1745"/>
                    <a:pt x="233" y="2327"/>
                    <a:pt x="466" y="2908"/>
                  </a:cubicBezTo>
                  <a:cubicBezTo>
                    <a:pt x="524" y="3141"/>
                    <a:pt x="640" y="3432"/>
                    <a:pt x="698" y="3664"/>
                  </a:cubicBezTo>
                  <a:cubicBezTo>
                    <a:pt x="757" y="3897"/>
                    <a:pt x="815" y="4013"/>
                    <a:pt x="815" y="4013"/>
                  </a:cubicBezTo>
                  <a:cubicBezTo>
                    <a:pt x="815" y="4013"/>
                    <a:pt x="873" y="3897"/>
                    <a:pt x="931" y="3723"/>
                  </a:cubicBezTo>
                  <a:cubicBezTo>
                    <a:pt x="989" y="3606"/>
                    <a:pt x="1047" y="3374"/>
                    <a:pt x="1164" y="3141"/>
                  </a:cubicBezTo>
                  <a:cubicBezTo>
                    <a:pt x="1338" y="2676"/>
                    <a:pt x="1455" y="2268"/>
                    <a:pt x="1455" y="2268"/>
                  </a:cubicBezTo>
                  <a:cubicBezTo>
                    <a:pt x="1455" y="2268"/>
                    <a:pt x="1396" y="2094"/>
                    <a:pt x="1338" y="1861"/>
                  </a:cubicBezTo>
                  <a:cubicBezTo>
                    <a:pt x="1280" y="1687"/>
                    <a:pt x="1164" y="1396"/>
                    <a:pt x="1047" y="1105"/>
                  </a:cubicBezTo>
                  <a:cubicBezTo>
                    <a:pt x="931" y="814"/>
                    <a:pt x="815" y="582"/>
                    <a:pt x="757" y="349"/>
                  </a:cubicBezTo>
                  <a:cubicBezTo>
                    <a:pt x="640" y="175"/>
                    <a:pt x="58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0"/>
            <p:cNvSpPr/>
            <p:nvPr/>
          </p:nvSpPr>
          <p:spPr>
            <a:xfrm>
              <a:off x="7251000" y="1136625"/>
              <a:ext cx="36375" cy="98900"/>
            </a:xfrm>
            <a:custGeom>
              <a:avLst/>
              <a:gdLst/>
              <a:ahLst/>
              <a:cxnLst/>
              <a:rect l="l" t="t" r="r" b="b"/>
              <a:pathLst>
                <a:path w="1455" h="3956" extrusionOk="0">
                  <a:moveTo>
                    <a:pt x="408" y="0"/>
                  </a:moveTo>
                  <a:cubicBezTo>
                    <a:pt x="408" y="0"/>
                    <a:pt x="349" y="117"/>
                    <a:pt x="349" y="233"/>
                  </a:cubicBezTo>
                  <a:cubicBezTo>
                    <a:pt x="291" y="407"/>
                    <a:pt x="233" y="640"/>
                    <a:pt x="233" y="873"/>
                  </a:cubicBezTo>
                  <a:cubicBezTo>
                    <a:pt x="175" y="1105"/>
                    <a:pt x="117" y="1338"/>
                    <a:pt x="59" y="1512"/>
                  </a:cubicBezTo>
                  <a:cubicBezTo>
                    <a:pt x="0" y="1687"/>
                    <a:pt x="0" y="1745"/>
                    <a:pt x="0" y="1745"/>
                  </a:cubicBezTo>
                  <a:lnTo>
                    <a:pt x="0" y="1803"/>
                  </a:lnTo>
                  <a:cubicBezTo>
                    <a:pt x="0" y="1803"/>
                    <a:pt x="233" y="2327"/>
                    <a:pt x="524" y="2850"/>
                  </a:cubicBezTo>
                  <a:cubicBezTo>
                    <a:pt x="757" y="3432"/>
                    <a:pt x="989" y="3955"/>
                    <a:pt x="989" y="3955"/>
                  </a:cubicBezTo>
                  <a:cubicBezTo>
                    <a:pt x="989" y="3955"/>
                    <a:pt x="1106" y="3490"/>
                    <a:pt x="1222" y="3083"/>
                  </a:cubicBezTo>
                  <a:cubicBezTo>
                    <a:pt x="1338" y="2618"/>
                    <a:pt x="1454" y="2152"/>
                    <a:pt x="1454" y="2152"/>
                  </a:cubicBezTo>
                  <a:cubicBezTo>
                    <a:pt x="1454" y="2152"/>
                    <a:pt x="1396" y="1978"/>
                    <a:pt x="1338" y="1803"/>
                  </a:cubicBezTo>
                  <a:cubicBezTo>
                    <a:pt x="1222" y="1571"/>
                    <a:pt x="1106" y="1338"/>
                    <a:pt x="931" y="1047"/>
                  </a:cubicBezTo>
                  <a:cubicBezTo>
                    <a:pt x="815" y="756"/>
                    <a:pt x="698" y="524"/>
                    <a:pt x="582" y="291"/>
                  </a:cubicBezTo>
                  <a:cubicBezTo>
                    <a:pt x="466" y="117"/>
                    <a:pt x="408"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0"/>
            <p:cNvSpPr/>
            <p:nvPr/>
          </p:nvSpPr>
          <p:spPr>
            <a:xfrm>
              <a:off x="7268450" y="1045025"/>
              <a:ext cx="37825" cy="98900"/>
            </a:xfrm>
            <a:custGeom>
              <a:avLst/>
              <a:gdLst/>
              <a:ahLst/>
              <a:cxnLst/>
              <a:rect l="l" t="t" r="r" b="b"/>
              <a:pathLst>
                <a:path w="1513" h="3956" extrusionOk="0">
                  <a:moveTo>
                    <a:pt x="233" y="0"/>
                  </a:moveTo>
                  <a:cubicBezTo>
                    <a:pt x="233" y="0"/>
                    <a:pt x="175" y="465"/>
                    <a:pt x="117" y="931"/>
                  </a:cubicBezTo>
                  <a:cubicBezTo>
                    <a:pt x="59" y="1396"/>
                    <a:pt x="0" y="1861"/>
                    <a:pt x="0" y="1861"/>
                  </a:cubicBezTo>
                  <a:cubicBezTo>
                    <a:pt x="0" y="1861"/>
                    <a:pt x="117" y="1978"/>
                    <a:pt x="175" y="2152"/>
                  </a:cubicBezTo>
                  <a:cubicBezTo>
                    <a:pt x="291" y="2385"/>
                    <a:pt x="466" y="2617"/>
                    <a:pt x="582" y="2850"/>
                  </a:cubicBezTo>
                  <a:cubicBezTo>
                    <a:pt x="756" y="3141"/>
                    <a:pt x="873" y="3432"/>
                    <a:pt x="989" y="3606"/>
                  </a:cubicBezTo>
                  <a:cubicBezTo>
                    <a:pt x="1105" y="3781"/>
                    <a:pt x="1164" y="3955"/>
                    <a:pt x="1164" y="3955"/>
                  </a:cubicBezTo>
                  <a:lnTo>
                    <a:pt x="1222" y="3664"/>
                  </a:lnTo>
                  <a:cubicBezTo>
                    <a:pt x="1280" y="3490"/>
                    <a:pt x="1280" y="3257"/>
                    <a:pt x="1338" y="3024"/>
                  </a:cubicBezTo>
                  <a:cubicBezTo>
                    <a:pt x="1396" y="2792"/>
                    <a:pt x="1396" y="2559"/>
                    <a:pt x="1454" y="2385"/>
                  </a:cubicBezTo>
                  <a:cubicBezTo>
                    <a:pt x="1454" y="2210"/>
                    <a:pt x="1513" y="2094"/>
                    <a:pt x="1513" y="2094"/>
                  </a:cubicBezTo>
                  <a:cubicBezTo>
                    <a:pt x="1513" y="2094"/>
                    <a:pt x="1164" y="1570"/>
                    <a:pt x="873" y="1047"/>
                  </a:cubicBezTo>
                  <a:cubicBezTo>
                    <a:pt x="582" y="524"/>
                    <a:pt x="233" y="0"/>
                    <a:pt x="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0"/>
            <p:cNvSpPr/>
            <p:nvPr/>
          </p:nvSpPr>
          <p:spPr>
            <a:xfrm>
              <a:off x="7278625" y="954875"/>
              <a:ext cx="37825" cy="95975"/>
            </a:xfrm>
            <a:custGeom>
              <a:avLst/>
              <a:gdLst/>
              <a:ahLst/>
              <a:cxnLst/>
              <a:rect l="l" t="t" r="r" b="b"/>
              <a:pathLst>
                <a:path w="1513" h="3839" extrusionOk="0">
                  <a:moveTo>
                    <a:pt x="59" y="0"/>
                  </a:moveTo>
                  <a:lnTo>
                    <a:pt x="59" y="291"/>
                  </a:lnTo>
                  <a:cubicBezTo>
                    <a:pt x="59" y="465"/>
                    <a:pt x="59" y="698"/>
                    <a:pt x="59" y="931"/>
                  </a:cubicBezTo>
                  <a:cubicBezTo>
                    <a:pt x="59" y="1105"/>
                    <a:pt x="59" y="1338"/>
                    <a:pt x="59" y="1512"/>
                  </a:cubicBezTo>
                  <a:cubicBezTo>
                    <a:pt x="59" y="1687"/>
                    <a:pt x="1" y="1803"/>
                    <a:pt x="1" y="1803"/>
                  </a:cubicBezTo>
                  <a:cubicBezTo>
                    <a:pt x="1" y="1803"/>
                    <a:pt x="117" y="1919"/>
                    <a:pt x="233" y="2152"/>
                  </a:cubicBezTo>
                  <a:cubicBezTo>
                    <a:pt x="349" y="2326"/>
                    <a:pt x="524" y="2559"/>
                    <a:pt x="698" y="2792"/>
                  </a:cubicBezTo>
                  <a:cubicBezTo>
                    <a:pt x="873" y="3083"/>
                    <a:pt x="1047" y="3315"/>
                    <a:pt x="1164" y="3490"/>
                  </a:cubicBezTo>
                  <a:cubicBezTo>
                    <a:pt x="1280" y="3664"/>
                    <a:pt x="1338" y="3839"/>
                    <a:pt x="1338" y="3839"/>
                  </a:cubicBezTo>
                  <a:cubicBezTo>
                    <a:pt x="1338" y="3839"/>
                    <a:pt x="1396" y="3722"/>
                    <a:pt x="1396" y="3490"/>
                  </a:cubicBezTo>
                  <a:cubicBezTo>
                    <a:pt x="1396" y="3315"/>
                    <a:pt x="1455" y="3083"/>
                    <a:pt x="1455" y="2850"/>
                  </a:cubicBezTo>
                  <a:cubicBezTo>
                    <a:pt x="1455" y="2617"/>
                    <a:pt x="1513" y="2385"/>
                    <a:pt x="1513" y="2210"/>
                  </a:cubicBezTo>
                  <a:cubicBezTo>
                    <a:pt x="1513" y="2036"/>
                    <a:pt x="1513" y="1919"/>
                    <a:pt x="1513" y="1919"/>
                  </a:cubicBezTo>
                  <a:cubicBezTo>
                    <a:pt x="1513" y="1919"/>
                    <a:pt x="1455" y="1803"/>
                    <a:pt x="1338" y="1629"/>
                  </a:cubicBezTo>
                  <a:cubicBezTo>
                    <a:pt x="1164" y="1396"/>
                    <a:pt x="989" y="1163"/>
                    <a:pt x="815" y="931"/>
                  </a:cubicBezTo>
                  <a:cubicBezTo>
                    <a:pt x="640" y="698"/>
                    <a:pt x="466" y="465"/>
                    <a:pt x="349" y="291"/>
                  </a:cubicBezTo>
                  <a:cubicBezTo>
                    <a:pt x="175" y="116"/>
                    <a:pt x="117"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0"/>
            <p:cNvSpPr/>
            <p:nvPr/>
          </p:nvSpPr>
          <p:spPr>
            <a:xfrm>
              <a:off x="7274275" y="864700"/>
              <a:ext cx="43625" cy="90200"/>
            </a:xfrm>
            <a:custGeom>
              <a:avLst/>
              <a:gdLst/>
              <a:ahLst/>
              <a:cxnLst/>
              <a:rect l="l" t="t" r="r" b="b"/>
              <a:pathLst>
                <a:path w="1745" h="3608" extrusionOk="0">
                  <a:moveTo>
                    <a:pt x="0" y="1"/>
                  </a:moveTo>
                  <a:cubicBezTo>
                    <a:pt x="0" y="1"/>
                    <a:pt x="0" y="117"/>
                    <a:pt x="58" y="292"/>
                  </a:cubicBezTo>
                  <a:cubicBezTo>
                    <a:pt x="58" y="466"/>
                    <a:pt x="116" y="699"/>
                    <a:pt x="116" y="932"/>
                  </a:cubicBezTo>
                  <a:cubicBezTo>
                    <a:pt x="116" y="1106"/>
                    <a:pt x="175" y="1339"/>
                    <a:pt x="175" y="1513"/>
                  </a:cubicBezTo>
                  <a:cubicBezTo>
                    <a:pt x="175" y="1688"/>
                    <a:pt x="175" y="1804"/>
                    <a:pt x="175" y="1804"/>
                  </a:cubicBezTo>
                  <a:lnTo>
                    <a:pt x="233" y="1804"/>
                  </a:lnTo>
                  <a:lnTo>
                    <a:pt x="291" y="1862"/>
                  </a:lnTo>
                  <a:cubicBezTo>
                    <a:pt x="349" y="1920"/>
                    <a:pt x="407" y="1978"/>
                    <a:pt x="465" y="2095"/>
                  </a:cubicBezTo>
                  <a:cubicBezTo>
                    <a:pt x="582" y="2211"/>
                    <a:pt x="814" y="2444"/>
                    <a:pt x="989" y="2676"/>
                  </a:cubicBezTo>
                  <a:cubicBezTo>
                    <a:pt x="1396" y="3142"/>
                    <a:pt x="1745" y="3607"/>
                    <a:pt x="1745" y="3607"/>
                  </a:cubicBezTo>
                  <a:cubicBezTo>
                    <a:pt x="1745" y="3607"/>
                    <a:pt x="1745" y="3142"/>
                    <a:pt x="1745" y="2676"/>
                  </a:cubicBezTo>
                  <a:cubicBezTo>
                    <a:pt x="1745" y="2444"/>
                    <a:pt x="1745" y="2153"/>
                    <a:pt x="1745" y="1978"/>
                  </a:cubicBezTo>
                  <a:cubicBezTo>
                    <a:pt x="1745" y="1920"/>
                    <a:pt x="1745" y="1804"/>
                    <a:pt x="1745" y="1804"/>
                  </a:cubicBezTo>
                  <a:lnTo>
                    <a:pt x="1745" y="1688"/>
                  </a:lnTo>
                  <a:cubicBezTo>
                    <a:pt x="1745" y="1688"/>
                    <a:pt x="1629" y="1571"/>
                    <a:pt x="1454" y="1397"/>
                  </a:cubicBezTo>
                  <a:cubicBezTo>
                    <a:pt x="1280" y="1222"/>
                    <a:pt x="1105" y="1048"/>
                    <a:pt x="872" y="815"/>
                  </a:cubicBezTo>
                  <a:cubicBezTo>
                    <a:pt x="640" y="583"/>
                    <a:pt x="465" y="408"/>
                    <a:pt x="291" y="234"/>
                  </a:cubicBezTo>
                  <a:cubicBezTo>
                    <a:pt x="116" y="117"/>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0"/>
            <p:cNvSpPr/>
            <p:nvPr/>
          </p:nvSpPr>
          <p:spPr>
            <a:xfrm>
              <a:off x="7248100" y="780375"/>
              <a:ext cx="62550" cy="78550"/>
            </a:xfrm>
            <a:custGeom>
              <a:avLst/>
              <a:gdLst/>
              <a:ahLst/>
              <a:cxnLst/>
              <a:rect l="l" t="t" r="r" b="b"/>
              <a:pathLst>
                <a:path w="2502" h="3142" extrusionOk="0">
                  <a:moveTo>
                    <a:pt x="0" y="1"/>
                  </a:moveTo>
                  <a:lnTo>
                    <a:pt x="0" y="1"/>
                  </a:lnTo>
                  <a:cubicBezTo>
                    <a:pt x="0" y="1"/>
                    <a:pt x="175" y="408"/>
                    <a:pt x="349" y="815"/>
                  </a:cubicBezTo>
                  <a:cubicBezTo>
                    <a:pt x="407" y="1047"/>
                    <a:pt x="465" y="1222"/>
                    <a:pt x="524" y="1396"/>
                  </a:cubicBezTo>
                  <a:cubicBezTo>
                    <a:pt x="582" y="1571"/>
                    <a:pt x="640" y="1687"/>
                    <a:pt x="640" y="1687"/>
                  </a:cubicBezTo>
                  <a:cubicBezTo>
                    <a:pt x="640" y="1687"/>
                    <a:pt x="756" y="1745"/>
                    <a:pt x="931" y="1862"/>
                  </a:cubicBezTo>
                  <a:cubicBezTo>
                    <a:pt x="1105" y="1978"/>
                    <a:pt x="1338" y="2153"/>
                    <a:pt x="1629" y="2327"/>
                  </a:cubicBezTo>
                  <a:cubicBezTo>
                    <a:pt x="1861" y="2502"/>
                    <a:pt x="2094" y="2734"/>
                    <a:pt x="2268" y="2851"/>
                  </a:cubicBezTo>
                  <a:cubicBezTo>
                    <a:pt x="2385" y="3025"/>
                    <a:pt x="2501" y="3141"/>
                    <a:pt x="2501" y="3141"/>
                  </a:cubicBezTo>
                  <a:cubicBezTo>
                    <a:pt x="2501" y="3141"/>
                    <a:pt x="2501" y="3025"/>
                    <a:pt x="2501" y="2851"/>
                  </a:cubicBezTo>
                  <a:cubicBezTo>
                    <a:pt x="2443" y="2676"/>
                    <a:pt x="2385" y="2385"/>
                    <a:pt x="2327" y="2153"/>
                  </a:cubicBezTo>
                  <a:cubicBezTo>
                    <a:pt x="2268" y="1920"/>
                    <a:pt x="2210" y="1687"/>
                    <a:pt x="2152" y="1513"/>
                  </a:cubicBezTo>
                  <a:cubicBezTo>
                    <a:pt x="2094" y="1338"/>
                    <a:pt x="2094" y="1222"/>
                    <a:pt x="2094" y="1222"/>
                  </a:cubicBezTo>
                  <a:cubicBezTo>
                    <a:pt x="2094" y="1222"/>
                    <a:pt x="1978" y="1106"/>
                    <a:pt x="1745" y="989"/>
                  </a:cubicBezTo>
                  <a:cubicBezTo>
                    <a:pt x="1570" y="873"/>
                    <a:pt x="1338" y="699"/>
                    <a:pt x="1047" y="582"/>
                  </a:cubicBezTo>
                  <a:cubicBezTo>
                    <a:pt x="814" y="408"/>
                    <a:pt x="524" y="233"/>
                    <a:pt x="349" y="175"/>
                  </a:cubicBezTo>
                  <a:cubicBezTo>
                    <a:pt x="175" y="59"/>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0"/>
            <p:cNvSpPr/>
            <p:nvPr/>
          </p:nvSpPr>
          <p:spPr>
            <a:xfrm>
              <a:off x="7200100" y="709125"/>
              <a:ext cx="82900" cy="55275"/>
            </a:xfrm>
            <a:custGeom>
              <a:avLst/>
              <a:gdLst/>
              <a:ahLst/>
              <a:cxnLst/>
              <a:rect l="l" t="t" r="r" b="b"/>
              <a:pathLst>
                <a:path w="3316" h="2211" extrusionOk="0">
                  <a:moveTo>
                    <a:pt x="1" y="1"/>
                  </a:moveTo>
                  <a:cubicBezTo>
                    <a:pt x="1" y="1"/>
                    <a:pt x="59" y="117"/>
                    <a:pt x="175" y="233"/>
                  </a:cubicBezTo>
                  <a:cubicBezTo>
                    <a:pt x="233" y="291"/>
                    <a:pt x="292" y="350"/>
                    <a:pt x="350" y="408"/>
                  </a:cubicBezTo>
                  <a:cubicBezTo>
                    <a:pt x="408" y="524"/>
                    <a:pt x="466" y="582"/>
                    <a:pt x="582" y="699"/>
                  </a:cubicBezTo>
                  <a:cubicBezTo>
                    <a:pt x="699" y="815"/>
                    <a:pt x="815" y="989"/>
                    <a:pt x="931" y="1164"/>
                  </a:cubicBezTo>
                  <a:cubicBezTo>
                    <a:pt x="1048" y="1280"/>
                    <a:pt x="1106" y="1338"/>
                    <a:pt x="1106" y="1338"/>
                  </a:cubicBezTo>
                  <a:cubicBezTo>
                    <a:pt x="1106" y="1338"/>
                    <a:pt x="1222" y="1397"/>
                    <a:pt x="1455" y="1455"/>
                  </a:cubicBezTo>
                  <a:cubicBezTo>
                    <a:pt x="1629" y="1513"/>
                    <a:pt x="1920" y="1629"/>
                    <a:pt x="2211" y="1745"/>
                  </a:cubicBezTo>
                  <a:cubicBezTo>
                    <a:pt x="2327" y="1804"/>
                    <a:pt x="2502" y="1862"/>
                    <a:pt x="2618" y="1920"/>
                  </a:cubicBezTo>
                  <a:cubicBezTo>
                    <a:pt x="2734" y="1978"/>
                    <a:pt x="2851" y="2036"/>
                    <a:pt x="2967" y="2036"/>
                  </a:cubicBezTo>
                  <a:cubicBezTo>
                    <a:pt x="3083" y="2094"/>
                    <a:pt x="3142" y="2153"/>
                    <a:pt x="3200" y="2211"/>
                  </a:cubicBezTo>
                  <a:lnTo>
                    <a:pt x="3316" y="2211"/>
                  </a:lnTo>
                  <a:cubicBezTo>
                    <a:pt x="3316" y="2211"/>
                    <a:pt x="3316" y="2211"/>
                    <a:pt x="3258" y="2153"/>
                  </a:cubicBezTo>
                  <a:cubicBezTo>
                    <a:pt x="3258" y="2094"/>
                    <a:pt x="3200" y="2036"/>
                    <a:pt x="3200" y="1978"/>
                  </a:cubicBezTo>
                  <a:cubicBezTo>
                    <a:pt x="3142" y="1862"/>
                    <a:pt x="3083" y="1745"/>
                    <a:pt x="3025" y="1687"/>
                  </a:cubicBezTo>
                  <a:cubicBezTo>
                    <a:pt x="2967" y="1571"/>
                    <a:pt x="2909" y="1455"/>
                    <a:pt x="2851" y="1338"/>
                  </a:cubicBezTo>
                  <a:cubicBezTo>
                    <a:pt x="2734" y="1164"/>
                    <a:pt x="2618" y="931"/>
                    <a:pt x="2502" y="757"/>
                  </a:cubicBezTo>
                  <a:lnTo>
                    <a:pt x="2327" y="524"/>
                  </a:lnTo>
                  <a:cubicBezTo>
                    <a:pt x="2327" y="524"/>
                    <a:pt x="2153" y="466"/>
                    <a:pt x="1978" y="408"/>
                  </a:cubicBezTo>
                  <a:cubicBezTo>
                    <a:pt x="1746" y="350"/>
                    <a:pt x="1455" y="233"/>
                    <a:pt x="1164" y="175"/>
                  </a:cubicBezTo>
                  <a:cubicBezTo>
                    <a:pt x="990" y="175"/>
                    <a:pt x="873" y="117"/>
                    <a:pt x="699" y="117"/>
                  </a:cubicBezTo>
                  <a:cubicBezTo>
                    <a:pt x="582" y="59"/>
                    <a:pt x="466" y="59"/>
                    <a:pt x="350" y="59"/>
                  </a:cubicBezTo>
                  <a:cubicBezTo>
                    <a:pt x="117" y="59"/>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0"/>
            <p:cNvSpPr/>
            <p:nvPr/>
          </p:nvSpPr>
          <p:spPr>
            <a:xfrm>
              <a:off x="7128850" y="650975"/>
              <a:ext cx="97450" cy="32000"/>
            </a:xfrm>
            <a:custGeom>
              <a:avLst/>
              <a:gdLst/>
              <a:ahLst/>
              <a:cxnLst/>
              <a:rect l="l" t="t" r="r" b="b"/>
              <a:pathLst>
                <a:path w="3898" h="1280" extrusionOk="0">
                  <a:moveTo>
                    <a:pt x="1978" y="0"/>
                  </a:moveTo>
                  <a:cubicBezTo>
                    <a:pt x="1862" y="0"/>
                    <a:pt x="1746" y="0"/>
                    <a:pt x="1571" y="58"/>
                  </a:cubicBezTo>
                  <a:cubicBezTo>
                    <a:pt x="1455" y="58"/>
                    <a:pt x="1280" y="58"/>
                    <a:pt x="1164" y="116"/>
                  </a:cubicBezTo>
                  <a:cubicBezTo>
                    <a:pt x="873" y="175"/>
                    <a:pt x="582" y="233"/>
                    <a:pt x="350" y="291"/>
                  </a:cubicBezTo>
                  <a:cubicBezTo>
                    <a:pt x="175" y="349"/>
                    <a:pt x="1" y="407"/>
                    <a:pt x="1" y="407"/>
                  </a:cubicBezTo>
                  <a:cubicBezTo>
                    <a:pt x="1" y="407"/>
                    <a:pt x="117" y="465"/>
                    <a:pt x="233" y="524"/>
                  </a:cubicBezTo>
                  <a:cubicBezTo>
                    <a:pt x="408" y="582"/>
                    <a:pt x="582" y="698"/>
                    <a:pt x="757" y="814"/>
                  </a:cubicBezTo>
                  <a:cubicBezTo>
                    <a:pt x="873" y="814"/>
                    <a:pt x="990" y="873"/>
                    <a:pt x="1048" y="931"/>
                  </a:cubicBezTo>
                  <a:cubicBezTo>
                    <a:pt x="1164" y="989"/>
                    <a:pt x="1222" y="1047"/>
                    <a:pt x="1280" y="1105"/>
                  </a:cubicBezTo>
                  <a:cubicBezTo>
                    <a:pt x="1397" y="1163"/>
                    <a:pt x="1513" y="1222"/>
                    <a:pt x="1513" y="1222"/>
                  </a:cubicBezTo>
                  <a:lnTo>
                    <a:pt x="1862" y="1222"/>
                  </a:lnTo>
                  <a:cubicBezTo>
                    <a:pt x="1978" y="1222"/>
                    <a:pt x="2095" y="1163"/>
                    <a:pt x="2269" y="1163"/>
                  </a:cubicBezTo>
                  <a:lnTo>
                    <a:pt x="2676" y="1163"/>
                  </a:lnTo>
                  <a:cubicBezTo>
                    <a:pt x="2851" y="1163"/>
                    <a:pt x="2967" y="1163"/>
                    <a:pt x="3142" y="1222"/>
                  </a:cubicBezTo>
                  <a:lnTo>
                    <a:pt x="3549" y="1222"/>
                  </a:lnTo>
                  <a:cubicBezTo>
                    <a:pt x="3665" y="1280"/>
                    <a:pt x="3723" y="1280"/>
                    <a:pt x="3781" y="1280"/>
                  </a:cubicBezTo>
                  <a:lnTo>
                    <a:pt x="3898" y="1280"/>
                  </a:lnTo>
                  <a:cubicBezTo>
                    <a:pt x="3898" y="1280"/>
                    <a:pt x="3898" y="1280"/>
                    <a:pt x="3840" y="1222"/>
                  </a:cubicBezTo>
                  <a:cubicBezTo>
                    <a:pt x="3840" y="1163"/>
                    <a:pt x="3781" y="1105"/>
                    <a:pt x="3665" y="1047"/>
                  </a:cubicBezTo>
                  <a:cubicBezTo>
                    <a:pt x="3607" y="989"/>
                    <a:pt x="3549" y="931"/>
                    <a:pt x="3432" y="814"/>
                  </a:cubicBezTo>
                  <a:cubicBezTo>
                    <a:pt x="3374" y="756"/>
                    <a:pt x="3258" y="698"/>
                    <a:pt x="3200" y="582"/>
                  </a:cubicBezTo>
                  <a:lnTo>
                    <a:pt x="2909" y="349"/>
                  </a:lnTo>
                  <a:cubicBezTo>
                    <a:pt x="2793" y="291"/>
                    <a:pt x="2734" y="233"/>
                    <a:pt x="2618" y="175"/>
                  </a:cubicBezTo>
                  <a:cubicBezTo>
                    <a:pt x="2560" y="116"/>
                    <a:pt x="2502" y="58"/>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0"/>
            <p:cNvSpPr/>
            <p:nvPr/>
          </p:nvSpPr>
          <p:spPr>
            <a:xfrm>
              <a:off x="7048875" y="613150"/>
              <a:ext cx="94550" cy="37850"/>
            </a:xfrm>
            <a:custGeom>
              <a:avLst/>
              <a:gdLst/>
              <a:ahLst/>
              <a:cxnLst/>
              <a:rect l="l" t="t" r="r" b="b"/>
              <a:pathLst>
                <a:path w="3782" h="1514" extrusionOk="0">
                  <a:moveTo>
                    <a:pt x="1804" y="1"/>
                  </a:moveTo>
                  <a:cubicBezTo>
                    <a:pt x="1804" y="1"/>
                    <a:pt x="1804" y="59"/>
                    <a:pt x="1746" y="59"/>
                  </a:cubicBezTo>
                  <a:cubicBezTo>
                    <a:pt x="1688" y="117"/>
                    <a:pt x="1571" y="175"/>
                    <a:pt x="1455" y="234"/>
                  </a:cubicBezTo>
                  <a:cubicBezTo>
                    <a:pt x="1280" y="350"/>
                    <a:pt x="1048" y="524"/>
                    <a:pt x="815" y="699"/>
                  </a:cubicBezTo>
                  <a:cubicBezTo>
                    <a:pt x="583" y="873"/>
                    <a:pt x="350" y="1106"/>
                    <a:pt x="234" y="1280"/>
                  </a:cubicBezTo>
                  <a:cubicBezTo>
                    <a:pt x="59" y="1397"/>
                    <a:pt x="1" y="1513"/>
                    <a:pt x="1" y="1513"/>
                  </a:cubicBezTo>
                  <a:lnTo>
                    <a:pt x="234" y="1513"/>
                  </a:lnTo>
                  <a:cubicBezTo>
                    <a:pt x="408" y="1513"/>
                    <a:pt x="583" y="1455"/>
                    <a:pt x="815" y="1455"/>
                  </a:cubicBezTo>
                  <a:cubicBezTo>
                    <a:pt x="990" y="1455"/>
                    <a:pt x="1222" y="1455"/>
                    <a:pt x="1397" y="1513"/>
                  </a:cubicBezTo>
                  <a:lnTo>
                    <a:pt x="1629" y="1513"/>
                  </a:lnTo>
                  <a:cubicBezTo>
                    <a:pt x="1629" y="1513"/>
                    <a:pt x="1629" y="1513"/>
                    <a:pt x="1688" y="1455"/>
                  </a:cubicBezTo>
                  <a:cubicBezTo>
                    <a:pt x="1746" y="1397"/>
                    <a:pt x="1804" y="1339"/>
                    <a:pt x="1920" y="1339"/>
                  </a:cubicBezTo>
                  <a:cubicBezTo>
                    <a:pt x="2037" y="1280"/>
                    <a:pt x="2095" y="1222"/>
                    <a:pt x="2269" y="1106"/>
                  </a:cubicBezTo>
                  <a:cubicBezTo>
                    <a:pt x="2386" y="1048"/>
                    <a:pt x="2502" y="990"/>
                    <a:pt x="2618" y="932"/>
                  </a:cubicBezTo>
                  <a:cubicBezTo>
                    <a:pt x="2909" y="815"/>
                    <a:pt x="3200" y="699"/>
                    <a:pt x="3432" y="641"/>
                  </a:cubicBezTo>
                  <a:cubicBezTo>
                    <a:pt x="3665" y="583"/>
                    <a:pt x="3781" y="524"/>
                    <a:pt x="3781" y="524"/>
                  </a:cubicBezTo>
                  <a:cubicBezTo>
                    <a:pt x="3781" y="524"/>
                    <a:pt x="3665" y="466"/>
                    <a:pt x="3491" y="408"/>
                  </a:cubicBezTo>
                  <a:cubicBezTo>
                    <a:pt x="3316" y="350"/>
                    <a:pt x="3084" y="292"/>
                    <a:pt x="2851" y="234"/>
                  </a:cubicBezTo>
                  <a:cubicBezTo>
                    <a:pt x="2676" y="175"/>
                    <a:pt x="2560" y="175"/>
                    <a:pt x="2444" y="117"/>
                  </a:cubicBezTo>
                  <a:cubicBezTo>
                    <a:pt x="2327" y="117"/>
                    <a:pt x="2211" y="59"/>
                    <a:pt x="2153" y="59"/>
                  </a:cubicBezTo>
                  <a:cubicBezTo>
                    <a:pt x="2037" y="59"/>
                    <a:pt x="1978" y="59"/>
                    <a:pt x="19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0"/>
            <p:cNvSpPr/>
            <p:nvPr/>
          </p:nvSpPr>
          <p:spPr>
            <a:xfrm>
              <a:off x="6973275" y="614625"/>
              <a:ext cx="68375" cy="71275"/>
            </a:xfrm>
            <a:custGeom>
              <a:avLst/>
              <a:gdLst/>
              <a:ahLst/>
              <a:cxnLst/>
              <a:rect l="l" t="t" r="r" b="b"/>
              <a:pathLst>
                <a:path w="2735" h="2851" extrusionOk="0">
                  <a:moveTo>
                    <a:pt x="2676" y="0"/>
                  </a:moveTo>
                  <a:cubicBezTo>
                    <a:pt x="2618" y="0"/>
                    <a:pt x="2560" y="0"/>
                    <a:pt x="2443" y="58"/>
                  </a:cubicBezTo>
                  <a:cubicBezTo>
                    <a:pt x="2327" y="58"/>
                    <a:pt x="2211" y="58"/>
                    <a:pt x="2094" y="116"/>
                  </a:cubicBezTo>
                  <a:cubicBezTo>
                    <a:pt x="2036" y="116"/>
                    <a:pt x="1978" y="116"/>
                    <a:pt x="1920" y="175"/>
                  </a:cubicBezTo>
                  <a:cubicBezTo>
                    <a:pt x="1862" y="175"/>
                    <a:pt x="1804" y="175"/>
                    <a:pt x="1745" y="233"/>
                  </a:cubicBezTo>
                  <a:cubicBezTo>
                    <a:pt x="1687" y="233"/>
                    <a:pt x="1629" y="233"/>
                    <a:pt x="1571" y="291"/>
                  </a:cubicBezTo>
                  <a:lnTo>
                    <a:pt x="1396" y="349"/>
                  </a:lnTo>
                  <a:cubicBezTo>
                    <a:pt x="1280" y="349"/>
                    <a:pt x="1164" y="407"/>
                    <a:pt x="1106" y="465"/>
                  </a:cubicBezTo>
                  <a:cubicBezTo>
                    <a:pt x="989" y="465"/>
                    <a:pt x="931" y="524"/>
                    <a:pt x="873" y="524"/>
                  </a:cubicBezTo>
                  <a:cubicBezTo>
                    <a:pt x="815" y="582"/>
                    <a:pt x="815" y="582"/>
                    <a:pt x="815" y="582"/>
                  </a:cubicBezTo>
                  <a:cubicBezTo>
                    <a:pt x="815" y="582"/>
                    <a:pt x="698" y="698"/>
                    <a:pt x="582" y="931"/>
                  </a:cubicBezTo>
                  <a:cubicBezTo>
                    <a:pt x="524" y="1105"/>
                    <a:pt x="349" y="1396"/>
                    <a:pt x="291" y="1687"/>
                  </a:cubicBezTo>
                  <a:cubicBezTo>
                    <a:pt x="175" y="1978"/>
                    <a:pt x="117" y="2268"/>
                    <a:pt x="59" y="2501"/>
                  </a:cubicBezTo>
                  <a:cubicBezTo>
                    <a:pt x="59" y="2559"/>
                    <a:pt x="0" y="2676"/>
                    <a:pt x="0" y="2734"/>
                  </a:cubicBezTo>
                  <a:cubicBezTo>
                    <a:pt x="0" y="2792"/>
                    <a:pt x="0" y="2850"/>
                    <a:pt x="0" y="2850"/>
                  </a:cubicBezTo>
                  <a:cubicBezTo>
                    <a:pt x="0" y="2850"/>
                    <a:pt x="59" y="2850"/>
                    <a:pt x="59" y="2792"/>
                  </a:cubicBezTo>
                  <a:cubicBezTo>
                    <a:pt x="117" y="2792"/>
                    <a:pt x="117" y="2734"/>
                    <a:pt x="233" y="2676"/>
                  </a:cubicBezTo>
                  <a:cubicBezTo>
                    <a:pt x="349" y="2559"/>
                    <a:pt x="466" y="2443"/>
                    <a:pt x="640" y="2327"/>
                  </a:cubicBezTo>
                  <a:cubicBezTo>
                    <a:pt x="873" y="2268"/>
                    <a:pt x="1047" y="2152"/>
                    <a:pt x="1164" y="2094"/>
                  </a:cubicBezTo>
                  <a:cubicBezTo>
                    <a:pt x="1280" y="1978"/>
                    <a:pt x="1396" y="1978"/>
                    <a:pt x="1396" y="1978"/>
                  </a:cubicBezTo>
                  <a:cubicBezTo>
                    <a:pt x="1396" y="1978"/>
                    <a:pt x="1396" y="1919"/>
                    <a:pt x="1455" y="1861"/>
                  </a:cubicBezTo>
                  <a:cubicBezTo>
                    <a:pt x="1455" y="1803"/>
                    <a:pt x="1513" y="1745"/>
                    <a:pt x="1571" y="1629"/>
                  </a:cubicBezTo>
                  <a:cubicBezTo>
                    <a:pt x="1629" y="1512"/>
                    <a:pt x="1687" y="1396"/>
                    <a:pt x="1745" y="1280"/>
                  </a:cubicBezTo>
                  <a:cubicBezTo>
                    <a:pt x="1745" y="1221"/>
                    <a:pt x="1804" y="1163"/>
                    <a:pt x="1862" y="1105"/>
                  </a:cubicBezTo>
                  <a:cubicBezTo>
                    <a:pt x="1862" y="1047"/>
                    <a:pt x="1920" y="989"/>
                    <a:pt x="1978" y="931"/>
                  </a:cubicBezTo>
                  <a:cubicBezTo>
                    <a:pt x="2036" y="873"/>
                    <a:pt x="2036" y="814"/>
                    <a:pt x="2094" y="756"/>
                  </a:cubicBezTo>
                  <a:lnTo>
                    <a:pt x="2211" y="582"/>
                  </a:lnTo>
                  <a:cubicBezTo>
                    <a:pt x="2327" y="465"/>
                    <a:pt x="2385" y="349"/>
                    <a:pt x="2501" y="291"/>
                  </a:cubicBezTo>
                  <a:cubicBezTo>
                    <a:pt x="2560" y="175"/>
                    <a:pt x="2618" y="116"/>
                    <a:pt x="2676" y="58"/>
                  </a:cubicBezTo>
                  <a:lnTo>
                    <a:pt x="2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0"/>
            <p:cNvSpPr/>
            <p:nvPr/>
          </p:nvSpPr>
          <p:spPr>
            <a:xfrm>
              <a:off x="6915125" y="656775"/>
              <a:ext cx="33450" cy="97450"/>
            </a:xfrm>
            <a:custGeom>
              <a:avLst/>
              <a:gdLst/>
              <a:ahLst/>
              <a:cxnLst/>
              <a:rect l="l" t="t" r="r" b="b"/>
              <a:pathLst>
                <a:path w="1338" h="3898" extrusionOk="0">
                  <a:moveTo>
                    <a:pt x="1338" y="1"/>
                  </a:moveTo>
                  <a:cubicBezTo>
                    <a:pt x="1338" y="1"/>
                    <a:pt x="1338" y="1"/>
                    <a:pt x="1280" y="59"/>
                  </a:cubicBezTo>
                  <a:cubicBezTo>
                    <a:pt x="1221" y="59"/>
                    <a:pt x="1163" y="117"/>
                    <a:pt x="1105" y="175"/>
                  </a:cubicBezTo>
                  <a:cubicBezTo>
                    <a:pt x="1047" y="292"/>
                    <a:pt x="931" y="350"/>
                    <a:pt x="872" y="466"/>
                  </a:cubicBezTo>
                  <a:cubicBezTo>
                    <a:pt x="756" y="524"/>
                    <a:pt x="698" y="641"/>
                    <a:pt x="582" y="757"/>
                  </a:cubicBezTo>
                  <a:cubicBezTo>
                    <a:pt x="523" y="873"/>
                    <a:pt x="407" y="990"/>
                    <a:pt x="349" y="1048"/>
                  </a:cubicBezTo>
                  <a:cubicBezTo>
                    <a:pt x="291" y="1164"/>
                    <a:pt x="233" y="1280"/>
                    <a:pt x="174" y="1339"/>
                  </a:cubicBezTo>
                  <a:cubicBezTo>
                    <a:pt x="58" y="1513"/>
                    <a:pt x="0" y="1687"/>
                    <a:pt x="0" y="1687"/>
                  </a:cubicBezTo>
                  <a:cubicBezTo>
                    <a:pt x="0" y="1687"/>
                    <a:pt x="0" y="1687"/>
                    <a:pt x="0" y="1804"/>
                  </a:cubicBezTo>
                  <a:cubicBezTo>
                    <a:pt x="58" y="1862"/>
                    <a:pt x="58" y="1978"/>
                    <a:pt x="58" y="2095"/>
                  </a:cubicBezTo>
                  <a:cubicBezTo>
                    <a:pt x="116" y="2327"/>
                    <a:pt x="233" y="2618"/>
                    <a:pt x="349" y="2851"/>
                  </a:cubicBezTo>
                  <a:cubicBezTo>
                    <a:pt x="465" y="3142"/>
                    <a:pt x="582" y="3432"/>
                    <a:pt x="698" y="3607"/>
                  </a:cubicBezTo>
                  <a:cubicBezTo>
                    <a:pt x="756" y="3665"/>
                    <a:pt x="814" y="3781"/>
                    <a:pt x="814" y="3781"/>
                  </a:cubicBezTo>
                  <a:cubicBezTo>
                    <a:pt x="872" y="3839"/>
                    <a:pt x="872" y="3898"/>
                    <a:pt x="872" y="3898"/>
                  </a:cubicBezTo>
                  <a:lnTo>
                    <a:pt x="931" y="3898"/>
                  </a:lnTo>
                  <a:cubicBezTo>
                    <a:pt x="931" y="3898"/>
                    <a:pt x="931" y="3839"/>
                    <a:pt x="931" y="3839"/>
                  </a:cubicBezTo>
                  <a:cubicBezTo>
                    <a:pt x="931" y="3781"/>
                    <a:pt x="931" y="3723"/>
                    <a:pt x="931" y="3607"/>
                  </a:cubicBezTo>
                  <a:cubicBezTo>
                    <a:pt x="989" y="3491"/>
                    <a:pt x="989" y="3258"/>
                    <a:pt x="1047" y="3083"/>
                  </a:cubicBezTo>
                  <a:cubicBezTo>
                    <a:pt x="1163" y="2734"/>
                    <a:pt x="1338" y="2385"/>
                    <a:pt x="1338" y="2385"/>
                  </a:cubicBezTo>
                  <a:cubicBezTo>
                    <a:pt x="1338" y="2385"/>
                    <a:pt x="1338" y="2211"/>
                    <a:pt x="1280" y="2036"/>
                  </a:cubicBezTo>
                  <a:cubicBezTo>
                    <a:pt x="1280" y="1920"/>
                    <a:pt x="1221" y="1804"/>
                    <a:pt x="1221" y="1629"/>
                  </a:cubicBezTo>
                  <a:cubicBezTo>
                    <a:pt x="1221" y="1513"/>
                    <a:pt x="1221" y="1397"/>
                    <a:pt x="1163" y="1222"/>
                  </a:cubicBezTo>
                  <a:cubicBezTo>
                    <a:pt x="1163" y="1048"/>
                    <a:pt x="1221" y="931"/>
                    <a:pt x="1221" y="757"/>
                  </a:cubicBezTo>
                  <a:cubicBezTo>
                    <a:pt x="1221" y="641"/>
                    <a:pt x="1221" y="466"/>
                    <a:pt x="1280" y="350"/>
                  </a:cubicBezTo>
                  <a:cubicBezTo>
                    <a:pt x="1280" y="233"/>
                    <a:pt x="1338" y="175"/>
                    <a:pt x="1338" y="59"/>
                  </a:cubicBezTo>
                  <a:cubicBezTo>
                    <a:pt x="1338" y="1"/>
                    <a:pt x="1338"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0"/>
            <p:cNvSpPr/>
            <p:nvPr/>
          </p:nvSpPr>
          <p:spPr>
            <a:xfrm>
              <a:off x="6899125" y="749850"/>
              <a:ext cx="45100" cy="94525"/>
            </a:xfrm>
            <a:custGeom>
              <a:avLst/>
              <a:gdLst/>
              <a:ahLst/>
              <a:cxnLst/>
              <a:rect l="l" t="t" r="r" b="b"/>
              <a:pathLst>
                <a:path w="1804" h="3781" extrusionOk="0">
                  <a:moveTo>
                    <a:pt x="58" y="0"/>
                  </a:moveTo>
                  <a:cubicBezTo>
                    <a:pt x="58" y="0"/>
                    <a:pt x="58" y="0"/>
                    <a:pt x="58" y="58"/>
                  </a:cubicBezTo>
                  <a:cubicBezTo>
                    <a:pt x="58" y="116"/>
                    <a:pt x="0" y="233"/>
                    <a:pt x="0" y="291"/>
                  </a:cubicBezTo>
                  <a:cubicBezTo>
                    <a:pt x="0" y="524"/>
                    <a:pt x="0" y="756"/>
                    <a:pt x="0" y="1047"/>
                  </a:cubicBezTo>
                  <a:cubicBezTo>
                    <a:pt x="0" y="1280"/>
                    <a:pt x="58" y="1571"/>
                    <a:pt x="58" y="1745"/>
                  </a:cubicBezTo>
                  <a:cubicBezTo>
                    <a:pt x="58" y="1920"/>
                    <a:pt x="117" y="2036"/>
                    <a:pt x="117" y="2036"/>
                  </a:cubicBezTo>
                  <a:cubicBezTo>
                    <a:pt x="117" y="2036"/>
                    <a:pt x="524" y="2443"/>
                    <a:pt x="931" y="2850"/>
                  </a:cubicBezTo>
                  <a:cubicBezTo>
                    <a:pt x="1396" y="3315"/>
                    <a:pt x="1803" y="3781"/>
                    <a:pt x="1803" y="3781"/>
                  </a:cubicBezTo>
                  <a:cubicBezTo>
                    <a:pt x="1803" y="3781"/>
                    <a:pt x="1745" y="3257"/>
                    <a:pt x="1687" y="2792"/>
                  </a:cubicBezTo>
                  <a:cubicBezTo>
                    <a:pt x="1687" y="2327"/>
                    <a:pt x="1629" y="1861"/>
                    <a:pt x="1629" y="1861"/>
                  </a:cubicBezTo>
                  <a:lnTo>
                    <a:pt x="1571" y="1861"/>
                  </a:lnTo>
                  <a:cubicBezTo>
                    <a:pt x="1571" y="1861"/>
                    <a:pt x="1454" y="1745"/>
                    <a:pt x="1338" y="1571"/>
                  </a:cubicBezTo>
                  <a:cubicBezTo>
                    <a:pt x="1163" y="1454"/>
                    <a:pt x="931" y="1222"/>
                    <a:pt x="756" y="989"/>
                  </a:cubicBezTo>
                  <a:cubicBezTo>
                    <a:pt x="582" y="756"/>
                    <a:pt x="349" y="524"/>
                    <a:pt x="233" y="349"/>
                  </a:cubicBezTo>
                  <a:cubicBezTo>
                    <a:pt x="175" y="233"/>
                    <a:pt x="117" y="116"/>
                    <a:pt x="117" y="58"/>
                  </a:cubicBezTo>
                  <a:cubicBezTo>
                    <a:pt x="58" y="0"/>
                    <a:pt x="58"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0"/>
            <p:cNvSpPr/>
            <p:nvPr/>
          </p:nvSpPr>
          <p:spPr>
            <a:xfrm>
              <a:off x="6904925" y="845800"/>
              <a:ext cx="39300" cy="93100"/>
            </a:xfrm>
            <a:custGeom>
              <a:avLst/>
              <a:gdLst/>
              <a:ahLst/>
              <a:cxnLst/>
              <a:rect l="l" t="t" r="r" b="b"/>
              <a:pathLst>
                <a:path w="1572" h="3724" extrusionOk="0">
                  <a:moveTo>
                    <a:pt x="1" y="1"/>
                  </a:moveTo>
                  <a:cubicBezTo>
                    <a:pt x="1" y="1"/>
                    <a:pt x="59" y="466"/>
                    <a:pt x="59" y="873"/>
                  </a:cubicBezTo>
                  <a:cubicBezTo>
                    <a:pt x="59" y="1339"/>
                    <a:pt x="59" y="1804"/>
                    <a:pt x="59" y="1804"/>
                  </a:cubicBezTo>
                  <a:cubicBezTo>
                    <a:pt x="59" y="1804"/>
                    <a:pt x="466" y="2269"/>
                    <a:pt x="815" y="2734"/>
                  </a:cubicBezTo>
                  <a:cubicBezTo>
                    <a:pt x="1164" y="3200"/>
                    <a:pt x="1513" y="3723"/>
                    <a:pt x="1513" y="3723"/>
                  </a:cubicBezTo>
                  <a:cubicBezTo>
                    <a:pt x="1513" y="3723"/>
                    <a:pt x="1571" y="3258"/>
                    <a:pt x="1571" y="2793"/>
                  </a:cubicBezTo>
                  <a:cubicBezTo>
                    <a:pt x="1571" y="2269"/>
                    <a:pt x="1571" y="1804"/>
                    <a:pt x="1571" y="1804"/>
                  </a:cubicBezTo>
                  <a:cubicBezTo>
                    <a:pt x="1571" y="1804"/>
                    <a:pt x="1222" y="1339"/>
                    <a:pt x="815" y="873"/>
                  </a:cubicBezTo>
                  <a:cubicBezTo>
                    <a:pt x="408" y="408"/>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0"/>
            <p:cNvSpPr/>
            <p:nvPr/>
          </p:nvSpPr>
          <p:spPr>
            <a:xfrm>
              <a:off x="6900575" y="935950"/>
              <a:ext cx="37825" cy="97450"/>
            </a:xfrm>
            <a:custGeom>
              <a:avLst/>
              <a:gdLst/>
              <a:ahLst/>
              <a:cxnLst/>
              <a:rect l="l" t="t" r="r" b="b"/>
              <a:pathLst>
                <a:path w="1513" h="3898" extrusionOk="0">
                  <a:moveTo>
                    <a:pt x="175" y="1"/>
                  </a:moveTo>
                  <a:cubicBezTo>
                    <a:pt x="175" y="1"/>
                    <a:pt x="175" y="117"/>
                    <a:pt x="175" y="292"/>
                  </a:cubicBezTo>
                  <a:cubicBezTo>
                    <a:pt x="117" y="466"/>
                    <a:pt x="117" y="699"/>
                    <a:pt x="117" y="931"/>
                  </a:cubicBezTo>
                  <a:cubicBezTo>
                    <a:pt x="59" y="1397"/>
                    <a:pt x="0" y="1862"/>
                    <a:pt x="0" y="1862"/>
                  </a:cubicBezTo>
                  <a:cubicBezTo>
                    <a:pt x="0" y="1862"/>
                    <a:pt x="291" y="2327"/>
                    <a:pt x="640" y="2851"/>
                  </a:cubicBezTo>
                  <a:cubicBezTo>
                    <a:pt x="756" y="3142"/>
                    <a:pt x="931" y="3374"/>
                    <a:pt x="1047" y="3549"/>
                  </a:cubicBezTo>
                  <a:cubicBezTo>
                    <a:pt x="1164" y="3781"/>
                    <a:pt x="1222" y="3898"/>
                    <a:pt x="1222" y="3898"/>
                  </a:cubicBezTo>
                  <a:cubicBezTo>
                    <a:pt x="1222" y="3898"/>
                    <a:pt x="1222" y="3781"/>
                    <a:pt x="1280" y="3607"/>
                  </a:cubicBezTo>
                  <a:cubicBezTo>
                    <a:pt x="1280" y="3432"/>
                    <a:pt x="1338" y="3200"/>
                    <a:pt x="1396" y="2967"/>
                  </a:cubicBezTo>
                  <a:cubicBezTo>
                    <a:pt x="1454" y="2502"/>
                    <a:pt x="1513" y="2037"/>
                    <a:pt x="1513" y="2037"/>
                  </a:cubicBezTo>
                  <a:cubicBezTo>
                    <a:pt x="1513" y="2037"/>
                    <a:pt x="1164" y="1513"/>
                    <a:pt x="873" y="990"/>
                  </a:cubicBezTo>
                  <a:cubicBezTo>
                    <a:pt x="524" y="524"/>
                    <a:pt x="175"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0"/>
            <p:cNvSpPr/>
            <p:nvPr/>
          </p:nvSpPr>
          <p:spPr>
            <a:xfrm>
              <a:off x="6884575" y="1027575"/>
              <a:ext cx="37825" cy="98900"/>
            </a:xfrm>
            <a:custGeom>
              <a:avLst/>
              <a:gdLst/>
              <a:ahLst/>
              <a:cxnLst/>
              <a:rect l="l" t="t" r="r" b="b"/>
              <a:pathLst>
                <a:path w="1513" h="3956" extrusionOk="0">
                  <a:moveTo>
                    <a:pt x="350" y="0"/>
                  </a:moveTo>
                  <a:cubicBezTo>
                    <a:pt x="350" y="0"/>
                    <a:pt x="350" y="116"/>
                    <a:pt x="291" y="291"/>
                  </a:cubicBezTo>
                  <a:cubicBezTo>
                    <a:pt x="291" y="407"/>
                    <a:pt x="233" y="640"/>
                    <a:pt x="175" y="873"/>
                  </a:cubicBezTo>
                  <a:cubicBezTo>
                    <a:pt x="175" y="1105"/>
                    <a:pt x="117" y="1338"/>
                    <a:pt x="59" y="1512"/>
                  </a:cubicBezTo>
                  <a:cubicBezTo>
                    <a:pt x="59" y="1687"/>
                    <a:pt x="1" y="1803"/>
                    <a:pt x="1" y="1803"/>
                  </a:cubicBezTo>
                  <a:lnTo>
                    <a:pt x="175" y="2094"/>
                  </a:lnTo>
                  <a:cubicBezTo>
                    <a:pt x="291" y="2327"/>
                    <a:pt x="408" y="2559"/>
                    <a:pt x="524" y="2850"/>
                  </a:cubicBezTo>
                  <a:cubicBezTo>
                    <a:pt x="699" y="3141"/>
                    <a:pt x="815" y="3374"/>
                    <a:pt x="873" y="3606"/>
                  </a:cubicBezTo>
                  <a:cubicBezTo>
                    <a:pt x="989" y="3839"/>
                    <a:pt x="1048" y="3955"/>
                    <a:pt x="1048" y="3955"/>
                  </a:cubicBezTo>
                  <a:cubicBezTo>
                    <a:pt x="1048" y="3955"/>
                    <a:pt x="1048" y="3839"/>
                    <a:pt x="1106" y="3664"/>
                  </a:cubicBezTo>
                  <a:cubicBezTo>
                    <a:pt x="1164" y="3490"/>
                    <a:pt x="1222" y="3257"/>
                    <a:pt x="1280" y="3025"/>
                  </a:cubicBezTo>
                  <a:cubicBezTo>
                    <a:pt x="1338" y="2792"/>
                    <a:pt x="1396" y="2559"/>
                    <a:pt x="1455" y="2385"/>
                  </a:cubicBezTo>
                  <a:cubicBezTo>
                    <a:pt x="1455" y="2210"/>
                    <a:pt x="1513" y="2094"/>
                    <a:pt x="1513" y="2094"/>
                  </a:cubicBezTo>
                  <a:cubicBezTo>
                    <a:pt x="1513" y="2094"/>
                    <a:pt x="1396" y="1978"/>
                    <a:pt x="1338" y="1745"/>
                  </a:cubicBezTo>
                  <a:cubicBezTo>
                    <a:pt x="1222" y="1570"/>
                    <a:pt x="1106" y="1280"/>
                    <a:pt x="931" y="1047"/>
                  </a:cubicBezTo>
                  <a:cubicBezTo>
                    <a:pt x="815" y="756"/>
                    <a:pt x="640" y="524"/>
                    <a:pt x="524" y="291"/>
                  </a:cubicBezTo>
                  <a:lnTo>
                    <a:pt x="3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0"/>
            <p:cNvSpPr/>
            <p:nvPr/>
          </p:nvSpPr>
          <p:spPr>
            <a:xfrm>
              <a:off x="6861325" y="1116250"/>
              <a:ext cx="36375" cy="100375"/>
            </a:xfrm>
            <a:custGeom>
              <a:avLst/>
              <a:gdLst/>
              <a:ahLst/>
              <a:cxnLst/>
              <a:rect l="l" t="t" r="r" b="b"/>
              <a:pathLst>
                <a:path w="1455" h="4015" extrusionOk="0">
                  <a:moveTo>
                    <a:pt x="523" y="1"/>
                  </a:moveTo>
                  <a:cubicBezTo>
                    <a:pt x="523" y="1"/>
                    <a:pt x="465" y="117"/>
                    <a:pt x="465" y="292"/>
                  </a:cubicBezTo>
                  <a:cubicBezTo>
                    <a:pt x="407" y="466"/>
                    <a:pt x="349" y="641"/>
                    <a:pt x="291" y="873"/>
                  </a:cubicBezTo>
                  <a:cubicBezTo>
                    <a:pt x="233" y="1106"/>
                    <a:pt x="116" y="1339"/>
                    <a:pt x="58" y="1455"/>
                  </a:cubicBezTo>
                  <a:cubicBezTo>
                    <a:pt x="58" y="1630"/>
                    <a:pt x="0" y="1746"/>
                    <a:pt x="0" y="1746"/>
                  </a:cubicBezTo>
                  <a:cubicBezTo>
                    <a:pt x="0" y="1746"/>
                    <a:pt x="0" y="1804"/>
                    <a:pt x="58" y="1862"/>
                  </a:cubicBezTo>
                  <a:cubicBezTo>
                    <a:pt x="58" y="1920"/>
                    <a:pt x="116" y="1978"/>
                    <a:pt x="116" y="2095"/>
                  </a:cubicBezTo>
                  <a:cubicBezTo>
                    <a:pt x="233" y="2327"/>
                    <a:pt x="291" y="2618"/>
                    <a:pt x="407" y="2909"/>
                  </a:cubicBezTo>
                  <a:cubicBezTo>
                    <a:pt x="523" y="3142"/>
                    <a:pt x="640" y="3433"/>
                    <a:pt x="698" y="3665"/>
                  </a:cubicBezTo>
                  <a:cubicBezTo>
                    <a:pt x="756" y="3898"/>
                    <a:pt x="814" y="4014"/>
                    <a:pt x="814" y="4014"/>
                  </a:cubicBezTo>
                  <a:cubicBezTo>
                    <a:pt x="814" y="4014"/>
                    <a:pt x="872" y="3898"/>
                    <a:pt x="931" y="3782"/>
                  </a:cubicBezTo>
                  <a:cubicBezTo>
                    <a:pt x="989" y="3607"/>
                    <a:pt x="1047" y="3374"/>
                    <a:pt x="1163" y="3142"/>
                  </a:cubicBezTo>
                  <a:cubicBezTo>
                    <a:pt x="1221" y="2909"/>
                    <a:pt x="1280" y="2676"/>
                    <a:pt x="1338" y="2502"/>
                  </a:cubicBezTo>
                  <a:cubicBezTo>
                    <a:pt x="1396" y="2444"/>
                    <a:pt x="1396" y="2386"/>
                    <a:pt x="1396" y="2327"/>
                  </a:cubicBezTo>
                  <a:cubicBezTo>
                    <a:pt x="1454" y="2269"/>
                    <a:pt x="1454" y="2211"/>
                    <a:pt x="1454" y="2211"/>
                  </a:cubicBezTo>
                  <a:cubicBezTo>
                    <a:pt x="1454" y="2211"/>
                    <a:pt x="1396" y="2095"/>
                    <a:pt x="1280" y="1862"/>
                  </a:cubicBezTo>
                  <a:cubicBezTo>
                    <a:pt x="1221" y="1630"/>
                    <a:pt x="1105" y="1397"/>
                    <a:pt x="989" y="1106"/>
                  </a:cubicBezTo>
                  <a:cubicBezTo>
                    <a:pt x="872" y="815"/>
                    <a:pt x="756" y="524"/>
                    <a:pt x="640" y="350"/>
                  </a:cubicBezTo>
                  <a:cubicBezTo>
                    <a:pt x="582" y="117"/>
                    <a:pt x="523" y="1"/>
                    <a:pt x="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0"/>
            <p:cNvSpPr/>
            <p:nvPr/>
          </p:nvSpPr>
          <p:spPr>
            <a:xfrm>
              <a:off x="6829325" y="1203500"/>
              <a:ext cx="34925" cy="100350"/>
            </a:xfrm>
            <a:custGeom>
              <a:avLst/>
              <a:gdLst/>
              <a:ahLst/>
              <a:cxnLst/>
              <a:rect l="l" t="t" r="r" b="b"/>
              <a:pathLst>
                <a:path w="1397" h="4014" extrusionOk="0">
                  <a:moveTo>
                    <a:pt x="698" y="1"/>
                  </a:moveTo>
                  <a:cubicBezTo>
                    <a:pt x="698" y="1"/>
                    <a:pt x="640" y="117"/>
                    <a:pt x="582" y="292"/>
                  </a:cubicBezTo>
                  <a:cubicBezTo>
                    <a:pt x="524" y="408"/>
                    <a:pt x="408" y="640"/>
                    <a:pt x="349" y="873"/>
                  </a:cubicBezTo>
                  <a:lnTo>
                    <a:pt x="0" y="1687"/>
                  </a:lnTo>
                  <a:cubicBezTo>
                    <a:pt x="0" y="1687"/>
                    <a:pt x="59" y="1862"/>
                    <a:pt x="117" y="2036"/>
                  </a:cubicBezTo>
                  <a:cubicBezTo>
                    <a:pt x="175" y="2269"/>
                    <a:pt x="233" y="2560"/>
                    <a:pt x="291" y="2851"/>
                  </a:cubicBezTo>
                  <a:cubicBezTo>
                    <a:pt x="466" y="3432"/>
                    <a:pt x="582" y="4014"/>
                    <a:pt x="582" y="4014"/>
                  </a:cubicBezTo>
                  <a:lnTo>
                    <a:pt x="989" y="3200"/>
                  </a:lnTo>
                  <a:cubicBezTo>
                    <a:pt x="1106" y="2967"/>
                    <a:pt x="1222" y="2734"/>
                    <a:pt x="1280" y="2560"/>
                  </a:cubicBezTo>
                  <a:cubicBezTo>
                    <a:pt x="1338" y="2444"/>
                    <a:pt x="1396" y="2327"/>
                    <a:pt x="1396" y="2327"/>
                  </a:cubicBezTo>
                  <a:cubicBezTo>
                    <a:pt x="1396" y="2327"/>
                    <a:pt x="1222" y="1687"/>
                    <a:pt x="1047" y="1164"/>
                  </a:cubicBezTo>
                  <a:cubicBezTo>
                    <a:pt x="931" y="873"/>
                    <a:pt x="873" y="582"/>
                    <a:pt x="815" y="350"/>
                  </a:cubicBezTo>
                  <a:cubicBezTo>
                    <a:pt x="698" y="117"/>
                    <a:pt x="698" y="1"/>
                    <a:pt x="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0"/>
            <p:cNvSpPr/>
            <p:nvPr/>
          </p:nvSpPr>
          <p:spPr>
            <a:xfrm>
              <a:off x="6808975" y="1245675"/>
              <a:ext cx="34925" cy="100350"/>
            </a:xfrm>
            <a:custGeom>
              <a:avLst/>
              <a:gdLst/>
              <a:ahLst/>
              <a:cxnLst/>
              <a:rect l="l" t="t" r="r" b="b"/>
              <a:pathLst>
                <a:path w="1397" h="4014" extrusionOk="0">
                  <a:moveTo>
                    <a:pt x="814" y="0"/>
                  </a:moveTo>
                  <a:cubicBezTo>
                    <a:pt x="814" y="0"/>
                    <a:pt x="756" y="117"/>
                    <a:pt x="698" y="291"/>
                  </a:cubicBezTo>
                  <a:cubicBezTo>
                    <a:pt x="582" y="466"/>
                    <a:pt x="524" y="640"/>
                    <a:pt x="407" y="873"/>
                  </a:cubicBezTo>
                  <a:lnTo>
                    <a:pt x="0" y="1687"/>
                  </a:lnTo>
                  <a:cubicBezTo>
                    <a:pt x="0" y="1687"/>
                    <a:pt x="175" y="2269"/>
                    <a:pt x="291" y="2850"/>
                  </a:cubicBezTo>
                  <a:cubicBezTo>
                    <a:pt x="407" y="3432"/>
                    <a:pt x="524" y="4014"/>
                    <a:pt x="524" y="4014"/>
                  </a:cubicBezTo>
                  <a:lnTo>
                    <a:pt x="582" y="4014"/>
                  </a:lnTo>
                  <a:lnTo>
                    <a:pt x="989" y="3199"/>
                  </a:lnTo>
                  <a:lnTo>
                    <a:pt x="1396" y="2327"/>
                  </a:lnTo>
                  <a:cubicBezTo>
                    <a:pt x="1396" y="2327"/>
                    <a:pt x="1280" y="1745"/>
                    <a:pt x="1105" y="1164"/>
                  </a:cubicBezTo>
                  <a:cubicBezTo>
                    <a:pt x="1047" y="873"/>
                    <a:pt x="931" y="582"/>
                    <a:pt x="873" y="349"/>
                  </a:cubicBezTo>
                  <a:cubicBezTo>
                    <a:pt x="814" y="175"/>
                    <a:pt x="814"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0"/>
            <p:cNvSpPr/>
            <p:nvPr/>
          </p:nvSpPr>
          <p:spPr>
            <a:xfrm>
              <a:off x="6768250" y="1328550"/>
              <a:ext cx="34925" cy="100350"/>
            </a:xfrm>
            <a:custGeom>
              <a:avLst/>
              <a:gdLst/>
              <a:ahLst/>
              <a:cxnLst/>
              <a:rect l="l" t="t" r="r" b="b"/>
              <a:pathLst>
                <a:path w="1397" h="4014" extrusionOk="0">
                  <a:moveTo>
                    <a:pt x="815" y="1"/>
                  </a:moveTo>
                  <a:cubicBezTo>
                    <a:pt x="815" y="1"/>
                    <a:pt x="640" y="466"/>
                    <a:pt x="408" y="873"/>
                  </a:cubicBezTo>
                  <a:cubicBezTo>
                    <a:pt x="175" y="1280"/>
                    <a:pt x="1" y="1746"/>
                    <a:pt x="1" y="1746"/>
                  </a:cubicBezTo>
                  <a:cubicBezTo>
                    <a:pt x="1" y="1746"/>
                    <a:pt x="175" y="2327"/>
                    <a:pt x="350" y="2909"/>
                  </a:cubicBezTo>
                  <a:cubicBezTo>
                    <a:pt x="466" y="3200"/>
                    <a:pt x="524" y="3490"/>
                    <a:pt x="640" y="3665"/>
                  </a:cubicBezTo>
                  <a:cubicBezTo>
                    <a:pt x="699" y="3898"/>
                    <a:pt x="757" y="4014"/>
                    <a:pt x="757" y="4014"/>
                  </a:cubicBezTo>
                  <a:cubicBezTo>
                    <a:pt x="757" y="4014"/>
                    <a:pt x="873" y="3607"/>
                    <a:pt x="1048" y="3200"/>
                  </a:cubicBezTo>
                  <a:cubicBezTo>
                    <a:pt x="1222" y="2792"/>
                    <a:pt x="1397" y="2327"/>
                    <a:pt x="1397" y="2327"/>
                  </a:cubicBezTo>
                  <a:cubicBezTo>
                    <a:pt x="1397" y="2327"/>
                    <a:pt x="1338" y="2211"/>
                    <a:pt x="1280" y="1978"/>
                  </a:cubicBezTo>
                  <a:cubicBezTo>
                    <a:pt x="1222" y="1804"/>
                    <a:pt x="1164" y="1513"/>
                    <a:pt x="1106" y="1222"/>
                  </a:cubicBezTo>
                  <a:cubicBezTo>
                    <a:pt x="931" y="640"/>
                    <a:pt x="815" y="1"/>
                    <a:pt x="8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0"/>
            <p:cNvSpPr/>
            <p:nvPr/>
          </p:nvSpPr>
          <p:spPr>
            <a:xfrm>
              <a:off x="6740625" y="1417250"/>
              <a:ext cx="37825" cy="53825"/>
            </a:xfrm>
            <a:custGeom>
              <a:avLst/>
              <a:gdLst/>
              <a:ahLst/>
              <a:cxnLst/>
              <a:rect l="l" t="t" r="r" b="b"/>
              <a:pathLst>
                <a:path w="1513" h="2153" extrusionOk="0">
                  <a:moveTo>
                    <a:pt x="408" y="1"/>
                  </a:moveTo>
                  <a:cubicBezTo>
                    <a:pt x="408" y="1"/>
                    <a:pt x="408" y="59"/>
                    <a:pt x="408" y="117"/>
                  </a:cubicBezTo>
                  <a:cubicBezTo>
                    <a:pt x="408" y="175"/>
                    <a:pt x="350" y="233"/>
                    <a:pt x="350" y="291"/>
                  </a:cubicBezTo>
                  <a:cubicBezTo>
                    <a:pt x="291" y="408"/>
                    <a:pt x="291" y="524"/>
                    <a:pt x="291" y="640"/>
                  </a:cubicBezTo>
                  <a:cubicBezTo>
                    <a:pt x="233" y="757"/>
                    <a:pt x="233" y="873"/>
                    <a:pt x="175" y="989"/>
                  </a:cubicBezTo>
                  <a:cubicBezTo>
                    <a:pt x="59" y="1455"/>
                    <a:pt x="1" y="1978"/>
                    <a:pt x="1" y="1978"/>
                  </a:cubicBezTo>
                  <a:lnTo>
                    <a:pt x="1513" y="2153"/>
                  </a:lnTo>
                  <a:cubicBezTo>
                    <a:pt x="1513" y="2153"/>
                    <a:pt x="1513" y="2153"/>
                    <a:pt x="1455" y="2094"/>
                  </a:cubicBezTo>
                  <a:cubicBezTo>
                    <a:pt x="1396" y="2036"/>
                    <a:pt x="1396" y="1920"/>
                    <a:pt x="1280" y="1862"/>
                  </a:cubicBezTo>
                  <a:cubicBezTo>
                    <a:pt x="1222" y="1745"/>
                    <a:pt x="1164" y="1629"/>
                    <a:pt x="1106" y="1513"/>
                  </a:cubicBezTo>
                  <a:cubicBezTo>
                    <a:pt x="1047" y="1396"/>
                    <a:pt x="989" y="1280"/>
                    <a:pt x="931" y="1164"/>
                  </a:cubicBezTo>
                  <a:cubicBezTo>
                    <a:pt x="815" y="989"/>
                    <a:pt x="757" y="873"/>
                    <a:pt x="699" y="757"/>
                  </a:cubicBezTo>
                  <a:cubicBezTo>
                    <a:pt x="640" y="640"/>
                    <a:pt x="582" y="466"/>
                    <a:pt x="582" y="408"/>
                  </a:cubicBezTo>
                  <a:cubicBezTo>
                    <a:pt x="524" y="291"/>
                    <a:pt x="466" y="175"/>
                    <a:pt x="466" y="117"/>
                  </a:cubicBezTo>
                  <a:cubicBezTo>
                    <a:pt x="466" y="59"/>
                    <a:pt x="408" y="1"/>
                    <a:pt x="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0"/>
            <p:cNvSpPr/>
            <p:nvPr/>
          </p:nvSpPr>
          <p:spPr>
            <a:xfrm>
              <a:off x="6740625" y="1466700"/>
              <a:ext cx="37825" cy="46550"/>
            </a:xfrm>
            <a:custGeom>
              <a:avLst/>
              <a:gdLst/>
              <a:ahLst/>
              <a:cxnLst/>
              <a:rect l="l" t="t" r="r" b="b"/>
              <a:pathLst>
                <a:path w="1513" h="1862" extrusionOk="0">
                  <a:moveTo>
                    <a:pt x="1" y="0"/>
                  </a:moveTo>
                  <a:cubicBezTo>
                    <a:pt x="1" y="0"/>
                    <a:pt x="59" y="116"/>
                    <a:pt x="175" y="349"/>
                  </a:cubicBezTo>
                  <a:cubicBezTo>
                    <a:pt x="350" y="523"/>
                    <a:pt x="524" y="756"/>
                    <a:pt x="699" y="989"/>
                  </a:cubicBezTo>
                  <a:cubicBezTo>
                    <a:pt x="873" y="1221"/>
                    <a:pt x="1047" y="1454"/>
                    <a:pt x="1222" y="1629"/>
                  </a:cubicBezTo>
                  <a:cubicBezTo>
                    <a:pt x="1396" y="1745"/>
                    <a:pt x="1513" y="1861"/>
                    <a:pt x="1513" y="1861"/>
                  </a:cubicBezTo>
                  <a:cubicBezTo>
                    <a:pt x="1513" y="1861"/>
                    <a:pt x="1513" y="1745"/>
                    <a:pt x="1455" y="1570"/>
                  </a:cubicBezTo>
                  <a:cubicBezTo>
                    <a:pt x="1455" y="1454"/>
                    <a:pt x="1455" y="1221"/>
                    <a:pt x="1455" y="989"/>
                  </a:cubicBezTo>
                  <a:cubicBezTo>
                    <a:pt x="1455" y="814"/>
                    <a:pt x="1455" y="582"/>
                    <a:pt x="1455" y="407"/>
                  </a:cubicBezTo>
                  <a:cubicBezTo>
                    <a:pt x="1513" y="291"/>
                    <a:pt x="1513" y="175"/>
                    <a:pt x="1513" y="175"/>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p:nvPr/>
          </p:nvSpPr>
          <p:spPr>
            <a:xfrm>
              <a:off x="6740625" y="1517575"/>
              <a:ext cx="48000" cy="50925"/>
            </a:xfrm>
            <a:custGeom>
              <a:avLst/>
              <a:gdLst/>
              <a:ahLst/>
              <a:cxnLst/>
              <a:rect l="l" t="t" r="r" b="b"/>
              <a:pathLst>
                <a:path w="1920" h="2037" extrusionOk="0">
                  <a:moveTo>
                    <a:pt x="1" y="1"/>
                  </a:moveTo>
                  <a:cubicBezTo>
                    <a:pt x="1" y="1"/>
                    <a:pt x="59" y="524"/>
                    <a:pt x="233" y="1048"/>
                  </a:cubicBezTo>
                  <a:cubicBezTo>
                    <a:pt x="233" y="1164"/>
                    <a:pt x="291" y="1280"/>
                    <a:pt x="350" y="1397"/>
                  </a:cubicBezTo>
                  <a:cubicBezTo>
                    <a:pt x="350" y="1513"/>
                    <a:pt x="408" y="1629"/>
                    <a:pt x="466" y="1746"/>
                  </a:cubicBezTo>
                  <a:cubicBezTo>
                    <a:pt x="466" y="1804"/>
                    <a:pt x="524" y="1862"/>
                    <a:pt x="524" y="1920"/>
                  </a:cubicBezTo>
                  <a:cubicBezTo>
                    <a:pt x="582" y="1978"/>
                    <a:pt x="582" y="2036"/>
                    <a:pt x="582" y="2036"/>
                  </a:cubicBezTo>
                  <a:lnTo>
                    <a:pt x="1920" y="1397"/>
                  </a:lnTo>
                  <a:cubicBezTo>
                    <a:pt x="1920" y="1397"/>
                    <a:pt x="1920" y="1338"/>
                    <a:pt x="1862" y="1338"/>
                  </a:cubicBezTo>
                  <a:cubicBezTo>
                    <a:pt x="1804" y="1338"/>
                    <a:pt x="1745" y="1280"/>
                    <a:pt x="1629" y="1222"/>
                  </a:cubicBezTo>
                  <a:cubicBezTo>
                    <a:pt x="1513" y="1164"/>
                    <a:pt x="1396" y="1164"/>
                    <a:pt x="1280" y="1048"/>
                  </a:cubicBezTo>
                  <a:cubicBezTo>
                    <a:pt x="1164" y="989"/>
                    <a:pt x="1047" y="931"/>
                    <a:pt x="931" y="815"/>
                  </a:cubicBezTo>
                  <a:cubicBezTo>
                    <a:pt x="466" y="466"/>
                    <a:pt x="1" y="1"/>
                    <a:pt x="1" y="1"/>
                  </a:cubicBezTo>
                  <a:close/>
                </a:path>
              </a:pathLst>
            </a:custGeom>
            <a:solidFill>
              <a:srgbClr val="4D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0"/>
            <p:cNvSpPr/>
            <p:nvPr/>
          </p:nvSpPr>
          <p:spPr>
            <a:xfrm>
              <a:off x="6755175" y="1551025"/>
              <a:ext cx="56725" cy="33475"/>
            </a:xfrm>
            <a:custGeom>
              <a:avLst/>
              <a:gdLst/>
              <a:ahLst/>
              <a:cxnLst/>
              <a:rect l="l" t="t" r="r" b="b"/>
              <a:pathLst>
                <a:path w="2269" h="1339" extrusionOk="0">
                  <a:moveTo>
                    <a:pt x="1338" y="0"/>
                  </a:moveTo>
                  <a:lnTo>
                    <a:pt x="0" y="698"/>
                  </a:lnTo>
                  <a:cubicBezTo>
                    <a:pt x="0" y="698"/>
                    <a:pt x="0" y="698"/>
                    <a:pt x="58" y="757"/>
                  </a:cubicBezTo>
                  <a:cubicBezTo>
                    <a:pt x="117" y="757"/>
                    <a:pt x="233" y="815"/>
                    <a:pt x="349" y="873"/>
                  </a:cubicBezTo>
                  <a:cubicBezTo>
                    <a:pt x="465" y="931"/>
                    <a:pt x="582" y="989"/>
                    <a:pt x="698" y="1047"/>
                  </a:cubicBezTo>
                  <a:cubicBezTo>
                    <a:pt x="873" y="1047"/>
                    <a:pt x="989" y="1106"/>
                    <a:pt x="1163" y="1164"/>
                  </a:cubicBezTo>
                  <a:cubicBezTo>
                    <a:pt x="1454" y="1222"/>
                    <a:pt x="1745" y="1280"/>
                    <a:pt x="1920" y="1280"/>
                  </a:cubicBezTo>
                  <a:cubicBezTo>
                    <a:pt x="2036" y="1338"/>
                    <a:pt x="2152" y="1338"/>
                    <a:pt x="2210" y="1338"/>
                  </a:cubicBezTo>
                  <a:lnTo>
                    <a:pt x="2269" y="1338"/>
                  </a:lnTo>
                  <a:cubicBezTo>
                    <a:pt x="2269" y="1338"/>
                    <a:pt x="1978" y="1047"/>
                    <a:pt x="1745" y="698"/>
                  </a:cubicBezTo>
                  <a:cubicBezTo>
                    <a:pt x="1687" y="640"/>
                    <a:pt x="1687" y="524"/>
                    <a:pt x="1629" y="466"/>
                  </a:cubicBezTo>
                  <a:cubicBezTo>
                    <a:pt x="1571" y="408"/>
                    <a:pt x="1512" y="291"/>
                    <a:pt x="1454" y="233"/>
                  </a:cubicBezTo>
                  <a:cubicBezTo>
                    <a:pt x="1454" y="175"/>
                    <a:pt x="1396" y="117"/>
                    <a:pt x="1396" y="117"/>
                  </a:cubicBezTo>
                  <a:cubicBezTo>
                    <a:pt x="1396" y="59"/>
                    <a:pt x="1338" y="0"/>
                    <a:pt x="1338" y="0"/>
                  </a:cubicBezTo>
                  <a:close/>
                </a:path>
              </a:pathLst>
            </a:custGeom>
            <a:solidFill>
              <a:srgbClr val="4D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0"/>
            <p:cNvSpPr/>
            <p:nvPr/>
          </p:nvSpPr>
          <p:spPr>
            <a:xfrm>
              <a:off x="6785700" y="1607725"/>
              <a:ext cx="59650" cy="33475"/>
            </a:xfrm>
            <a:custGeom>
              <a:avLst/>
              <a:gdLst/>
              <a:ahLst/>
              <a:cxnLst/>
              <a:rect l="l" t="t" r="r" b="b"/>
              <a:pathLst>
                <a:path w="2386" h="1339" extrusionOk="0">
                  <a:moveTo>
                    <a:pt x="2385" y="1"/>
                  </a:moveTo>
                  <a:cubicBezTo>
                    <a:pt x="2385" y="1"/>
                    <a:pt x="2385" y="1"/>
                    <a:pt x="2327" y="59"/>
                  </a:cubicBezTo>
                  <a:cubicBezTo>
                    <a:pt x="2269" y="59"/>
                    <a:pt x="2153" y="59"/>
                    <a:pt x="2036" y="117"/>
                  </a:cubicBezTo>
                  <a:cubicBezTo>
                    <a:pt x="1978" y="117"/>
                    <a:pt x="1862" y="117"/>
                    <a:pt x="1687" y="175"/>
                  </a:cubicBezTo>
                  <a:lnTo>
                    <a:pt x="1280" y="175"/>
                  </a:lnTo>
                  <a:cubicBezTo>
                    <a:pt x="1106" y="233"/>
                    <a:pt x="989" y="233"/>
                    <a:pt x="815" y="233"/>
                  </a:cubicBezTo>
                  <a:cubicBezTo>
                    <a:pt x="699" y="233"/>
                    <a:pt x="524" y="233"/>
                    <a:pt x="408" y="175"/>
                  </a:cubicBezTo>
                  <a:cubicBezTo>
                    <a:pt x="175" y="175"/>
                    <a:pt x="1" y="117"/>
                    <a:pt x="1" y="117"/>
                  </a:cubicBezTo>
                  <a:lnTo>
                    <a:pt x="1" y="117"/>
                  </a:lnTo>
                  <a:cubicBezTo>
                    <a:pt x="1" y="117"/>
                    <a:pt x="117" y="233"/>
                    <a:pt x="291" y="350"/>
                  </a:cubicBezTo>
                  <a:cubicBezTo>
                    <a:pt x="350" y="408"/>
                    <a:pt x="408" y="466"/>
                    <a:pt x="524" y="582"/>
                  </a:cubicBezTo>
                  <a:cubicBezTo>
                    <a:pt x="640" y="641"/>
                    <a:pt x="699" y="757"/>
                    <a:pt x="815" y="815"/>
                  </a:cubicBezTo>
                  <a:cubicBezTo>
                    <a:pt x="931" y="873"/>
                    <a:pt x="1048" y="931"/>
                    <a:pt x="1164" y="1048"/>
                  </a:cubicBezTo>
                  <a:cubicBezTo>
                    <a:pt x="1222" y="1106"/>
                    <a:pt x="1338" y="1164"/>
                    <a:pt x="1455" y="1222"/>
                  </a:cubicBezTo>
                  <a:cubicBezTo>
                    <a:pt x="1513" y="1222"/>
                    <a:pt x="1571" y="1280"/>
                    <a:pt x="1629" y="1338"/>
                  </a:cubicBezTo>
                  <a:lnTo>
                    <a:pt x="1687" y="1338"/>
                  </a:lnTo>
                  <a:lnTo>
                    <a:pt x="23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0"/>
            <p:cNvSpPr/>
            <p:nvPr/>
          </p:nvSpPr>
          <p:spPr>
            <a:xfrm>
              <a:off x="6827875" y="1607725"/>
              <a:ext cx="56725" cy="33475"/>
            </a:xfrm>
            <a:custGeom>
              <a:avLst/>
              <a:gdLst/>
              <a:ahLst/>
              <a:cxnLst/>
              <a:rect l="l" t="t" r="r" b="b"/>
              <a:pathLst>
                <a:path w="2269" h="1339" extrusionOk="0">
                  <a:moveTo>
                    <a:pt x="698" y="1"/>
                  </a:moveTo>
                  <a:lnTo>
                    <a:pt x="0" y="1338"/>
                  </a:lnTo>
                  <a:cubicBezTo>
                    <a:pt x="0" y="1338"/>
                    <a:pt x="175" y="1338"/>
                    <a:pt x="407" y="1280"/>
                  </a:cubicBezTo>
                  <a:cubicBezTo>
                    <a:pt x="640" y="1222"/>
                    <a:pt x="931" y="1164"/>
                    <a:pt x="1222" y="1048"/>
                  </a:cubicBezTo>
                  <a:cubicBezTo>
                    <a:pt x="1512" y="990"/>
                    <a:pt x="1803" y="815"/>
                    <a:pt x="1978" y="757"/>
                  </a:cubicBezTo>
                  <a:cubicBezTo>
                    <a:pt x="2152" y="641"/>
                    <a:pt x="2269" y="582"/>
                    <a:pt x="2269" y="582"/>
                  </a:cubicBezTo>
                  <a:cubicBezTo>
                    <a:pt x="2269" y="582"/>
                    <a:pt x="2152" y="524"/>
                    <a:pt x="2036" y="524"/>
                  </a:cubicBezTo>
                  <a:cubicBezTo>
                    <a:pt x="1861" y="466"/>
                    <a:pt x="1687" y="408"/>
                    <a:pt x="1454" y="350"/>
                  </a:cubicBezTo>
                  <a:cubicBezTo>
                    <a:pt x="1280" y="292"/>
                    <a:pt x="1105" y="175"/>
                    <a:pt x="931" y="117"/>
                  </a:cubicBezTo>
                  <a:cubicBezTo>
                    <a:pt x="815" y="59"/>
                    <a:pt x="698" y="1"/>
                    <a:pt x="6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0"/>
            <p:cNvSpPr/>
            <p:nvPr/>
          </p:nvSpPr>
          <p:spPr>
            <a:xfrm>
              <a:off x="6877300" y="1617900"/>
              <a:ext cx="90175" cy="45100"/>
            </a:xfrm>
            <a:custGeom>
              <a:avLst/>
              <a:gdLst/>
              <a:ahLst/>
              <a:cxnLst/>
              <a:rect l="l" t="t" r="r" b="b"/>
              <a:pathLst>
                <a:path w="3607" h="1804" extrusionOk="0">
                  <a:moveTo>
                    <a:pt x="3549" y="1"/>
                  </a:moveTo>
                  <a:cubicBezTo>
                    <a:pt x="3491" y="1"/>
                    <a:pt x="3432" y="1"/>
                    <a:pt x="3374" y="59"/>
                  </a:cubicBezTo>
                  <a:cubicBezTo>
                    <a:pt x="3258" y="59"/>
                    <a:pt x="3200" y="117"/>
                    <a:pt x="3083" y="117"/>
                  </a:cubicBezTo>
                  <a:cubicBezTo>
                    <a:pt x="3025" y="117"/>
                    <a:pt x="2909" y="175"/>
                    <a:pt x="2793" y="175"/>
                  </a:cubicBezTo>
                  <a:cubicBezTo>
                    <a:pt x="2385" y="234"/>
                    <a:pt x="1978" y="292"/>
                    <a:pt x="1978" y="292"/>
                  </a:cubicBezTo>
                  <a:cubicBezTo>
                    <a:pt x="1978" y="292"/>
                    <a:pt x="1862" y="408"/>
                    <a:pt x="1687" y="524"/>
                  </a:cubicBezTo>
                  <a:cubicBezTo>
                    <a:pt x="1629" y="641"/>
                    <a:pt x="1513" y="699"/>
                    <a:pt x="1397" y="757"/>
                  </a:cubicBezTo>
                  <a:cubicBezTo>
                    <a:pt x="1280" y="873"/>
                    <a:pt x="1164" y="931"/>
                    <a:pt x="1048" y="1048"/>
                  </a:cubicBezTo>
                  <a:cubicBezTo>
                    <a:pt x="931" y="1106"/>
                    <a:pt x="815" y="1222"/>
                    <a:pt x="699" y="1280"/>
                  </a:cubicBezTo>
                  <a:cubicBezTo>
                    <a:pt x="582" y="1339"/>
                    <a:pt x="466" y="1397"/>
                    <a:pt x="350" y="1455"/>
                  </a:cubicBezTo>
                  <a:cubicBezTo>
                    <a:pt x="233" y="1513"/>
                    <a:pt x="117" y="1571"/>
                    <a:pt x="59" y="1629"/>
                  </a:cubicBezTo>
                  <a:lnTo>
                    <a:pt x="1" y="1629"/>
                  </a:lnTo>
                  <a:cubicBezTo>
                    <a:pt x="1" y="1629"/>
                    <a:pt x="1" y="1629"/>
                    <a:pt x="59" y="1688"/>
                  </a:cubicBezTo>
                  <a:lnTo>
                    <a:pt x="292" y="1688"/>
                  </a:lnTo>
                  <a:cubicBezTo>
                    <a:pt x="408" y="1746"/>
                    <a:pt x="524" y="1746"/>
                    <a:pt x="641" y="1746"/>
                  </a:cubicBezTo>
                  <a:cubicBezTo>
                    <a:pt x="757" y="1804"/>
                    <a:pt x="873" y="1804"/>
                    <a:pt x="990" y="1804"/>
                  </a:cubicBezTo>
                  <a:lnTo>
                    <a:pt x="2036" y="1804"/>
                  </a:lnTo>
                  <a:cubicBezTo>
                    <a:pt x="2036" y="1804"/>
                    <a:pt x="2036" y="1804"/>
                    <a:pt x="2095" y="1746"/>
                  </a:cubicBezTo>
                  <a:cubicBezTo>
                    <a:pt x="2153" y="1688"/>
                    <a:pt x="2211" y="1629"/>
                    <a:pt x="2327" y="1513"/>
                  </a:cubicBezTo>
                  <a:cubicBezTo>
                    <a:pt x="2502" y="1397"/>
                    <a:pt x="2734" y="1164"/>
                    <a:pt x="2909" y="931"/>
                  </a:cubicBezTo>
                  <a:cubicBezTo>
                    <a:pt x="3025" y="815"/>
                    <a:pt x="3083" y="699"/>
                    <a:pt x="3200" y="583"/>
                  </a:cubicBezTo>
                  <a:cubicBezTo>
                    <a:pt x="3258" y="466"/>
                    <a:pt x="3316" y="350"/>
                    <a:pt x="3374" y="292"/>
                  </a:cubicBezTo>
                  <a:cubicBezTo>
                    <a:pt x="3432" y="175"/>
                    <a:pt x="3491" y="117"/>
                    <a:pt x="3549" y="59"/>
                  </a:cubicBezTo>
                  <a:cubicBezTo>
                    <a:pt x="3607" y="1"/>
                    <a:pt x="3607" y="1"/>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0"/>
            <p:cNvSpPr/>
            <p:nvPr/>
          </p:nvSpPr>
          <p:spPr>
            <a:xfrm>
              <a:off x="6979100" y="1600450"/>
              <a:ext cx="46550" cy="53825"/>
            </a:xfrm>
            <a:custGeom>
              <a:avLst/>
              <a:gdLst/>
              <a:ahLst/>
              <a:cxnLst/>
              <a:rect l="l" t="t" r="r" b="b"/>
              <a:pathLst>
                <a:path w="1862" h="2153" extrusionOk="0">
                  <a:moveTo>
                    <a:pt x="1163" y="1"/>
                  </a:moveTo>
                  <a:cubicBezTo>
                    <a:pt x="1163" y="1"/>
                    <a:pt x="931" y="583"/>
                    <a:pt x="640" y="1106"/>
                  </a:cubicBezTo>
                  <a:cubicBezTo>
                    <a:pt x="582" y="1222"/>
                    <a:pt x="524" y="1339"/>
                    <a:pt x="407" y="1455"/>
                  </a:cubicBezTo>
                  <a:cubicBezTo>
                    <a:pt x="349" y="1571"/>
                    <a:pt x="291" y="1688"/>
                    <a:pt x="233" y="1804"/>
                  </a:cubicBezTo>
                  <a:cubicBezTo>
                    <a:pt x="58" y="1978"/>
                    <a:pt x="0" y="2153"/>
                    <a:pt x="0" y="2153"/>
                  </a:cubicBezTo>
                  <a:cubicBezTo>
                    <a:pt x="0" y="2153"/>
                    <a:pt x="116" y="2095"/>
                    <a:pt x="291" y="2037"/>
                  </a:cubicBezTo>
                  <a:cubicBezTo>
                    <a:pt x="349" y="1978"/>
                    <a:pt x="465" y="1978"/>
                    <a:pt x="582" y="1920"/>
                  </a:cubicBezTo>
                  <a:cubicBezTo>
                    <a:pt x="698" y="1862"/>
                    <a:pt x="814" y="1862"/>
                    <a:pt x="931" y="1804"/>
                  </a:cubicBezTo>
                  <a:cubicBezTo>
                    <a:pt x="1396" y="1571"/>
                    <a:pt x="1861" y="1339"/>
                    <a:pt x="1861" y="1339"/>
                  </a:cubicBezTo>
                  <a:lnTo>
                    <a:pt x="11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0"/>
            <p:cNvSpPr/>
            <p:nvPr/>
          </p:nvSpPr>
          <p:spPr>
            <a:xfrm>
              <a:off x="7006725" y="1577200"/>
              <a:ext cx="37825" cy="56725"/>
            </a:xfrm>
            <a:custGeom>
              <a:avLst/>
              <a:gdLst/>
              <a:ahLst/>
              <a:cxnLst/>
              <a:rect l="l" t="t" r="r" b="b"/>
              <a:pathLst>
                <a:path w="1513" h="2269" extrusionOk="0">
                  <a:moveTo>
                    <a:pt x="1512" y="0"/>
                  </a:moveTo>
                  <a:lnTo>
                    <a:pt x="1512" y="0"/>
                  </a:lnTo>
                  <a:cubicBezTo>
                    <a:pt x="1512" y="0"/>
                    <a:pt x="1396" y="59"/>
                    <a:pt x="1280" y="175"/>
                  </a:cubicBezTo>
                  <a:cubicBezTo>
                    <a:pt x="1222" y="233"/>
                    <a:pt x="1105" y="291"/>
                    <a:pt x="1047" y="349"/>
                  </a:cubicBezTo>
                  <a:cubicBezTo>
                    <a:pt x="931" y="407"/>
                    <a:pt x="873" y="466"/>
                    <a:pt x="756" y="524"/>
                  </a:cubicBezTo>
                  <a:cubicBezTo>
                    <a:pt x="407" y="756"/>
                    <a:pt x="0" y="931"/>
                    <a:pt x="0" y="931"/>
                  </a:cubicBezTo>
                  <a:lnTo>
                    <a:pt x="756" y="2269"/>
                  </a:lnTo>
                  <a:cubicBezTo>
                    <a:pt x="756" y="2269"/>
                    <a:pt x="756" y="2269"/>
                    <a:pt x="756" y="2211"/>
                  </a:cubicBezTo>
                  <a:cubicBezTo>
                    <a:pt x="814" y="2152"/>
                    <a:pt x="873" y="2036"/>
                    <a:pt x="873" y="1920"/>
                  </a:cubicBezTo>
                  <a:cubicBezTo>
                    <a:pt x="989" y="1745"/>
                    <a:pt x="1105" y="1454"/>
                    <a:pt x="1163" y="1164"/>
                  </a:cubicBezTo>
                  <a:cubicBezTo>
                    <a:pt x="1222" y="989"/>
                    <a:pt x="1280" y="873"/>
                    <a:pt x="1338" y="756"/>
                  </a:cubicBezTo>
                  <a:cubicBezTo>
                    <a:pt x="1338" y="582"/>
                    <a:pt x="1396" y="466"/>
                    <a:pt x="1396" y="349"/>
                  </a:cubicBezTo>
                  <a:cubicBezTo>
                    <a:pt x="1454" y="175"/>
                    <a:pt x="1512" y="0"/>
                    <a:pt x="1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0"/>
            <p:cNvSpPr/>
            <p:nvPr/>
          </p:nvSpPr>
          <p:spPr>
            <a:xfrm>
              <a:off x="7066325" y="1514675"/>
              <a:ext cx="39300" cy="93075"/>
            </a:xfrm>
            <a:custGeom>
              <a:avLst/>
              <a:gdLst/>
              <a:ahLst/>
              <a:cxnLst/>
              <a:rect l="l" t="t" r="r" b="b"/>
              <a:pathLst>
                <a:path w="1572" h="3723" extrusionOk="0">
                  <a:moveTo>
                    <a:pt x="1513" y="0"/>
                  </a:moveTo>
                  <a:cubicBezTo>
                    <a:pt x="1513" y="0"/>
                    <a:pt x="1455" y="59"/>
                    <a:pt x="1397" y="175"/>
                  </a:cubicBezTo>
                  <a:cubicBezTo>
                    <a:pt x="1339" y="291"/>
                    <a:pt x="1280" y="349"/>
                    <a:pt x="1222" y="408"/>
                  </a:cubicBezTo>
                  <a:cubicBezTo>
                    <a:pt x="1106" y="524"/>
                    <a:pt x="1048" y="582"/>
                    <a:pt x="990" y="698"/>
                  </a:cubicBezTo>
                  <a:cubicBezTo>
                    <a:pt x="699" y="1047"/>
                    <a:pt x="408" y="1338"/>
                    <a:pt x="408" y="1338"/>
                  </a:cubicBezTo>
                  <a:cubicBezTo>
                    <a:pt x="408" y="1338"/>
                    <a:pt x="350" y="1920"/>
                    <a:pt x="292" y="2501"/>
                  </a:cubicBezTo>
                  <a:cubicBezTo>
                    <a:pt x="234" y="2792"/>
                    <a:pt x="175" y="3141"/>
                    <a:pt x="117" y="3316"/>
                  </a:cubicBezTo>
                  <a:cubicBezTo>
                    <a:pt x="59" y="3548"/>
                    <a:pt x="1" y="3723"/>
                    <a:pt x="1" y="3723"/>
                  </a:cubicBezTo>
                  <a:cubicBezTo>
                    <a:pt x="1" y="3723"/>
                    <a:pt x="117" y="3665"/>
                    <a:pt x="234" y="3548"/>
                  </a:cubicBezTo>
                  <a:cubicBezTo>
                    <a:pt x="408" y="3432"/>
                    <a:pt x="582" y="3257"/>
                    <a:pt x="757" y="3083"/>
                  </a:cubicBezTo>
                  <a:cubicBezTo>
                    <a:pt x="1106" y="2734"/>
                    <a:pt x="1455" y="2385"/>
                    <a:pt x="1455" y="2385"/>
                  </a:cubicBezTo>
                  <a:cubicBezTo>
                    <a:pt x="1455" y="2385"/>
                    <a:pt x="1513" y="1745"/>
                    <a:pt x="1571" y="1164"/>
                  </a:cubicBezTo>
                  <a:lnTo>
                    <a:pt x="1571" y="756"/>
                  </a:lnTo>
                  <a:cubicBezTo>
                    <a:pt x="1571" y="582"/>
                    <a:pt x="1571" y="466"/>
                    <a:pt x="1571" y="349"/>
                  </a:cubicBezTo>
                  <a:cubicBezTo>
                    <a:pt x="1571" y="117"/>
                    <a:pt x="1513" y="0"/>
                    <a:pt x="1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0"/>
            <p:cNvSpPr/>
            <p:nvPr/>
          </p:nvSpPr>
          <p:spPr>
            <a:xfrm>
              <a:off x="7130300" y="1476875"/>
              <a:ext cx="32025" cy="59625"/>
            </a:xfrm>
            <a:custGeom>
              <a:avLst/>
              <a:gdLst/>
              <a:ahLst/>
              <a:cxnLst/>
              <a:rect l="l" t="t" r="r" b="b"/>
              <a:pathLst>
                <a:path w="1281" h="2385" extrusionOk="0">
                  <a:moveTo>
                    <a:pt x="1" y="0"/>
                  </a:moveTo>
                  <a:lnTo>
                    <a:pt x="1" y="0"/>
                  </a:lnTo>
                  <a:cubicBezTo>
                    <a:pt x="1" y="0"/>
                    <a:pt x="59" y="582"/>
                    <a:pt x="117" y="1163"/>
                  </a:cubicBezTo>
                  <a:cubicBezTo>
                    <a:pt x="175" y="1512"/>
                    <a:pt x="175" y="1803"/>
                    <a:pt x="175" y="2036"/>
                  </a:cubicBezTo>
                  <a:cubicBezTo>
                    <a:pt x="175" y="2268"/>
                    <a:pt x="175" y="2385"/>
                    <a:pt x="175" y="2385"/>
                  </a:cubicBezTo>
                  <a:cubicBezTo>
                    <a:pt x="175" y="2385"/>
                    <a:pt x="292" y="2327"/>
                    <a:pt x="350" y="2152"/>
                  </a:cubicBezTo>
                  <a:cubicBezTo>
                    <a:pt x="466" y="2036"/>
                    <a:pt x="641" y="1803"/>
                    <a:pt x="757" y="1629"/>
                  </a:cubicBezTo>
                  <a:cubicBezTo>
                    <a:pt x="1048" y="1222"/>
                    <a:pt x="1281" y="814"/>
                    <a:pt x="1281" y="81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0"/>
            <p:cNvSpPr/>
            <p:nvPr/>
          </p:nvSpPr>
          <p:spPr>
            <a:xfrm>
              <a:off x="7130300" y="1437600"/>
              <a:ext cx="32025" cy="59650"/>
            </a:xfrm>
            <a:custGeom>
              <a:avLst/>
              <a:gdLst/>
              <a:ahLst/>
              <a:cxnLst/>
              <a:rect l="l" t="t" r="r" b="b"/>
              <a:pathLst>
                <a:path w="1281" h="2386" extrusionOk="0">
                  <a:moveTo>
                    <a:pt x="873" y="1"/>
                  </a:moveTo>
                  <a:cubicBezTo>
                    <a:pt x="873" y="1"/>
                    <a:pt x="699" y="408"/>
                    <a:pt x="466" y="815"/>
                  </a:cubicBezTo>
                  <a:cubicBezTo>
                    <a:pt x="234" y="1164"/>
                    <a:pt x="1" y="1571"/>
                    <a:pt x="1" y="1571"/>
                  </a:cubicBezTo>
                  <a:lnTo>
                    <a:pt x="1281" y="2385"/>
                  </a:lnTo>
                  <a:cubicBezTo>
                    <a:pt x="1281" y="2385"/>
                    <a:pt x="1222" y="1746"/>
                    <a:pt x="1106" y="1164"/>
                  </a:cubicBezTo>
                  <a:cubicBezTo>
                    <a:pt x="1048" y="582"/>
                    <a:pt x="932" y="1"/>
                    <a:pt x="9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0"/>
            <p:cNvSpPr/>
            <p:nvPr/>
          </p:nvSpPr>
          <p:spPr>
            <a:xfrm>
              <a:off x="7173925" y="1396900"/>
              <a:ext cx="33475" cy="58175"/>
            </a:xfrm>
            <a:custGeom>
              <a:avLst/>
              <a:gdLst/>
              <a:ahLst/>
              <a:cxnLst/>
              <a:rect l="l" t="t" r="r" b="b"/>
              <a:pathLst>
                <a:path w="1339" h="2327" extrusionOk="0">
                  <a:moveTo>
                    <a:pt x="1" y="0"/>
                  </a:moveTo>
                  <a:cubicBezTo>
                    <a:pt x="1" y="0"/>
                    <a:pt x="59" y="117"/>
                    <a:pt x="117" y="349"/>
                  </a:cubicBezTo>
                  <a:lnTo>
                    <a:pt x="59" y="349"/>
                  </a:lnTo>
                  <a:cubicBezTo>
                    <a:pt x="117" y="582"/>
                    <a:pt x="175" y="873"/>
                    <a:pt x="233" y="1164"/>
                  </a:cubicBezTo>
                  <a:cubicBezTo>
                    <a:pt x="408" y="1745"/>
                    <a:pt x="524" y="2327"/>
                    <a:pt x="524" y="2327"/>
                  </a:cubicBezTo>
                  <a:cubicBezTo>
                    <a:pt x="524" y="2327"/>
                    <a:pt x="699" y="1920"/>
                    <a:pt x="931" y="1512"/>
                  </a:cubicBezTo>
                  <a:cubicBezTo>
                    <a:pt x="1048" y="1280"/>
                    <a:pt x="1164" y="1105"/>
                    <a:pt x="1222" y="931"/>
                  </a:cubicBezTo>
                  <a:cubicBezTo>
                    <a:pt x="1339" y="756"/>
                    <a:pt x="1339" y="640"/>
                    <a:pt x="1339" y="640"/>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0"/>
            <p:cNvSpPr/>
            <p:nvPr/>
          </p:nvSpPr>
          <p:spPr>
            <a:xfrm>
              <a:off x="7173925" y="1354725"/>
              <a:ext cx="33475" cy="58200"/>
            </a:xfrm>
            <a:custGeom>
              <a:avLst/>
              <a:gdLst/>
              <a:ahLst/>
              <a:cxnLst/>
              <a:rect l="l" t="t" r="r" b="b"/>
              <a:pathLst>
                <a:path w="1339" h="2328" extrusionOk="0">
                  <a:moveTo>
                    <a:pt x="757" y="1"/>
                  </a:moveTo>
                  <a:cubicBezTo>
                    <a:pt x="757" y="1"/>
                    <a:pt x="582" y="408"/>
                    <a:pt x="408" y="873"/>
                  </a:cubicBezTo>
                  <a:cubicBezTo>
                    <a:pt x="292" y="1047"/>
                    <a:pt x="175" y="1280"/>
                    <a:pt x="117" y="1396"/>
                  </a:cubicBezTo>
                  <a:cubicBezTo>
                    <a:pt x="59" y="1571"/>
                    <a:pt x="1" y="1687"/>
                    <a:pt x="1" y="1687"/>
                  </a:cubicBezTo>
                  <a:lnTo>
                    <a:pt x="1339" y="2327"/>
                  </a:lnTo>
                  <a:cubicBezTo>
                    <a:pt x="1339" y="2327"/>
                    <a:pt x="1339" y="2211"/>
                    <a:pt x="1280" y="1978"/>
                  </a:cubicBezTo>
                  <a:cubicBezTo>
                    <a:pt x="1222" y="1745"/>
                    <a:pt x="1164" y="1455"/>
                    <a:pt x="1048" y="1164"/>
                  </a:cubicBezTo>
                  <a:cubicBezTo>
                    <a:pt x="931" y="582"/>
                    <a:pt x="757"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7210275" y="1268950"/>
              <a:ext cx="34925" cy="101800"/>
            </a:xfrm>
            <a:custGeom>
              <a:avLst/>
              <a:gdLst/>
              <a:ahLst/>
              <a:cxnLst/>
              <a:rect l="l" t="t" r="r" b="b"/>
              <a:pathLst>
                <a:path w="1397" h="4072" extrusionOk="0">
                  <a:moveTo>
                    <a:pt x="583" y="0"/>
                  </a:moveTo>
                  <a:cubicBezTo>
                    <a:pt x="583" y="0"/>
                    <a:pt x="466" y="465"/>
                    <a:pt x="292" y="872"/>
                  </a:cubicBezTo>
                  <a:cubicBezTo>
                    <a:pt x="234" y="1105"/>
                    <a:pt x="175" y="1338"/>
                    <a:pt x="117" y="1454"/>
                  </a:cubicBezTo>
                  <a:cubicBezTo>
                    <a:pt x="1" y="1629"/>
                    <a:pt x="1" y="1745"/>
                    <a:pt x="1" y="1745"/>
                  </a:cubicBezTo>
                  <a:cubicBezTo>
                    <a:pt x="1" y="1745"/>
                    <a:pt x="59" y="1919"/>
                    <a:pt x="117" y="2094"/>
                  </a:cubicBezTo>
                  <a:cubicBezTo>
                    <a:pt x="175" y="2326"/>
                    <a:pt x="292" y="2617"/>
                    <a:pt x="350" y="2908"/>
                  </a:cubicBezTo>
                  <a:cubicBezTo>
                    <a:pt x="466" y="3199"/>
                    <a:pt x="524" y="3490"/>
                    <a:pt x="583" y="3664"/>
                  </a:cubicBezTo>
                  <a:cubicBezTo>
                    <a:pt x="641" y="3897"/>
                    <a:pt x="699" y="4071"/>
                    <a:pt x="699" y="4071"/>
                  </a:cubicBezTo>
                  <a:lnTo>
                    <a:pt x="1048" y="3199"/>
                  </a:lnTo>
                  <a:cubicBezTo>
                    <a:pt x="1164" y="2966"/>
                    <a:pt x="1222" y="2734"/>
                    <a:pt x="1280" y="2559"/>
                  </a:cubicBezTo>
                  <a:cubicBezTo>
                    <a:pt x="1339" y="2385"/>
                    <a:pt x="1397" y="2268"/>
                    <a:pt x="1397" y="2268"/>
                  </a:cubicBezTo>
                  <a:cubicBezTo>
                    <a:pt x="1397" y="2268"/>
                    <a:pt x="1339" y="2152"/>
                    <a:pt x="1280" y="1919"/>
                  </a:cubicBezTo>
                  <a:cubicBezTo>
                    <a:pt x="1222" y="1745"/>
                    <a:pt x="1106" y="1454"/>
                    <a:pt x="990" y="1163"/>
                  </a:cubicBezTo>
                  <a:lnTo>
                    <a:pt x="1048" y="1163"/>
                  </a:lnTo>
                  <a:cubicBezTo>
                    <a:pt x="815" y="582"/>
                    <a:pt x="583" y="0"/>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0"/>
            <p:cNvSpPr/>
            <p:nvPr/>
          </p:nvSpPr>
          <p:spPr>
            <a:xfrm>
              <a:off x="7239375" y="1225325"/>
              <a:ext cx="36375" cy="56725"/>
            </a:xfrm>
            <a:custGeom>
              <a:avLst/>
              <a:gdLst/>
              <a:ahLst/>
              <a:cxnLst/>
              <a:rect l="l" t="t" r="r" b="b"/>
              <a:pathLst>
                <a:path w="1455" h="2269" extrusionOk="0">
                  <a:moveTo>
                    <a:pt x="0" y="0"/>
                  </a:moveTo>
                  <a:lnTo>
                    <a:pt x="0" y="0"/>
                  </a:lnTo>
                  <a:cubicBezTo>
                    <a:pt x="0" y="0"/>
                    <a:pt x="58" y="175"/>
                    <a:pt x="116" y="349"/>
                  </a:cubicBezTo>
                  <a:cubicBezTo>
                    <a:pt x="233" y="582"/>
                    <a:pt x="349" y="814"/>
                    <a:pt x="465" y="1105"/>
                  </a:cubicBezTo>
                  <a:cubicBezTo>
                    <a:pt x="582" y="1396"/>
                    <a:pt x="640" y="1687"/>
                    <a:pt x="756" y="1861"/>
                  </a:cubicBezTo>
                  <a:cubicBezTo>
                    <a:pt x="814" y="2094"/>
                    <a:pt x="873" y="2268"/>
                    <a:pt x="873" y="2268"/>
                  </a:cubicBezTo>
                  <a:lnTo>
                    <a:pt x="989" y="1978"/>
                  </a:lnTo>
                  <a:cubicBezTo>
                    <a:pt x="1047" y="1803"/>
                    <a:pt x="1105" y="1571"/>
                    <a:pt x="1163" y="1338"/>
                  </a:cubicBezTo>
                  <a:cubicBezTo>
                    <a:pt x="1222" y="1105"/>
                    <a:pt x="1280" y="873"/>
                    <a:pt x="1338" y="698"/>
                  </a:cubicBezTo>
                  <a:cubicBezTo>
                    <a:pt x="1396" y="524"/>
                    <a:pt x="1454" y="407"/>
                    <a:pt x="1454" y="407"/>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0"/>
            <p:cNvSpPr/>
            <p:nvPr/>
          </p:nvSpPr>
          <p:spPr>
            <a:xfrm>
              <a:off x="7239375" y="1181700"/>
              <a:ext cx="36375" cy="53825"/>
            </a:xfrm>
            <a:custGeom>
              <a:avLst/>
              <a:gdLst/>
              <a:ahLst/>
              <a:cxnLst/>
              <a:rect l="l" t="t" r="r" b="b"/>
              <a:pathLst>
                <a:path w="1455" h="2153" extrusionOk="0">
                  <a:moveTo>
                    <a:pt x="465" y="0"/>
                  </a:moveTo>
                  <a:cubicBezTo>
                    <a:pt x="465" y="0"/>
                    <a:pt x="349" y="407"/>
                    <a:pt x="233" y="873"/>
                  </a:cubicBezTo>
                  <a:lnTo>
                    <a:pt x="0" y="1745"/>
                  </a:lnTo>
                  <a:lnTo>
                    <a:pt x="1454" y="2152"/>
                  </a:lnTo>
                  <a:cubicBezTo>
                    <a:pt x="1454" y="2152"/>
                    <a:pt x="1222" y="1629"/>
                    <a:pt x="989" y="1047"/>
                  </a:cubicBezTo>
                  <a:cubicBezTo>
                    <a:pt x="698" y="524"/>
                    <a:pt x="4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0"/>
            <p:cNvSpPr/>
            <p:nvPr/>
          </p:nvSpPr>
          <p:spPr>
            <a:xfrm>
              <a:off x="7261175" y="1091550"/>
              <a:ext cx="36375" cy="98900"/>
            </a:xfrm>
            <a:custGeom>
              <a:avLst/>
              <a:gdLst/>
              <a:ahLst/>
              <a:cxnLst/>
              <a:rect l="l" t="t" r="r" b="b"/>
              <a:pathLst>
                <a:path w="1455" h="3956" extrusionOk="0">
                  <a:moveTo>
                    <a:pt x="291" y="0"/>
                  </a:moveTo>
                  <a:cubicBezTo>
                    <a:pt x="291" y="0"/>
                    <a:pt x="291" y="117"/>
                    <a:pt x="233" y="291"/>
                  </a:cubicBezTo>
                  <a:cubicBezTo>
                    <a:pt x="233" y="466"/>
                    <a:pt x="175" y="698"/>
                    <a:pt x="175" y="873"/>
                  </a:cubicBezTo>
                  <a:cubicBezTo>
                    <a:pt x="117" y="1105"/>
                    <a:pt x="59" y="1338"/>
                    <a:pt x="59" y="1512"/>
                  </a:cubicBezTo>
                  <a:cubicBezTo>
                    <a:pt x="1" y="1687"/>
                    <a:pt x="1" y="1803"/>
                    <a:pt x="1" y="1803"/>
                  </a:cubicBezTo>
                  <a:cubicBezTo>
                    <a:pt x="1" y="1803"/>
                    <a:pt x="59" y="1920"/>
                    <a:pt x="175" y="2152"/>
                  </a:cubicBezTo>
                  <a:cubicBezTo>
                    <a:pt x="291" y="2327"/>
                    <a:pt x="408" y="2618"/>
                    <a:pt x="524" y="2850"/>
                  </a:cubicBezTo>
                  <a:cubicBezTo>
                    <a:pt x="640" y="3141"/>
                    <a:pt x="815" y="3432"/>
                    <a:pt x="873" y="3606"/>
                  </a:cubicBezTo>
                  <a:cubicBezTo>
                    <a:pt x="989" y="3839"/>
                    <a:pt x="1047" y="3955"/>
                    <a:pt x="1047" y="3955"/>
                  </a:cubicBezTo>
                  <a:lnTo>
                    <a:pt x="1106" y="3664"/>
                  </a:lnTo>
                  <a:cubicBezTo>
                    <a:pt x="1164" y="3490"/>
                    <a:pt x="1222" y="3257"/>
                    <a:pt x="1280" y="3025"/>
                  </a:cubicBezTo>
                  <a:cubicBezTo>
                    <a:pt x="1338" y="2792"/>
                    <a:pt x="1396" y="2559"/>
                    <a:pt x="1396" y="2385"/>
                  </a:cubicBezTo>
                  <a:cubicBezTo>
                    <a:pt x="1455" y="2210"/>
                    <a:pt x="1455" y="2094"/>
                    <a:pt x="1455" y="2094"/>
                  </a:cubicBezTo>
                  <a:cubicBezTo>
                    <a:pt x="1455" y="2094"/>
                    <a:pt x="1396" y="1978"/>
                    <a:pt x="1280" y="1745"/>
                  </a:cubicBezTo>
                  <a:cubicBezTo>
                    <a:pt x="1164" y="1571"/>
                    <a:pt x="1047" y="1280"/>
                    <a:pt x="873" y="1047"/>
                  </a:cubicBezTo>
                  <a:cubicBezTo>
                    <a:pt x="757" y="756"/>
                    <a:pt x="582" y="524"/>
                    <a:pt x="524" y="291"/>
                  </a:cubicBezTo>
                  <a:cubicBezTo>
                    <a:pt x="408" y="117"/>
                    <a:pt x="291"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0"/>
            <p:cNvSpPr/>
            <p:nvPr/>
          </p:nvSpPr>
          <p:spPr>
            <a:xfrm>
              <a:off x="7274275" y="999950"/>
              <a:ext cx="37825" cy="97425"/>
            </a:xfrm>
            <a:custGeom>
              <a:avLst/>
              <a:gdLst/>
              <a:ahLst/>
              <a:cxnLst/>
              <a:rect l="l" t="t" r="r" b="b"/>
              <a:pathLst>
                <a:path w="1513" h="3897" extrusionOk="0">
                  <a:moveTo>
                    <a:pt x="175" y="0"/>
                  </a:moveTo>
                  <a:cubicBezTo>
                    <a:pt x="175" y="0"/>
                    <a:pt x="175" y="116"/>
                    <a:pt x="175" y="291"/>
                  </a:cubicBezTo>
                  <a:cubicBezTo>
                    <a:pt x="116" y="465"/>
                    <a:pt x="116" y="698"/>
                    <a:pt x="116" y="931"/>
                  </a:cubicBezTo>
                  <a:cubicBezTo>
                    <a:pt x="58" y="1163"/>
                    <a:pt x="58" y="1396"/>
                    <a:pt x="58" y="1512"/>
                  </a:cubicBezTo>
                  <a:cubicBezTo>
                    <a:pt x="58" y="1687"/>
                    <a:pt x="0" y="1803"/>
                    <a:pt x="0" y="1803"/>
                  </a:cubicBezTo>
                  <a:cubicBezTo>
                    <a:pt x="0" y="1803"/>
                    <a:pt x="349" y="2327"/>
                    <a:pt x="640" y="2850"/>
                  </a:cubicBezTo>
                  <a:cubicBezTo>
                    <a:pt x="989" y="3373"/>
                    <a:pt x="1280" y="3897"/>
                    <a:pt x="1280" y="3897"/>
                  </a:cubicBezTo>
                  <a:cubicBezTo>
                    <a:pt x="1280" y="3897"/>
                    <a:pt x="1338" y="3373"/>
                    <a:pt x="1396" y="2908"/>
                  </a:cubicBezTo>
                  <a:lnTo>
                    <a:pt x="1512" y="1978"/>
                  </a:lnTo>
                  <a:cubicBezTo>
                    <a:pt x="1512" y="1978"/>
                    <a:pt x="1454" y="1861"/>
                    <a:pt x="1338" y="1687"/>
                  </a:cubicBezTo>
                  <a:cubicBezTo>
                    <a:pt x="1221" y="1454"/>
                    <a:pt x="1047" y="1221"/>
                    <a:pt x="872" y="989"/>
                  </a:cubicBezTo>
                  <a:cubicBezTo>
                    <a:pt x="698" y="756"/>
                    <a:pt x="523" y="523"/>
                    <a:pt x="407" y="291"/>
                  </a:cubicBezTo>
                  <a:cubicBezTo>
                    <a:pt x="291" y="116"/>
                    <a:pt x="175" y="0"/>
                    <a:pt x="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0"/>
            <p:cNvSpPr/>
            <p:nvPr/>
          </p:nvSpPr>
          <p:spPr>
            <a:xfrm>
              <a:off x="7278625" y="909775"/>
              <a:ext cx="39275" cy="93100"/>
            </a:xfrm>
            <a:custGeom>
              <a:avLst/>
              <a:gdLst/>
              <a:ahLst/>
              <a:cxnLst/>
              <a:rect l="l" t="t" r="r" b="b"/>
              <a:pathLst>
                <a:path w="1571" h="3724" extrusionOk="0">
                  <a:moveTo>
                    <a:pt x="1" y="1"/>
                  </a:moveTo>
                  <a:lnTo>
                    <a:pt x="1" y="59"/>
                  </a:lnTo>
                  <a:cubicBezTo>
                    <a:pt x="1" y="117"/>
                    <a:pt x="59" y="175"/>
                    <a:pt x="59" y="292"/>
                  </a:cubicBezTo>
                  <a:cubicBezTo>
                    <a:pt x="59" y="466"/>
                    <a:pt x="59" y="699"/>
                    <a:pt x="59" y="873"/>
                  </a:cubicBezTo>
                  <a:cubicBezTo>
                    <a:pt x="59" y="1339"/>
                    <a:pt x="59" y="1804"/>
                    <a:pt x="59" y="1804"/>
                  </a:cubicBezTo>
                  <a:cubicBezTo>
                    <a:pt x="59" y="1804"/>
                    <a:pt x="175" y="1920"/>
                    <a:pt x="291" y="2095"/>
                  </a:cubicBezTo>
                  <a:cubicBezTo>
                    <a:pt x="466" y="2269"/>
                    <a:pt x="640" y="2502"/>
                    <a:pt x="815" y="2735"/>
                  </a:cubicBezTo>
                  <a:cubicBezTo>
                    <a:pt x="989" y="2967"/>
                    <a:pt x="1164" y="3200"/>
                    <a:pt x="1280" y="3433"/>
                  </a:cubicBezTo>
                  <a:cubicBezTo>
                    <a:pt x="1455" y="3607"/>
                    <a:pt x="1513" y="3723"/>
                    <a:pt x="1513" y="3723"/>
                  </a:cubicBezTo>
                  <a:cubicBezTo>
                    <a:pt x="1513" y="3723"/>
                    <a:pt x="1513" y="3607"/>
                    <a:pt x="1513" y="3433"/>
                  </a:cubicBezTo>
                  <a:cubicBezTo>
                    <a:pt x="1571" y="3258"/>
                    <a:pt x="1571" y="3025"/>
                    <a:pt x="1571" y="2793"/>
                  </a:cubicBezTo>
                  <a:cubicBezTo>
                    <a:pt x="1571" y="2502"/>
                    <a:pt x="1571" y="2269"/>
                    <a:pt x="1571" y="2095"/>
                  </a:cubicBezTo>
                  <a:lnTo>
                    <a:pt x="1571" y="1804"/>
                  </a:lnTo>
                  <a:cubicBezTo>
                    <a:pt x="1571" y="1804"/>
                    <a:pt x="1222" y="1339"/>
                    <a:pt x="815" y="873"/>
                  </a:cubicBezTo>
                  <a:cubicBezTo>
                    <a:pt x="640" y="641"/>
                    <a:pt x="408" y="408"/>
                    <a:pt x="291" y="292"/>
                  </a:cubicBezTo>
                  <a:cubicBezTo>
                    <a:pt x="233" y="175"/>
                    <a:pt x="175" y="117"/>
                    <a:pt x="117" y="59"/>
                  </a:cubicBezTo>
                  <a:lnTo>
                    <a:pt x="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7264075" y="822550"/>
              <a:ext cx="53825" cy="84350"/>
            </a:xfrm>
            <a:custGeom>
              <a:avLst/>
              <a:gdLst/>
              <a:ahLst/>
              <a:cxnLst/>
              <a:rect l="l" t="t" r="r" b="b"/>
              <a:pathLst>
                <a:path w="2153" h="3374" extrusionOk="0">
                  <a:moveTo>
                    <a:pt x="1" y="0"/>
                  </a:moveTo>
                  <a:cubicBezTo>
                    <a:pt x="1" y="0"/>
                    <a:pt x="1" y="58"/>
                    <a:pt x="59" y="233"/>
                  </a:cubicBezTo>
                  <a:cubicBezTo>
                    <a:pt x="117" y="407"/>
                    <a:pt x="175" y="640"/>
                    <a:pt x="234" y="815"/>
                  </a:cubicBezTo>
                  <a:cubicBezTo>
                    <a:pt x="292" y="1047"/>
                    <a:pt x="292" y="1280"/>
                    <a:pt x="350" y="1454"/>
                  </a:cubicBezTo>
                  <a:cubicBezTo>
                    <a:pt x="408" y="1571"/>
                    <a:pt x="408" y="1687"/>
                    <a:pt x="408" y="1687"/>
                  </a:cubicBezTo>
                  <a:cubicBezTo>
                    <a:pt x="408" y="1687"/>
                    <a:pt x="524" y="1803"/>
                    <a:pt x="699" y="1920"/>
                  </a:cubicBezTo>
                  <a:cubicBezTo>
                    <a:pt x="873" y="2094"/>
                    <a:pt x="1106" y="2269"/>
                    <a:pt x="1280" y="2501"/>
                  </a:cubicBezTo>
                  <a:cubicBezTo>
                    <a:pt x="1513" y="2734"/>
                    <a:pt x="1688" y="2908"/>
                    <a:pt x="1862" y="3083"/>
                  </a:cubicBezTo>
                  <a:cubicBezTo>
                    <a:pt x="2037" y="3257"/>
                    <a:pt x="2153" y="3374"/>
                    <a:pt x="2153" y="3374"/>
                  </a:cubicBezTo>
                  <a:cubicBezTo>
                    <a:pt x="2153" y="3374"/>
                    <a:pt x="2153" y="3257"/>
                    <a:pt x="2095" y="3083"/>
                  </a:cubicBezTo>
                  <a:cubicBezTo>
                    <a:pt x="2095" y="2908"/>
                    <a:pt x="2095" y="2676"/>
                    <a:pt x="2037" y="2443"/>
                  </a:cubicBezTo>
                  <a:cubicBezTo>
                    <a:pt x="2037" y="2210"/>
                    <a:pt x="1978" y="1920"/>
                    <a:pt x="1978" y="1745"/>
                  </a:cubicBezTo>
                  <a:cubicBezTo>
                    <a:pt x="1920" y="1571"/>
                    <a:pt x="1920" y="1454"/>
                    <a:pt x="1920" y="1454"/>
                  </a:cubicBezTo>
                  <a:cubicBezTo>
                    <a:pt x="1920" y="1454"/>
                    <a:pt x="1804" y="1338"/>
                    <a:pt x="1629" y="1222"/>
                  </a:cubicBezTo>
                  <a:cubicBezTo>
                    <a:pt x="1455" y="1047"/>
                    <a:pt x="1222" y="873"/>
                    <a:pt x="990" y="698"/>
                  </a:cubicBezTo>
                  <a:cubicBezTo>
                    <a:pt x="757" y="466"/>
                    <a:pt x="524" y="291"/>
                    <a:pt x="350" y="175"/>
                  </a:cubicBezTo>
                  <a:lnTo>
                    <a:pt x="292" y="175"/>
                  </a:lnTo>
                  <a:cubicBezTo>
                    <a:pt x="117" y="58"/>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0"/>
            <p:cNvSpPr/>
            <p:nvPr/>
          </p:nvSpPr>
          <p:spPr>
            <a:xfrm>
              <a:off x="7248100" y="764375"/>
              <a:ext cx="52350" cy="46550"/>
            </a:xfrm>
            <a:custGeom>
              <a:avLst/>
              <a:gdLst/>
              <a:ahLst/>
              <a:cxnLst/>
              <a:rect l="l" t="t" r="r" b="b"/>
              <a:pathLst>
                <a:path w="2094" h="1862" extrusionOk="0">
                  <a:moveTo>
                    <a:pt x="1396" y="1"/>
                  </a:moveTo>
                  <a:lnTo>
                    <a:pt x="0" y="641"/>
                  </a:lnTo>
                  <a:cubicBezTo>
                    <a:pt x="0" y="641"/>
                    <a:pt x="175" y="699"/>
                    <a:pt x="349" y="815"/>
                  </a:cubicBezTo>
                  <a:cubicBezTo>
                    <a:pt x="582" y="931"/>
                    <a:pt x="814" y="1048"/>
                    <a:pt x="1047" y="1222"/>
                  </a:cubicBezTo>
                  <a:cubicBezTo>
                    <a:pt x="1338" y="1339"/>
                    <a:pt x="1570" y="1513"/>
                    <a:pt x="1803" y="1629"/>
                  </a:cubicBezTo>
                  <a:cubicBezTo>
                    <a:pt x="1978" y="1804"/>
                    <a:pt x="2094" y="1862"/>
                    <a:pt x="2094" y="1862"/>
                  </a:cubicBezTo>
                  <a:cubicBezTo>
                    <a:pt x="2094" y="1862"/>
                    <a:pt x="2036" y="1746"/>
                    <a:pt x="1978" y="1571"/>
                  </a:cubicBezTo>
                  <a:cubicBezTo>
                    <a:pt x="1919" y="1397"/>
                    <a:pt x="1861" y="1164"/>
                    <a:pt x="1803" y="931"/>
                  </a:cubicBezTo>
                  <a:cubicBezTo>
                    <a:pt x="1687" y="699"/>
                    <a:pt x="1629" y="466"/>
                    <a:pt x="1512" y="292"/>
                  </a:cubicBezTo>
                  <a:cubicBezTo>
                    <a:pt x="1454" y="117"/>
                    <a:pt x="1396" y="1"/>
                    <a:pt x="1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0"/>
            <p:cNvSpPr/>
            <p:nvPr/>
          </p:nvSpPr>
          <p:spPr>
            <a:xfrm>
              <a:off x="7226275" y="742575"/>
              <a:ext cx="56725" cy="37825"/>
            </a:xfrm>
            <a:custGeom>
              <a:avLst/>
              <a:gdLst/>
              <a:ahLst/>
              <a:cxnLst/>
              <a:rect l="l" t="t" r="r" b="b"/>
              <a:pathLst>
                <a:path w="2269" h="1513" extrusionOk="0">
                  <a:moveTo>
                    <a:pt x="1" y="0"/>
                  </a:moveTo>
                  <a:cubicBezTo>
                    <a:pt x="1" y="0"/>
                    <a:pt x="59" y="117"/>
                    <a:pt x="175" y="233"/>
                  </a:cubicBezTo>
                  <a:cubicBezTo>
                    <a:pt x="291" y="407"/>
                    <a:pt x="350" y="582"/>
                    <a:pt x="466" y="756"/>
                  </a:cubicBezTo>
                  <a:cubicBezTo>
                    <a:pt x="524" y="873"/>
                    <a:pt x="582" y="931"/>
                    <a:pt x="640" y="1047"/>
                  </a:cubicBezTo>
                  <a:cubicBezTo>
                    <a:pt x="699" y="1105"/>
                    <a:pt x="699" y="1222"/>
                    <a:pt x="757" y="1280"/>
                  </a:cubicBezTo>
                  <a:lnTo>
                    <a:pt x="873" y="1454"/>
                  </a:lnTo>
                  <a:cubicBezTo>
                    <a:pt x="873" y="1513"/>
                    <a:pt x="873" y="1513"/>
                    <a:pt x="873" y="1513"/>
                  </a:cubicBezTo>
                  <a:lnTo>
                    <a:pt x="2269" y="873"/>
                  </a:lnTo>
                  <a:cubicBezTo>
                    <a:pt x="2269" y="873"/>
                    <a:pt x="2211" y="873"/>
                    <a:pt x="2153" y="815"/>
                  </a:cubicBezTo>
                  <a:cubicBezTo>
                    <a:pt x="2095" y="815"/>
                    <a:pt x="2036" y="756"/>
                    <a:pt x="1920" y="698"/>
                  </a:cubicBezTo>
                  <a:cubicBezTo>
                    <a:pt x="1804" y="640"/>
                    <a:pt x="1687" y="582"/>
                    <a:pt x="1571" y="524"/>
                  </a:cubicBezTo>
                  <a:cubicBezTo>
                    <a:pt x="1455" y="466"/>
                    <a:pt x="1280" y="407"/>
                    <a:pt x="1164" y="349"/>
                  </a:cubicBezTo>
                  <a:cubicBezTo>
                    <a:pt x="873" y="291"/>
                    <a:pt x="582" y="175"/>
                    <a:pt x="408" y="117"/>
                  </a:cubicBezTo>
                  <a:lnTo>
                    <a:pt x="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0"/>
            <p:cNvSpPr/>
            <p:nvPr/>
          </p:nvSpPr>
          <p:spPr>
            <a:xfrm>
              <a:off x="7166675" y="680050"/>
              <a:ext cx="91625" cy="42200"/>
            </a:xfrm>
            <a:custGeom>
              <a:avLst/>
              <a:gdLst/>
              <a:ahLst/>
              <a:cxnLst/>
              <a:rect l="l" t="t" r="r" b="b"/>
              <a:pathLst>
                <a:path w="3665" h="1688" extrusionOk="0">
                  <a:moveTo>
                    <a:pt x="349" y="0"/>
                  </a:moveTo>
                  <a:cubicBezTo>
                    <a:pt x="233" y="59"/>
                    <a:pt x="175" y="59"/>
                    <a:pt x="116" y="59"/>
                  </a:cubicBezTo>
                  <a:lnTo>
                    <a:pt x="0" y="59"/>
                  </a:lnTo>
                  <a:cubicBezTo>
                    <a:pt x="0" y="59"/>
                    <a:pt x="0" y="59"/>
                    <a:pt x="58" y="117"/>
                  </a:cubicBezTo>
                  <a:cubicBezTo>
                    <a:pt x="116" y="117"/>
                    <a:pt x="175" y="175"/>
                    <a:pt x="233" y="233"/>
                  </a:cubicBezTo>
                  <a:cubicBezTo>
                    <a:pt x="291" y="291"/>
                    <a:pt x="349" y="349"/>
                    <a:pt x="407" y="408"/>
                  </a:cubicBezTo>
                  <a:cubicBezTo>
                    <a:pt x="523" y="466"/>
                    <a:pt x="582" y="524"/>
                    <a:pt x="640" y="582"/>
                  </a:cubicBezTo>
                  <a:cubicBezTo>
                    <a:pt x="756" y="640"/>
                    <a:pt x="814" y="698"/>
                    <a:pt x="931" y="815"/>
                  </a:cubicBezTo>
                  <a:cubicBezTo>
                    <a:pt x="989" y="873"/>
                    <a:pt x="1047" y="931"/>
                    <a:pt x="1105" y="989"/>
                  </a:cubicBezTo>
                  <a:cubicBezTo>
                    <a:pt x="1163" y="1047"/>
                    <a:pt x="1221" y="1105"/>
                    <a:pt x="1221" y="1105"/>
                  </a:cubicBezTo>
                  <a:lnTo>
                    <a:pt x="1280" y="1164"/>
                  </a:lnTo>
                  <a:cubicBezTo>
                    <a:pt x="1280" y="1164"/>
                    <a:pt x="1454" y="1164"/>
                    <a:pt x="1629" y="1222"/>
                  </a:cubicBezTo>
                  <a:lnTo>
                    <a:pt x="2036" y="1222"/>
                  </a:lnTo>
                  <a:cubicBezTo>
                    <a:pt x="2152" y="1280"/>
                    <a:pt x="2327" y="1280"/>
                    <a:pt x="2443" y="1338"/>
                  </a:cubicBezTo>
                  <a:lnTo>
                    <a:pt x="2501" y="1338"/>
                  </a:lnTo>
                  <a:cubicBezTo>
                    <a:pt x="2792" y="1396"/>
                    <a:pt x="3083" y="1513"/>
                    <a:pt x="3315" y="1571"/>
                  </a:cubicBezTo>
                  <a:cubicBezTo>
                    <a:pt x="3548" y="1629"/>
                    <a:pt x="3664" y="1687"/>
                    <a:pt x="3664" y="1687"/>
                  </a:cubicBezTo>
                  <a:cubicBezTo>
                    <a:pt x="3664" y="1687"/>
                    <a:pt x="3606" y="1571"/>
                    <a:pt x="3490" y="1396"/>
                  </a:cubicBezTo>
                  <a:cubicBezTo>
                    <a:pt x="3373" y="1280"/>
                    <a:pt x="3257" y="1047"/>
                    <a:pt x="3083" y="873"/>
                  </a:cubicBezTo>
                  <a:cubicBezTo>
                    <a:pt x="2966" y="756"/>
                    <a:pt x="2908" y="698"/>
                    <a:pt x="2850" y="582"/>
                  </a:cubicBezTo>
                  <a:cubicBezTo>
                    <a:pt x="2734" y="524"/>
                    <a:pt x="2675" y="408"/>
                    <a:pt x="2617" y="349"/>
                  </a:cubicBezTo>
                  <a:lnTo>
                    <a:pt x="2385" y="117"/>
                  </a:lnTo>
                  <a:lnTo>
                    <a:pt x="2268" y="117"/>
                  </a:lnTo>
                  <a:cubicBezTo>
                    <a:pt x="2210" y="117"/>
                    <a:pt x="2152" y="59"/>
                    <a:pt x="2036" y="59"/>
                  </a:cubicBezTo>
                  <a:cubicBezTo>
                    <a:pt x="1919" y="59"/>
                    <a:pt x="1745" y="59"/>
                    <a:pt x="1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0"/>
            <p:cNvSpPr/>
            <p:nvPr/>
          </p:nvSpPr>
          <p:spPr>
            <a:xfrm>
              <a:off x="7089600" y="626250"/>
              <a:ext cx="98900" cy="34925"/>
            </a:xfrm>
            <a:custGeom>
              <a:avLst/>
              <a:gdLst/>
              <a:ahLst/>
              <a:cxnLst/>
              <a:rect l="l" t="t" r="r" b="b"/>
              <a:pathLst>
                <a:path w="3956" h="1397" extrusionOk="0">
                  <a:moveTo>
                    <a:pt x="2152" y="0"/>
                  </a:moveTo>
                  <a:cubicBezTo>
                    <a:pt x="2152" y="0"/>
                    <a:pt x="2036" y="59"/>
                    <a:pt x="1803" y="117"/>
                  </a:cubicBezTo>
                  <a:cubicBezTo>
                    <a:pt x="1571" y="175"/>
                    <a:pt x="1280" y="291"/>
                    <a:pt x="989" y="408"/>
                  </a:cubicBezTo>
                  <a:cubicBezTo>
                    <a:pt x="873" y="466"/>
                    <a:pt x="757" y="524"/>
                    <a:pt x="640" y="582"/>
                  </a:cubicBezTo>
                  <a:cubicBezTo>
                    <a:pt x="466" y="640"/>
                    <a:pt x="408" y="698"/>
                    <a:pt x="291" y="756"/>
                  </a:cubicBezTo>
                  <a:cubicBezTo>
                    <a:pt x="175" y="815"/>
                    <a:pt x="117" y="873"/>
                    <a:pt x="59" y="931"/>
                  </a:cubicBezTo>
                  <a:cubicBezTo>
                    <a:pt x="0" y="931"/>
                    <a:pt x="0" y="989"/>
                    <a:pt x="0" y="989"/>
                  </a:cubicBezTo>
                  <a:lnTo>
                    <a:pt x="59" y="989"/>
                  </a:lnTo>
                  <a:cubicBezTo>
                    <a:pt x="117" y="989"/>
                    <a:pt x="175" y="989"/>
                    <a:pt x="233" y="1047"/>
                  </a:cubicBezTo>
                  <a:lnTo>
                    <a:pt x="524" y="1047"/>
                  </a:lnTo>
                  <a:cubicBezTo>
                    <a:pt x="582" y="1105"/>
                    <a:pt x="698" y="1105"/>
                    <a:pt x="815" y="1164"/>
                  </a:cubicBezTo>
                  <a:cubicBezTo>
                    <a:pt x="989" y="1222"/>
                    <a:pt x="1222" y="1280"/>
                    <a:pt x="1338" y="1338"/>
                  </a:cubicBezTo>
                  <a:cubicBezTo>
                    <a:pt x="1513" y="1396"/>
                    <a:pt x="1629" y="1396"/>
                    <a:pt x="1629" y="1396"/>
                  </a:cubicBezTo>
                  <a:cubicBezTo>
                    <a:pt x="1629" y="1396"/>
                    <a:pt x="1745" y="1338"/>
                    <a:pt x="1920" y="1280"/>
                  </a:cubicBezTo>
                  <a:cubicBezTo>
                    <a:pt x="2152" y="1222"/>
                    <a:pt x="2443" y="1164"/>
                    <a:pt x="2734" y="1105"/>
                  </a:cubicBezTo>
                  <a:cubicBezTo>
                    <a:pt x="2850" y="1105"/>
                    <a:pt x="3025" y="1047"/>
                    <a:pt x="3199" y="1047"/>
                  </a:cubicBezTo>
                  <a:cubicBezTo>
                    <a:pt x="3316" y="1047"/>
                    <a:pt x="3432" y="989"/>
                    <a:pt x="3548" y="989"/>
                  </a:cubicBezTo>
                  <a:lnTo>
                    <a:pt x="3955" y="989"/>
                  </a:lnTo>
                  <a:cubicBezTo>
                    <a:pt x="3955" y="989"/>
                    <a:pt x="3839" y="931"/>
                    <a:pt x="3665" y="815"/>
                  </a:cubicBezTo>
                  <a:cubicBezTo>
                    <a:pt x="3606" y="756"/>
                    <a:pt x="3490" y="698"/>
                    <a:pt x="3432" y="640"/>
                  </a:cubicBezTo>
                  <a:cubicBezTo>
                    <a:pt x="3316" y="582"/>
                    <a:pt x="3199" y="524"/>
                    <a:pt x="3083" y="408"/>
                  </a:cubicBezTo>
                  <a:cubicBezTo>
                    <a:pt x="2850" y="291"/>
                    <a:pt x="2618" y="175"/>
                    <a:pt x="2443" y="117"/>
                  </a:cubicBezTo>
                  <a:cubicBezTo>
                    <a:pt x="2269" y="59"/>
                    <a:pt x="2152" y="0"/>
                    <a:pt x="2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0"/>
            <p:cNvSpPr/>
            <p:nvPr/>
          </p:nvSpPr>
          <p:spPr>
            <a:xfrm>
              <a:off x="7008175" y="611700"/>
              <a:ext cx="85800" cy="50925"/>
            </a:xfrm>
            <a:custGeom>
              <a:avLst/>
              <a:gdLst/>
              <a:ahLst/>
              <a:cxnLst/>
              <a:rect l="l" t="t" r="r" b="b"/>
              <a:pathLst>
                <a:path w="3432" h="2037" extrusionOk="0">
                  <a:moveTo>
                    <a:pt x="2385" y="1"/>
                  </a:moveTo>
                  <a:cubicBezTo>
                    <a:pt x="2152" y="1"/>
                    <a:pt x="1862" y="59"/>
                    <a:pt x="1687" y="59"/>
                  </a:cubicBezTo>
                  <a:cubicBezTo>
                    <a:pt x="1513" y="59"/>
                    <a:pt x="1338" y="117"/>
                    <a:pt x="1338" y="117"/>
                  </a:cubicBezTo>
                  <a:lnTo>
                    <a:pt x="1280" y="175"/>
                  </a:lnTo>
                  <a:cubicBezTo>
                    <a:pt x="1222" y="233"/>
                    <a:pt x="1164" y="292"/>
                    <a:pt x="1105" y="408"/>
                  </a:cubicBezTo>
                  <a:cubicBezTo>
                    <a:pt x="989" y="466"/>
                    <a:pt x="931" y="582"/>
                    <a:pt x="815" y="699"/>
                  </a:cubicBezTo>
                  <a:lnTo>
                    <a:pt x="698" y="873"/>
                  </a:lnTo>
                  <a:cubicBezTo>
                    <a:pt x="640" y="931"/>
                    <a:pt x="582" y="990"/>
                    <a:pt x="582" y="1048"/>
                  </a:cubicBezTo>
                  <a:cubicBezTo>
                    <a:pt x="524" y="1106"/>
                    <a:pt x="466" y="1164"/>
                    <a:pt x="466" y="1222"/>
                  </a:cubicBezTo>
                  <a:cubicBezTo>
                    <a:pt x="408" y="1280"/>
                    <a:pt x="349" y="1338"/>
                    <a:pt x="349" y="1397"/>
                  </a:cubicBezTo>
                  <a:cubicBezTo>
                    <a:pt x="233" y="1513"/>
                    <a:pt x="175" y="1629"/>
                    <a:pt x="175" y="1746"/>
                  </a:cubicBezTo>
                  <a:cubicBezTo>
                    <a:pt x="117" y="1862"/>
                    <a:pt x="59" y="1920"/>
                    <a:pt x="59" y="1978"/>
                  </a:cubicBezTo>
                  <a:cubicBezTo>
                    <a:pt x="0" y="2036"/>
                    <a:pt x="0" y="2036"/>
                    <a:pt x="0" y="2036"/>
                  </a:cubicBezTo>
                  <a:lnTo>
                    <a:pt x="59" y="2036"/>
                  </a:lnTo>
                  <a:cubicBezTo>
                    <a:pt x="117" y="2036"/>
                    <a:pt x="175" y="1978"/>
                    <a:pt x="233" y="1978"/>
                  </a:cubicBezTo>
                  <a:cubicBezTo>
                    <a:pt x="291" y="1920"/>
                    <a:pt x="408" y="1920"/>
                    <a:pt x="466" y="1862"/>
                  </a:cubicBezTo>
                  <a:cubicBezTo>
                    <a:pt x="524" y="1862"/>
                    <a:pt x="582" y="1862"/>
                    <a:pt x="640" y="1804"/>
                  </a:cubicBezTo>
                  <a:lnTo>
                    <a:pt x="756" y="1804"/>
                  </a:lnTo>
                  <a:cubicBezTo>
                    <a:pt x="815" y="1746"/>
                    <a:pt x="873" y="1746"/>
                    <a:pt x="931" y="1746"/>
                  </a:cubicBezTo>
                  <a:cubicBezTo>
                    <a:pt x="989" y="1746"/>
                    <a:pt x="1047" y="1687"/>
                    <a:pt x="1047" y="1687"/>
                  </a:cubicBezTo>
                  <a:cubicBezTo>
                    <a:pt x="1164" y="1687"/>
                    <a:pt x="1222" y="1629"/>
                    <a:pt x="1338" y="1629"/>
                  </a:cubicBezTo>
                  <a:lnTo>
                    <a:pt x="1513" y="1629"/>
                  </a:lnTo>
                  <a:cubicBezTo>
                    <a:pt x="1571" y="1571"/>
                    <a:pt x="1571" y="1571"/>
                    <a:pt x="1571" y="1571"/>
                  </a:cubicBezTo>
                  <a:cubicBezTo>
                    <a:pt x="1571" y="1571"/>
                    <a:pt x="1687" y="1455"/>
                    <a:pt x="1803" y="1338"/>
                  </a:cubicBezTo>
                  <a:cubicBezTo>
                    <a:pt x="1978" y="1164"/>
                    <a:pt x="2152" y="931"/>
                    <a:pt x="2385" y="757"/>
                  </a:cubicBezTo>
                  <a:cubicBezTo>
                    <a:pt x="2618" y="582"/>
                    <a:pt x="2850" y="408"/>
                    <a:pt x="3083" y="233"/>
                  </a:cubicBezTo>
                  <a:lnTo>
                    <a:pt x="3083" y="292"/>
                  </a:lnTo>
                  <a:cubicBezTo>
                    <a:pt x="3199" y="175"/>
                    <a:pt x="3257" y="175"/>
                    <a:pt x="3316" y="117"/>
                  </a:cubicBezTo>
                  <a:cubicBezTo>
                    <a:pt x="3374" y="59"/>
                    <a:pt x="3432" y="59"/>
                    <a:pt x="3432" y="59"/>
                  </a:cubicBezTo>
                  <a:lnTo>
                    <a:pt x="3141" y="59"/>
                  </a:lnTo>
                  <a:cubicBezTo>
                    <a:pt x="2908" y="1"/>
                    <a:pt x="2676" y="1"/>
                    <a:pt x="2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0"/>
            <p:cNvSpPr/>
            <p:nvPr/>
          </p:nvSpPr>
          <p:spPr>
            <a:xfrm>
              <a:off x="6944200" y="629150"/>
              <a:ext cx="49450" cy="85825"/>
            </a:xfrm>
            <a:custGeom>
              <a:avLst/>
              <a:gdLst/>
              <a:ahLst/>
              <a:cxnLst/>
              <a:rect l="l" t="t" r="r" b="b"/>
              <a:pathLst>
                <a:path w="1978" h="3433" extrusionOk="0">
                  <a:moveTo>
                    <a:pt x="1978" y="1"/>
                  </a:moveTo>
                  <a:lnTo>
                    <a:pt x="1978" y="1"/>
                  </a:lnTo>
                  <a:cubicBezTo>
                    <a:pt x="1978" y="1"/>
                    <a:pt x="1803" y="59"/>
                    <a:pt x="1687" y="117"/>
                  </a:cubicBezTo>
                  <a:cubicBezTo>
                    <a:pt x="1512" y="233"/>
                    <a:pt x="1280" y="350"/>
                    <a:pt x="1047" y="466"/>
                  </a:cubicBezTo>
                  <a:cubicBezTo>
                    <a:pt x="815" y="640"/>
                    <a:pt x="582" y="757"/>
                    <a:pt x="466" y="873"/>
                  </a:cubicBezTo>
                  <a:cubicBezTo>
                    <a:pt x="349" y="931"/>
                    <a:pt x="291" y="989"/>
                    <a:pt x="291" y="1048"/>
                  </a:cubicBezTo>
                  <a:cubicBezTo>
                    <a:pt x="233" y="1048"/>
                    <a:pt x="175" y="1106"/>
                    <a:pt x="175" y="1106"/>
                  </a:cubicBezTo>
                  <a:cubicBezTo>
                    <a:pt x="175" y="1106"/>
                    <a:pt x="175" y="1106"/>
                    <a:pt x="175" y="1222"/>
                  </a:cubicBezTo>
                  <a:cubicBezTo>
                    <a:pt x="175" y="1280"/>
                    <a:pt x="117" y="1338"/>
                    <a:pt x="117" y="1455"/>
                  </a:cubicBezTo>
                  <a:cubicBezTo>
                    <a:pt x="58" y="1629"/>
                    <a:pt x="58" y="1746"/>
                    <a:pt x="58" y="1862"/>
                  </a:cubicBezTo>
                  <a:cubicBezTo>
                    <a:pt x="58" y="2036"/>
                    <a:pt x="0" y="2153"/>
                    <a:pt x="0" y="2327"/>
                  </a:cubicBezTo>
                  <a:cubicBezTo>
                    <a:pt x="0" y="2502"/>
                    <a:pt x="58" y="2618"/>
                    <a:pt x="58" y="2734"/>
                  </a:cubicBezTo>
                  <a:cubicBezTo>
                    <a:pt x="58" y="2909"/>
                    <a:pt x="117" y="3025"/>
                    <a:pt x="117" y="3141"/>
                  </a:cubicBezTo>
                  <a:cubicBezTo>
                    <a:pt x="175" y="3316"/>
                    <a:pt x="175" y="3432"/>
                    <a:pt x="175" y="3432"/>
                  </a:cubicBezTo>
                  <a:lnTo>
                    <a:pt x="233" y="3432"/>
                  </a:lnTo>
                  <a:cubicBezTo>
                    <a:pt x="233" y="3432"/>
                    <a:pt x="233" y="3374"/>
                    <a:pt x="349" y="3258"/>
                  </a:cubicBezTo>
                  <a:cubicBezTo>
                    <a:pt x="349" y="3200"/>
                    <a:pt x="407" y="3141"/>
                    <a:pt x="466" y="3025"/>
                  </a:cubicBezTo>
                  <a:cubicBezTo>
                    <a:pt x="524" y="2967"/>
                    <a:pt x="582" y="2909"/>
                    <a:pt x="640" y="2792"/>
                  </a:cubicBezTo>
                  <a:cubicBezTo>
                    <a:pt x="873" y="2502"/>
                    <a:pt x="1163" y="2269"/>
                    <a:pt x="1163" y="2269"/>
                  </a:cubicBezTo>
                  <a:cubicBezTo>
                    <a:pt x="1163" y="2269"/>
                    <a:pt x="1163" y="2211"/>
                    <a:pt x="1163" y="2153"/>
                  </a:cubicBezTo>
                  <a:cubicBezTo>
                    <a:pt x="1163" y="2095"/>
                    <a:pt x="1222" y="1978"/>
                    <a:pt x="1222" y="1862"/>
                  </a:cubicBezTo>
                  <a:cubicBezTo>
                    <a:pt x="1280" y="1687"/>
                    <a:pt x="1338" y="1397"/>
                    <a:pt x="1454" y="1106"/>
                  </a:cubicBezTo>
                  <a:cubicBezTo>
                    <a:pt x="1512" y="815"/>
                    <a:pt x="1687" y="524"/>
                    <a:pt x="1745" y="350"/>
                  </a:cubicBezTo>
                  <a:cubicBezTo>
                    <a:pt x="1861" y="117"/>
                    <a:pt x="1978" y="1"/>
                    <a:pt x="1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0"/>
            <p:cNvSpPr/>
            <p:nvPr/>
          </p:nvSpPr>
          <p:spPr>
            <a:xfrm>
              <a:off x="6900575" y="698950"/>
              <a:ext cx="37825" cy="97450"/>
            </a:xfrm>
            <a:custGeom>
              <a:avLst/>
              <a:gdLst/>
              <a:ahLst/>
              <a:cxnLst/>
              <a:rect l="l" t="t" r="r" b="b"/>
              <a:pathLst>
                <a:path w="1513" h="3898" extrusionOk="0">
                  <a:moveTo>
                    <a:pt x="582" y="0"/>
                  </a:moveTo>
                  <a:cubicBezTo>
                    <a:pt x="582" y="0"/>
                    <a:pt x="582" y="0"/>
                    <a:pt x="524" y="59"/>
                  </a:cubicBezTo>
                  <a:cubicBezTo>
                    <a:pt x="524" y="117"/>
                    <a:pt x="466" y="175"/>
                    <a:pt x="466" y="291"/>
                  </a:cubicBezTo>
                  <a:cubicBezTo>
                    <a:pt x="349" y="466"/>
                    <a:pt x="291" y="698"/>
                    <a:pt x="175" y="989"/>
                  </a:cubicBezTo>
                  <a:cubicBezTo>
                    <a:pt x="59" y="1455"/>
                    <a:pt x="0" y="2036"/>
                    <a:pt x="0" y="2036"/>
                  </a:cubicBezTo>
                  <a:cubicBezTo>
                    <a:pt x="0" y="2036"/>
                    <a:pt x="0" y="2036"/>
                    <a:pt x="0" y="2094"/>
                  </a:cubicBezTo>
                  <a:cubicBezTo>
                    <a:pt x="59" y="2152"/>
                    <a:pt x="117" y="2269"/>
                    <a:pt x="175" y="2327"/>
                  </a:cubicBezTo>
                  <a:lnTo>
                    <a:pt x="175" y="2385"/>
                  </a:lnTo>
                  <a:cubicBezTo>
                    <a:pt x="291" y="2560"/>
                    <a:pt x="466" y="2792"/>
                    <a:pt x="698" y="3025"/>
                  </a:cubicBezTo>
                  <a:cubicBezTo>
                    <a:pt x="873" y="3258"/>
                    <a:pt x="1105" y="3490"/>
                    <a:pt x="1280" y="3607"/>
                  </a:cubicBezTo>
                  <a:lnTo>
                    <a:pt x="1513" y="3897"/>
                  </a:lnTo>
                  <a:cubicBezTo>
                    <a:pt x="1513" y="3897"/>
                    <a:pt x="1513" y="3781"/>
                    <a:pt x="1513" y="3607"/>
                  </a:cubicBezTo>
                  <a:cubicBezTo>
                    <a:pt x="1454" y="3432"/>
                    <a:pt x="1454" y="3199"/>
                    <a:pt x="1454" y="3025"/>
                  </a:cubicBezTo>
                  <a:cubicBezTo>
                    <a:pt x="1454" y="2618"/>
                    <a:pt x="1513" y="2211"/>
                    <a:pt x="1513" y="2211"/>
                  </a:cubicBezTo>
                  <a:lnTo>
                    <a:pt x="1454" y="2211"/>
                  </a:lnTo>
                  <a:cubicBezTo>
                    <a:pt x="1454" y="2211"/>
                    <a:pt x="1454" y="2152"/>
                    <a:pt x="1396" y="2094"/>
                  </a:cubicBezTo>
                  <a:cubicBezTo>
                    <a:pt x="1396" y="2094"/>
                    <a:pt x="1338" y="1978"/>
                    <a:pt x="1280" y="1920"/>
                  </a:cubicBezTo>
                  <a:cubicBezTo>
                    <a:pt x="1164" y="1745"/>
                    <a:pt x="1047" y="1455"/>
                    <a:pt x="931" y="1222"/>
                  </a:cubicBezTo>
                  <a:cubicBezTo>
                    <a:pt x="815" y="931"/>
                    <a:pt x="698" y="640"/>
                    <a:pt x="640" y="408"/>
                  </a:cubicBezTo>
                  <a:cubicBezTo>
                    <a:pt x="640" y="291"/>
                    <a:pt x="640" y="175"/>
                    <a:pt x="582" y="117"/>
                  </a:cubicBezTo>
                  <a:cubicBezTo>
                    <a:pt x="582" y="0"/>
                    <a:pt x="582" y="0"/>
                    <a:pt x="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0"/>
            <p:cNvSpPr/>
            <p:nvPr/>
          </p:nvSpPr>
          <p:spPr>
            <a:xfrm>
              <a:off x="6900575" y="800725"/>
              <a:ext cx="42200" cy="45100"/>
            </a:xfrm>
            <a:custGeom>
              <a:avLst/>
              <a:gdLst/>
              <a:ahLst/>
              <a:cxnLst/>
              <a:rect l="l" t="t" r="r" b="b"/>
              <a:pathLst>
                <a:path w="1688" h="1804" extrusionOk="0">
                  <a:moveTo>
                    <a:pt x="0" y="1"/>
                  </a:moveTo>
                  <a:cubicBezTo>
                    <a:pt x="0" y="1"/>
                    <a:pt x="59" y="408"/>
                    <a:pt x="117" y="873"/>
                  </a:cubicBezTo>
                  <a:cubicBezTo>
                    <a:pt x="175" y="1339"/>
                    <a:pt x="175" y="1804"/>
                    <a:pt x="175" y="1804"/>
                  </a:cubicBezTo>
                  <a:lnTo>
                    <a:pt x="1687" y="1688"/>
                  </a:lnTo>
                  <a:cubicBezTo>
                    <a:pt x="1687" y="1688"/>
                    <a:pt x="1280" y="1222"/>
                    <a:pt x="873" y="815"/>
                  </a:cubicBezTo>
                  <a:cubicBezTo>
                    <a:pt x="466" y="408"/>
                    <a:pt x="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a:off x="6904925" y="842900"/>
              <a:ext cx="39300" cy="48000"/>
            </a:xfrm>
            <a:custGeom>
              <a:avLst/>
              <a:gdLst/>
              <a:ahLst/>
              <a:cxnLst/>
              <a:rect l="l" t="t" r="r" b="b"/>
              <a:pathLst>
                <a:path w="1572" h="1920" extrusionOk="0">
                  <a:moveTo>
                    <a:pt x="1513" y="1"/>
                  </a:moveTo>
                  <a:lnTo>
                    <a:pt x="1" y="117"/>
                  </a:lnTo>
                  <a:cubicBezTo>
                    <a:pt x="1" y="117"/>
                    <a:pt x="408" y="524"/>
                    <a:pt x="815" y="989"/>
                  </a:cubicBezTo>
                  <a:cubicBezTo>
                    <a:pt x="1222" y="1455"/>
                    <a:pt x="1571" y="1920"/>
                    <a:pt x="1571" y="1920"/>
                  </a:cubicBezTo>
                  <a:cubicBezTo>
                    <a:pt x="1571" y="1920"/>
                    <a:pt x="1571" y="1455"/>
                    <a:pt x="1571" y="989"/>
                  </a:cubicBezTo>
                  <a:cubicBezTo>
                    <a:pt x="1571" y="524"/>
                    <a:pt x="1513" y="1"/>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0"/>
            <p:cNvSpPr/>
            <p:nvPr/>
          </p:nvSpPr>
          <p:spPr>
            <a:xfrm>
              <a:off x="6904925" y="890875"/>
              <a:ext cx="37850" cy="48025"/>
            </a:xfrm>
            <a:custGeom>
              <a:avLst/>
              <a:gdLst/>
              <a:ahLst/>
              <a:cxnLst/>
              <a:rect l="l" t="t" r="r" b="b"/>
              <a:pathLst>
                <a:path w="1514" h="1921" extrusionOk="0">
                  <a:moveTo>
                    <a:pt x="59" y="1"/>
                  </a:moveTo>
                  <a:cubicBezTo>
                    <a:pt x="59" y="1"/>
                    <a:pt x="59" y="466"/>
                    <a:pt x="59" y="931"/>
                  </a:cubicBezTo>
                  <a:cubicBezTo>
                    <a:pt x="59" y="1339"/>
                    <a:pt x="1" y="1804"/>
                    <a:pt x="1" y="1804"/>
                  </a:cubicBezTo>
                  <a:lnTo>
                    <a:pt x="1513" y="1920"/>
                  </a:lnTo>
                  <a:cubicBezTo>
                    <a:pt x="1513" y="1920"/>
                    <a:pt x="1164" y="1397"/>
                    <a:pt x="815" y="931"/>
                  </a:cubicBezTo>
                  <a:cubicBezTo>
                    <a:pt x="466" y="466"/>
                    <a:pt x="59"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0"/>
            <p:cNvSpPr/>
            <p:nvPr/>
          </p:nvSpPr>
          <p:spPr>
            <a:xfrm>
              <a:off x="6904925" y="935950"/>
              <a:ext cx="37850" cy="50925"/>
            </a:xfrm>
            <a:custGeom>
              <a:avLst/>
              <a:gdLst/>
              <a:ahLst/>
              <a:cxnLst/>
              <a:rect l="l" t="t" r="r" b="b"/>
              <a:pathLst>
                <a:path w="1514" h="2037" extrusionOk="0">
                  <a:moveTo>
                    <a:pt x="1" y="1"/>
                  </a:moveTo>
                  <a:cubicBezTo>
                    <a:pt x="1" y="1"/>
                    <a:pt x="350" y="466"/>
                    <a:pt x="699" y="990"/>
                  </a:cubicBezTo>
                  <a:cubicBezTo>
                    <a:pt x="990" y="1513"/>
                    <a:pt x="1339" y="2037"/>
                    <a:pt x="1339" y="2037"/>
                  </a:cubicBezTo>
                  <a:cubicBezTo>
                    <a:pt x="1339" y="2037"/>
                    <a:pt x="1397" y="1571"/>
                    <a:pt x="1455" y="1048"/>
                  </a:cubicBezTo>
                  <a:cubicBezTo>
                    <a:pt x="1455" y="815"/>
                    <a:pt x="1513" y="583"/>
                    <a:pt x="1513" y="408"/>
                  </a:cubicBezTo>
                  <a:cubicBezTo>
                    <a:pt x="1513" y="234"/>
                    <a:pt x="1513" y="117"/>
                    <a:pt x="1513" y="117"/>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a:off x="6893300" y="982500"/>
              <a:ext cx="37825" cy="97425"/>
            </a:xfrm>
            <a:custGeom>
              <a:avLst/>
              <a:gdLst/>
              <a:ahLst/>
              <a:cxnLst/>
              <a:rect l="l" t="t" r="r" b="b"/>
              <a:pathLst>
                <a:path w="1513" h="3897" extrusionOk="0">
                  <a:moveTo>
                    <a:pt x="291" y="0"/>
                  </a:moveTo>
                  <a:cubicBezTo>
                    <a:pt x="291" y="0"/>
                    <a:pt x="233" y="407"/>
                    <a:pt x="175" y="873"/>
                  </a:cubicBezTo>
                  <a:cubicBezTo>
                    <a:pt x="117" y="1105"/>
                    <a:pt x="117" y="1338"/>
                    <a:pt x="59" y="1512"/>
                  </a:cubicBezTo>
                  <a:cubicBezTo>
                    <a:pt x="1" y="1687"/>
                    <a:pt x="1" y="1803"/>
                    <a:pt x="1" y="1803"/>
                  </a:cubicBezTo>
                  <a:lnTo>
                    <a:pt x="175" y="2094"/>
                  </a:lnTo>
                  <a:cubicBezTo>
                    <a:pt x="291" y="2327"/>
                    <a:pt x="408" y="2559"/>
                    <a:pt x="582" y="2850"/>
                  </a:cubicBezTo>
                  <a:cubicBezTo>
                    <a:pt x="757" y="3083"/>
                    <a:pt x="873" y="3373"/>
                    <a:pt x="931" y="3548"/>
                  </a:cubicBezTo>
                  <a:cubicBezTo>
                    <a:pt x="1047" y="3781"/>
                    <a:pt x="1106" y="3897"/>
                    <a:pt x="1106" y="3897"/>
                  </a:cubicBezTo>
                  <a:lnTo>
                    <a:pt x="1164" y="3897"/>
                  </a:lnTo>
                  <a:cubicBezTo>
                    <a:pt x="1164" y="3897"/>
                    <a:pt x="1164" y="3781"/>
                    <a:pt x="1222" y="3606"/>
                  </a:cubicBezTo>
                  <a:cubicBezTo>
                    <a:pt x="1222" y="3432"/>
                    <a:pt x="1280" y="3199"/>
                    <a:pt x="1338" y="2966"/>
                  </a:cubicBezTo>
                  <a:cubicBezTo>
                    <a:pt x="1396" y="2734"/>
                    <a:pt x="1396" y="2501"/>
                    <a:pt x="1455" y="2327"/>
                  </a:cubicBezTo>
                  <a:cubicBezTo>
                    <a:pt x="1513" y="2152"/>
                    <a:pt x="1513" y="2036"/>
                    <a:pt x="1513" y="2036"/>
                  </a:cubicBezTo>
                  <a:cubicBezTo>
                    <a:pt x="1513" y="2036"/>
                    <a:pt x="1396" y="1919"/>
                    <a:pt x="1338" y="1687"/>
                  </a:cubicBezTo>
                  <a:cubicBezTo>
                    <a:pt x="1222" y="1512"/>
                    <a:pt x="1047" y="1280"/>
                    <a:pt x="931" y="989"/>
                  </a:cubicBezTo>
                  <a:cubicBezTo>
                    <a:pt x="582" y="465"/>
                    <a:pt x="291"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0"/>
            <p:cNvSpPr/>
            <p:nvPr/>
          </p:nvSpPr>
          <p:spPr>
            <a:xfrm>
              <a:off x="6874400" y="1071175"/>
              <a:ext cx="36375" cy="55300"/>
            </a:xfrm>
            <a:custGeom>
              <a:avLst/>
              <a:gdLst/>
              <a:ahLst/>
              <a:cxnLst/>
              <a:rect l="l" t="t" r="r" b="b"/>
              <a:pathLst>
                <a:path w="1455" h="2212" extrusionOk="0">
                  <a:moveTo>
                    <a:pt x="408" y="1"/>
                  </a:moveTo>
                  <a:cubicBezTo>
                    <a:pt x="408" y="1"/>
                    <a:pt x="408" y="117"/>
                    <a:pt x="349" y="292"/>
                  </a:cubicBezTo>
                  <a:cubicBezTo>
                    <a:pt x="291" y="466"/>
                    <a:pt x="291" y="699"/>
                    <a:pt x="233" y="932"/>
                  </a:cubicBezTo>
                  <a:cubicBezTo>
                    <a:pt x="175" y="1164"/>
                    <a:pt x="117" y="1339"/>
                    <a:pt x="59" y="1513"/>
                  </a:cubicBezTo>
                  <a:cubicBezTo>
                    <a:pt x="0" y="1688"/>
                    <a:pt x="0" y="1804"/>
                    <a:pt x="0" y="1804"/>
                  </a:cubicBezTo>
                  <a:lnTo>
                    <a:pt x="1455" y="2211"/>
                  </a:lnTo>
                  <a:cubicBezTo>
                    <a:pt x="1455" y="2211"/>
                    <a:pt x="1396" y="2037"/>
                    <a:pt x="1280" y="1862"/>
                  </a:cubicBezTo>
                  <a:cubicBezTo>
                    <a:pt x="1222" y="1630"/>
                    <a:pt x="1106" y="1397"/>
                    <a:pt x="931" y="1106"/>
                  </a:cubicBezTo>
                  <a:cubicBezTo>
                    <a:pt x="815" y="815"/>
                    <a:pt x="698" y="583"/>
                    <a:pt x="582" y="350"/>
                  </a:cubicBezTo>
                  <a:cubicBezTo>
                    <a:pt x="466" y="175"/>
                    <a:pt x="408" y="1"/>
                    <a:pt x="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0"/>
            <p:cNvSpPr/>
            <p:nvPr/>
          </p:nvSpPr>
          <p:spPr>
            <a:xfrm>
              <a:off x="6874400" y="1116250"/>
              <a:ext cx="36375" cy="55300"/>
            </a:xfrm>
            <a:custGeom>
              <a:avLst/>
              <a:gdLst/>
              <a:ahLst/>
              <a:cxnLst/>
              <a:rect l="l" t="t" r="r" b="b"/>
              <a:pathLst>
                <a:path w="1455" h="2212" extrusionOk="0">
                  <a:moveTo>
                    <a:pt x="0" y="1"/>
                  </a:moveTo>
                  <a:cubicBezTo>
                    <a:pt x="0" y="1"/>
                    <a:pt x="59" y="175"/>
                    <a:pt x="117" y="350"/>
                  </a:cubicBezTo>
                  <a:cubicBezTo>
                    <a:pt x="233" y="583"/>
                    <a:pt x="349" y="815"/>
                    <a:pt x="466" y="1106"/>
                  </a:cubicBezTo>
                  <a:cubicBezTo>
                    <a:pt x="582" y="1397"/>
                    <a:pt x="698" y="1688"/>
                    <a:pt x="757" y="1862"/>
                  </a:cubicBezTo>
                  <a:cubicBezTo>
                    <a:pt x="815" y="2095"/>
                    <a:pt x="873" y="2211"/>
                    <a:pt x="873" y="2211"/>
                  </a:cubicBezTo>
                  <a:lnTo>
                    <a:pt x="931" y="2211"/>
                  </a:lnTo>
                  <a:cubicBezTo>
                    <a:pt x="931" y="2211"/>
                    <a:pt x="931" y="2095"/>
                    <a:pt x="989" y="1920"/>
                  </a:cubicBezTo>
                  <a:cubicBezTo>
                    <a:pt x="1047" y="1804"/>
                    <a:pt x="1106" y="1571"/>
                    <a:pt x="1164" y="1339"/>
                  </a:cubicBezTo>
                  <a:cubicBezTo>
                    <a:pt x="1222" y="1106"/>
                    <a:pt x="1338" y="873"/>
                    <a:pt x="1338" y="699"/>
                  </a:cubicBezTo>
                  <a:cubicBezTo>
                    <a:pt x="1396" y="524"/>
                    <a:pt x="1455" y="408"/>
                    <a:pt x="1455" y="408"/>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a:off x="6845325" y="1159875"/>
              <a:ext cx="36375" cy="101825"/>
            </a:xfrm>
            <a:custGeom>
              <a:avLst/>
              <a:gdLst/>
              <a:ahLst/>
              <a:cxnLst/>
              <a:rect l="l" t="t" r="r" b="b"/>
              <a:pathLst>
                <a:path w="1455" h="4073" extrusionOk="0">
                  <a:moveTo>
                    <a:pt x="582" y="1"/>
                  </a:moveTo>
                  <a:cubicBezTo>
                    <a:pt x="582" y="1"/>
                    <a:pt x="582" y="59"/>
                    <a:pt x="582" y="59"/>
                  </a:cubicBezTo>
                  <a:cubicBezTo>
                    <a:pt x="582" y="117"/>
                    <a:pt x="582" y="175"/>
                    <a:pt x="524" y="292"/>
                  </a:cubicBezTo>
                  <a:cubicBezTo>
                    <a:pt x="466" y="466"/>
                    <a:pt x="407" y="641"/>
                    <a:pt x="349" y="873"/>
                  </a:cubicBezTo>
                  <a:cubicBezTo>
                    <a:pt x="233" y="1106"/>
                    <a:pt x="175" y="1339"/>
                    <a:pt x="117" y="1455"/>
                  </a:cubicBezTo>
                  <a:cubicBezTo>
                    <a:pt x="58" y="1629"/>
                    <a:pt x="0" y="1746"/>
                    <a:pt x="0" y="1746"/>
                  </a:cubicBezTo>
                  <a:cubicBezTo>
                    <a:pt x="0" y="1746"/>
                    <a:pt x="58" y="1862"/>
                    <a:pt x="117" y="2095"/>
                  </a:cubicBezTo>
                  <a:cubicBezTo>
                    <a:pt x="175" y="2269"/>
                    <a:pt x="291" y="2560"/>
                    <a:pt x="407" y="2851"/>
                  </a:cubicBezTo>
                  <a:lnTo>
                    <a:pt x="407" y="2909"/>
                  </a:lnTo>
                  <a:cubicBezTo>
                    <a:pt x="582" y="3432"/>
                    <a:pt x="756" y="4072"/>
                    <a:pt x="756" y="4072"/>
                  </a:cubicBezTo>
                  <a:lnTo>
                    <a:pt x="1105" y="3200"/>
                  </a:lnTo>
                  <a:cubicBezTo>
                    <a:pt x="1163" y="2967"/>
                    <a:pt x="1280" y="2734"/>
                    <a:pt x="1338" y="2560"/>
                  </a:cubicBezTo>
                  <a:cubicBezTo>
                    <a:pt x="1396" y="2385"/>
                    <a:pt x="1454" y="2269"/>
                    <a:pt x="1454" y="2269"/>
                  </a:cubicBezTo>
                  <a:cubicBezTo>
                    <a:pt x="1454" y="2269"/>
                    <a:pt x="1396" y="2153"/>
                    <a:pt x="1280" y="1920"/>
                  </a:cubicBezTo>
                  <a:cubicBezTo>
                    <a:pt x="1222" y="1688"/>
                    <a:pt x="1163" y="1397"/>
                    <a:pt x="1047" y="1106"/>
                  </a:cubicBezTo>
                  <a:cubicBezTo>
                    <a:pt x="931" y="873"/>
                    <a:pt x="814" y="582"/>
                    <a:pt x="756" y="350"/>
                  </a:cubicBezTo>
                  <a:cubicBezTo>
                    <a:pt x="698" y="233"/>
                    <a:pt x="698" y="175"/>
                    <a:pt x="640" y="117"/>
                  </a:cubicBezTo>
                  <a:cubicBezTo>
                    <a:pt x="640" y="59"/>
                    <a:pt x="582" y="1"/>
                    <a:pt x="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0"/>
            <p:cNvSpPr/>
            <p:nvPr/>
          </p:nvSpPr>
          <p:spPr>
            <a:xfrm>
              <a:off x="6656300" y="1476875"/>
              <a:ext cx="56725" cy="46550"/>
            </a:xfrm>
            <a:custGeom>
              <a:avLst/>
              <a:gdLst/>
              <a:ahLst/>
              <a:cxnLst/>
              <a:rect l="l" t="t" r="r" b="b"/>
              <a:pathLst>
                <a:path w="2269" h="1862" extrusionOk="0">
                  <a:moveTo>
                    <a:pt x="0" y="0"/>
                  </a:moveTo>
                  <a:cubicBezTo>
                    <a:pt x="0" y="0"/>
                    <a:pt x="0" y="58"/>
                    <a:pt x="58" y="58"/>
                  </a:cubicBezTo>
                  <a:cubicBezTo>
                    <a:pt x="58" y="116"/>
                    <a:pt x="116" y="233"/>
                    <a:pt x="175" y="291"/>
                  </a:cubicBezTo>
                  <a:cubicBezTo>
                    <a:pt x="175" y="407"/>
                    <a:pt x="233" y="524"/>
                    <a:pt x="291" y="640"/>
                  </a:cubicBezTo>
                  <a:cubicBezTo>
                    <a:pt x="349" y="698"/>
                    <a:pt x="349" y="756"/>
                    <a:pt x="407" y="814"/>
                  </a:cubicBezTo>
                  <a:lnTo>
                    <a:pt x="524" y="989"/>
                  </a:lnTo>
                  <a:lnTo>
                    <a:pt x="640" y="1163"/>
                  </a:lnTo>
                  <a:cubicBezTo>
                    <a:pt x="640" y="1222"/>
                    <a:pt x="698" y="1280"/>
                    <a:pt x="756" y="1338"/>
                  </a:cubicBezTo>
                  <a:cubicBezTo>
                    <a:pt x="814" y="1396"/>
                    <a:pt x="873" y="1512"/>
                    <a:pt x="931" y="1571"/>
                  </a:cubicBezTo>
                  <a:cubicBezTo>
                    <a:pt x="1047" y="1745"/>
                    <a:pt x="1163" y="1861"/>
                    <a:pt x="1163" y="1861"/>
                  </a:cubicBezTo>
                  <a:lnTo>
                    <a:pt x="2268" y="814"/>
                  </a:lnTo>
                  <a:lnTo>
                    <a:pt x="1920" y="814"/>
                  </a:lnTo>
                  <a:cubicBezTo>
                    <a:pt x="1861" y="756"/>
                    <a:pt x="1745" y="756"/>
                    <a:pt x="1571" y="698"/>
                  </a:cubicBezTo>
                  <a:cubicBezTo>
                    <a:pt x="1512" y="698"/>
                    <a:pt x="1454" y="698"/>
                    <a:pt x="1396" y="640"/>
                  </a:cubicBezTo>
                  <a:cubicBezTo>
                    <a:pt x="1280" y="640"/>
                    <a:pt x="1222" y="582"/>
                    <a:pt x="1163" y="582"/>
                  </a:cubicBezTo>
                  <a:cubicBezTo>
                    <a:pt x="1105" y="582"/>
                    <a:pt x="989" y="524"/>
                    <a:pt x="931" y="524"/>
                  </a:cubicBezTo>
                  <a:cubicBezTo>
                    <a:pt x="873" y="465"/>
                    <a:pt x="814" y="407"/>
                    <a:pt x="756" y="407"/>
                  </a:cubicBezTo>
                  <a:cubicBezTo>
                    <a:pt x="582" y="349"/>
                    <a:pt x="465" y="291"/>
                    <a:pt x="349" y="233"/>
                  </a:cubicBezTo>
                  <a:cubicBezTo>
                    <a:pt x="291" y="175"/>
                    <a:pt x="175" y="116"/>
                    <a:pt x="116" y="58"/>
                  </a:cubicBezTo>
                  <a:cubicBezTo>
                    <a:pt x="58" y="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0"/>
            <p:cNvSpPr/>
            <p:nvPr/>
          </p:nvSpPr>
          <p:spPr>
            <a:xfrm>
              <a:off x="6646125" y="1424525"/>
              <a:ext cx="66900" cy="72725"/>
            </a:xfrm>
            <a:custGeom>
              <a:avLst/>
              <a:gdLst/>
              <a:ahLst/>
              <a:cxnLst/>
              <a:rect l="l" t="t" r="r" b="b"/>
              <a:pathLst>
                <a:path w="2676" h="2909" extrusionOk="0">
                  <a:moveTo>
                    <a:pt x="0" y="0"/>
                  </a:moveTo>
                  <a:lnTo>
                    <a:pt x="0" y="117"/>
                  </a:lnTo>
                  <a:cubicBezTo>
                    <a:pt x="0" y="175"/>
                    <a:pt x="0" y="233"/>
                    <a:pt x="0" y="349"/>
                  </a:cubicBezTo>
                  <a:cubicBezTo>
                    <a:pt x="58" y="524"/>
                    <a:pt x="58" y="815"/>
                    <a:pt x="116" y="1047"/>
                  </a:cubicBezTo>
                  <a:cubicBezTo>
                    <a:pt x="175" y="1222"/>
                    <a:pt x="175" y="1338"/>
                    <a:pt x="233" y="1454"/>
                  </a:cubicBezTo>
                  <a:cubicBezTo>
                    <a:pt x="233" y="1571"/>
                    <a:pt x="291" y="1687"/>
                    <a:pt x="291" y="1803"/>
                  </a:cubicBezTo>
                  <a:cubicBezTo>
                    <a:pt x="407" y="1978"/>
                    <a:pt x="407" y="2094"/>
                    <a:pt x="407" y="2094"/>
                  </a:cubicBezTo>
                  <a:cubicBezTo>
                    <a:pt x="407" y="2094"/>
                    <a:pt x="465" y="2094"/>
                    <a:pt x="523" y="2152"/>
                  </a:cubicBezTo>
                  <a:cubicBezTo>
                    <a:pt x="582" y="2210"/>
                    <a:pt x="698" y="2269"/>
                    <a:pt x="756" y="2327"/>
                  </a:cubicBezTo>
                  <a:cubicBezTo>
                    <a:pt x="872" y="2385"/>
                    <a:pt x="989" y="2443"/>
                    <a:pt x="1163" y="2501"/>
                  </a:cubicBezTo>
                  <a:cubicBezTo>
                    <a:pt x="1221" y="2501"/>
                    <a:pt x="1280" y="2559"/>
                    <a:pt x="1338" y="2618"/>
                  </a:cubicBezTo>
                  <a:cubicBezTo>
                    <a:pt x="1396" y="2618"/>
                    <a:pt x="1512" y="2676"/>
                    <a:pt x="1570" y="2676"/>
                  </a:cubicBezTo>
                  <a:cubicBezTo>
                    <a:pt x="1629" y="2676"/>
                    <a:pt x="1687" y="2734"/>
                    <a:pt x="1803" y="2734"/>
                  </a:cubicBezTo>
                  <a:cubicBezTo>
                    <a:pt x="1861" y="2792"/>
                    <a:pt x="1919" y="2792"/>
                    <a:pt x="1978" y="2792"/>
                  </a:cubicBezTo>
                  <a:cubicBezTo>
                    <a:pt x="2152" y="2850"/>
                    <a:pt x="2268" y="2850"/>
                    <a:pt x="2327" y="2908"/>
                  </a:cubicBezTo>
                  <a:lnTo>
                    <a:pt x="2675" y="2908"/>
                  </a:lnTo>
                  <a:cubicBezTo>
                    <a:pt x="2675" y="2908"/>
                    <a:pt x="2617" y="2850"/>
                    <a:pt x="2559" y="2734"/>
                  </a:cubicBezTo>
                  <a:cubicBezTo>
                    <a:pt x="2501" y="2676"/>
                    <a:pt x="2443" y="2618"/>
                    <a:pt x="2385" y="2501"/>
                  </a:cubicBezTo>
                  <a:cubicBezTo>
                    <a:pt x="2385" y="2501"/>
                    <a:pt x="2327" y="2443"/>
                    <a:pt x="2327" y="2385"/>
                  </a:cubicBezTo>
                  <a:cubicBezTo>
                    <a:pt x="2268" y="2385"/>
                    <a:pt x="2268" y="2327"/>
                    <a:pt x="2210" y="2269"/>
                  </a:cubicBezTo>
                  <a:cubicBezTo>
                    <a:pt x="2210" y="2210"/>
                    <a:pt x="2152" y="2210"/>
                    <a:pt x="2152" y="2152"/>
                  </a:cubicBezTo>
                  <a:lnTo>
                    <a:pt x="2094" y="2036"/>
                  </a:lnTo>
                  <a:cubicBezTo>
                    <a:pt x="2036" y="1920"/>
                    <a:pt x="1978" y="1862"/>
                    <a:pt x="1978" y="1803"/>
                  </a:cubicBezTo>
                  <a:cubicBezTo>
                    <a:pt x="1919" y="1687"/>
                    <a:pt x="1919" y="1629"/>
                    <a:pt x="1861" y="1629"/>
                  </a:cubicBezTo>
                  <a:cubicBezTo>
                    <a:pt x="1861" y="1571"/>
                    <a:pt x="1861" y="1571"/>
                    <a:pt x="1861" y="1571"/>
                  </a:cubicBezTo>
                  <a:cubicBezTo>
                    <a:pt x="1861" y="1571"/>
                    <a:pt x="1745" y="1513"/>
                    <a:pt x="1570" y="1396"/>
                  </a:cubicBezTo>
                  <a:cubicBezTo>
                    <a:pt x="1454" y="1338"/>
                    <a:pt x="1338" y="1280"/>
                    <a:pt x="1221" y="1164"/>
                  </a:cubicBezTo>
                  <a:cubicBezTo>
                    <a:pt x="1105" y="1105"/>
                    <a:pt x="989" y="989"/>
                    <a:pt x="872" y="931"/>
                  </a:cubicBezTo>
                  <a:cubicBezTo>
                    <a:pt x="640" y="698"/>
                    <a:pt x="407" y="524"/>
                    <a:pt x="291" y="349"/>
                  </a:cubicBezTo>
                  <a:cubicBezTo>
                    <a:pt x="175" y="233"/>
                    <a:pt x="116" y="175"/>
                    <a:pt x="58" y="117"/>
                  </a:cubicBezTo>
                  <a:cubicBezTo>
                    <a:pt x="58" y="59"/>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0"/>
            <p:cNvSpPr/>
            <p:nvPr/>
          </p:nvSpPr>
          <p:spPr>
            <a:xfrm>
              <a:off x="6646125" y="1423075"/>
              <a:ext cx="46550" cy="39275"/>
            </a:xfrm>
            <a:custGeom>
              <a:avLst/>
              <a:gdLst/>
              <a:ahLst/>
              <a:cxnLst/>
              <a:rect l="l" t="t" r="r" b="b"/>
              <a:pathLst>
                <a:path w="1862" h="1571" extrusionOk="0">
                  <a:moveTo>
                    <a:pt x="1512" y="0"/>
                  </a:moveTo>
                  <a:lnTo>
                    <a:pt x="0" y="58"/>
                  </a:lnTo>
                  <a:cubicBezTo>
                    <a:pt x="0" y="58"/>
                    <a:pt x="0" y="117"/>
                    <a:pt x="58" y="175"/>
                  </a:cubicBezTo>
                  <a:cubicBezTo>
                    <a:pt x="116" y="175"/>
                    <a:pt x="175" y="291"/>
                    <a:pt x="233" y="349"/>
                  </a:cubicBezTo>
                  <a:cubicBezTo>
                    <a:pt x="407" y="524"/>
                    <a:pt x="640" y="756"/>
                    <a:pt x="872" y="931"/>
                  </a:cubicBezTo>
                  <a:cubicBezTo>
                    <a:pt x="989" y="1047"/>
                    <a:pt x="1105" y="1163"/>
                    <a:pt x="1221" y="1222"/>
                  </a:cubicBezTo>
                  <a:cubicBezTo>
                    <a:pt x="1338" y="1280"/>
                    <a:pt x="1454" y="1396"/>
                    <a:pt x="1512" y="1454"/>
                  </a:cubicBezTo>
                  <a:cubicBezTo>
                    <a:pt x="1745" y="1512"/>
                    <a:pt x="1861" y="1571"/>
                    <a:pt x="1861" y="1571"/>
                  </a:cubicBezTo>
                  <a:cubicBezTo>
                    <a:pt x="1861" y="1571"/>
                    <a:pt x="1803" y="1512"/>
                    <a:pt x="1745" y="1338"/>
                  </a:cubicBezTo>
                  <a:cubicBezTo>
                    <a:pt x="1745" y="1280"/>
                    <a:pt x="1687" y="1222"/>
                    <a:pt x="1687" y="1105"/>
                  </a:cubicBezTo>
                  <a:cubicBezTo>
                    <a:pt x="1629" y="989"/>
                    <a:pt x="1629" y="931"/>
                    <a:pt x="1629" y="814"/>
                  </a:cubicBezTo>
                  <a:cubicBezTo>
                    <a:pt x="1570" y="582"/>
                    <a:pt x="1512" y="407"/>
                    <a:pt x="1512" y="233"/>
                  </a:cubicBezTo>
                  <a:cubicBezTo>
                    <a:pt x="1512" y="175"/>
                    <a:pt x="1512" y="117"/>
                    <a:pt x="1512" y="58"/>
                  </a:cubicBezTo>
                  <a:lnTo>
                    <a:pt x="15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0"/>
            <p:cNvSpPr/>
            <p:nvPr/>
          </p:nvSpPr>
          <p:spPr>
            <a:xfrm>
              <a:off x="6644650" y="1373625"/>
              <a:ext cx="39300" cy="50925"/>
            </a:xfrm>
            <a:custGeom>
              <a:avLst/>
              <a:gdLst/>
              <a:ahLst/>
              <a:cxnLst/>
              <a:rect l="l" t="t" r="r" b="b"/>
              <a:pathLst>
                <a:path w="1572" h="2037" extrusionOk="0">
                  <a:moveTo>
                    <a:pt x="175" y="1"/>
                  </a:moveTo>
                  <a:cubicBezTo>
                    <a:pt x="175" y="1"/>
                    <a:pt x="59" y="524"/>
                    <a:pt x="59" y="1048"/>
                  </a:cubicBezTo>
                  <a:cubicBezTo>
                    <a:pt x="1" y="1513"/>
                    <a:pt x="59" y="2036"/>
                    <a:pt x="59" y="2036"/>
                  </a:cubicBezTo>
                  <a:lnTo>
                    <a:pt x="1571" y="1978"/>
                  </a:lnTo>
                  <a:lnTo>
                    <a:pt x="1513" y="1920"/>
                  </a:lnTo>
                  <a:cubicBezTo>
                    <a:pt x="1455" y="1862"/>
                    <a:pt x="1397" y="1804"/>
                    <a:pt x="1280" y="1687"/>
                  </a:cubicBezTo>
                  <a:cubicBezTo>
                    <a:pt x="1222" y="1629"/>
                    <a:pt x="1164" y="1513"/>
                    <a:pt x="1048" y="1397"/>
                  </a:cubicBezTo>
                  <a:cubicBezTo>
                    <a:pt x="990" y="1280"/>
                    <a:pt x="873" y="1164"/>
                    <a:pt x="815" y="1048"/>
                  </a:cubicBezTo>
                  <a:cubicBezTo>
                    <a:pt x="466" y="582"/>
                    <a:pt x="175" y="1"/>
                    <a:pt x="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0"/>
            <p:cNvSpPr/>
            <p:nvPr/>
          </p:nvSpPr>
          <p:spPr>
            <a:xfrm>
              <a:off x="6649025" y="1324200"/>
              <a:ext cx="37825" cy="98900"/>
            </a:xfrm>
            <a:custGeom>
              <a:avLst/>
              <a:gdLst/>
              <a:ahLst/>
              <a:cxnLst/>
              <a:rect l="l" t="t" r="r" b="b"/>
              <a:pathLst>
                <a:path w="1513" h="3956" extrusionOk="0">
                  <a:moveTo>
                    <a:pt x="466" y="0"/>
                  </a:moveTo>
                  <a:cubicBezTo>
                    <a:pt x="466" y="0"/>
                    <a:pt x="291" y="465"/>
                    <a:pt x="175" y="989"/>
                  </a:cubicBezTo>
                  <a:cubicBezTo>
                    <a:pt x="117" y="1222"/>
                    <a:pt x="59" y="1454"/>
                    <a:pt x="59" y="1687"/>
                  </a:cubicBezTo>
                  <a:cubicBezTo>
                    <a:pt x="0" y="1745"/>
                    <a:pt x="0" y="1861"/>
                    <a:pt x="0" y="1861"/>
                  </a:cubicBezTo>
                  <a:cubicBezTo>
                    <a:pt x="0" y="1920"/>
                    <a:pt x="0" y="1978"/>
                    <a:pt x="0" y="1978"/>
                  </a:cubicBezTo>
                  <a:cubicBezTo>
                    <a:pt x="0" y="1978"/>
                    <a:pt x="291" y="2559"/>
                    <a:pt x="640" y="3025"/>
                  </a:cubicBezTo>
                  <a:cubicBezTo>
                    <a:pt x="698" y="3141"/>
                    <a:pt x="815" y="3257"/>
                    <a:pt x="873" y="3374"/>
                  </a:cubicBezTo>
                  <a:cubicBezTo>
                    <a:pt x="989" y="3490"/>
                    <a:pt x="1047" y="3606"/>
                    <a:pt x="1105" y="3664"/>
                  </a:cubicBezTo>
                  <a:cubicBezTo>
                    <a:pt x="1222" y="3781"/>
                    <a:pt x="1280" y="3839"/>
                    <a:pt x="1338" y="3897"/>
                  </a:cubicBezTo>
                  <a:lnTo>
                    <a:pt x="1396" y="3955"/>
                  </a:lnTo>
                  <a:cubicBezTo>
                    <a:pt x="1396" y="3955"/>
                    <a:pt x="1338" y="3548"/>
                    <a:pt x="1396" y="3083"/>
                  </a:cubicBezTo>
                  <a:cubicBezTo>
                    <a:pt x="1396" y="2676"/>
                    <a:pt x="1513" y="2210"/>
                    <a:pt x="1513" y="2210"/>
                  </a:cubicBezTo>
                  <a:cubicBezTo>
                    <a:pt x="1513" y="2210"/>
                    <a:pt x="1454" y="2210"/>
                    <a:pt x="1454" y="2152"/>
                  </a:cubicBezTo>
                  <a:cubicBezTo>
                    <a:pt x="1396" y="2094"/>
                    <a:pt x="1338" y="1978"/>
                    <a:pt x="1280" y="1920"/>
                  </a:cubicBezTo>
                  <a:cubicBezTo>
                    <a:pt x="1222" y="1687"/>
                    <a:pt x="1047" y="1454"/>
                    <a:pt x="931" y="1163"/>
                  </a:cubicBezTo>
                  <a:cubicBezTo>
                    <a:pt x="698" y="640"/>
                    <a:pt x="466"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0"/>
            <p:cNvSpPr/>
            <p:nvPr/>
          </p:nvSpPr>
          <p:spPr>
            <a:xfrm>
              <a:off x="6660650" y="1324200"/>
              <a:ext cx="36375" cy="55275"/>
            </a:xfrm>
            <a:custGeom>
              <a:avLst/>
              <a:gdLst/>
              <a:ahLst/>
              <a:cxnLst/>
              <a:rect l="l" t="t" r="r" b="b"/>
              <a:pathLst>
                <a:path w="1455" h="2211" extrusionOk="0">
                  <a:moveTo>
                    <a:pt x="1" y="0"/>
                  </a:moveTo>
                  <a:cubicBezTo>
                    <a:pt x="1" y="0"/>
                    <a:pt x="233" y="582"/>
                    <a:pt x="466" y="1163"/>
                  </a:cubicBezTo>
                  <a:cubicBezTo>
                    <a:pt x="582" y="1454"/>
                    <a:pt x="699" y="1687"/>
                    <a:pt x="815" y="1920"/>
                  </a:cubicBezTo>
                  <a:cubicBezTo>
                    <a:pt x="873" y="1978"/>
                    <a:pt x="931" y="2094"/>
                    <a:pt x="989" y="2152"/>
                  </a:cubicBezTo>
                  <a:cubicBezTo>
                    <a:pt x="989" y="2210"/>
                    <a:pt x="989" y="2210"/>
                    <a:pt x="989" y="2210"/>
                  </a:cubicBezTo>
                  <a:cubicBezTo>
                    <a:pt x="989" y="2210"/>
                    <a:pt x="1048" y="2210"/>
                    <a:pt x="1048" y="2152"/>
                  </a:cubicBezTo>
                  <a:cubicBezTo>
                    <a:pt x="1048" y="2094"/>
                    <a:pt x="1048" y="2036"/>
                    <a:pt x="1048" y="1920"/>
                  </a:cubicBezTo>
                  <a:cubicBezTo>
                    <a:pt x="1106" y="1803"/>
                    <a:pt x="1164" y="1571"/>
                    <a:pt x="1222" y="1338"/>
                  </a:cubicBezTo>
                  <a:cubicBezTo>
                    <a:pt x="1280" y="931"/>
                    <a:pt x="1455" y="465"/>
                    <a:pt x="1455" y="465"/>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0"/>
            <p:cNvSpPr/>
            <p:nvPr/>
          </p:nvSpPr>
          <p:spPr>
            <a:xfrm>
              <a:off x="6660650" y="1277650"/>
              <a:ext cx="36375" cy="58200"/>
            </a:xfrm>
            <a:custGeom>
              <a:avLst/>
              <a:gdLst/>
              <a:ahLst/>
              <a:cxnLst/>
              <a:rect l="l" t="t" r="r" b="b"/>
              <a:pathLst>
                <a:path w="1455" h="2328" extrusionOk="0">
                  <a:moveTo>
                    <a:pt x="757" y="1"/>
                  </a:moveTo>
                  <a:cubicBezTo>
                    <a:pt x="757" y="1"/>
                    <a:pt x="524" y="466"/>
                    <a:pt x="350" y="932"/>
                  </a:cubicBezTo>
                  <a:cubicBezTo>
                    <a:pt x="175" y="1397"/>
                    <a:pt x="1" y="1862"/>
                    <a:pt x="1" y="1862"/>
                  </a:cubicBezTo>
                  <a:lnTo>
                    <a:pt x="1455" y="2327"/>
                  </a:lnTo>
                  <a:cubicBezTo>
                    <a:pt x="1455" y="2327"/>
                    <a:pt x="1455" y="2327"/>
                    <a:pt x="1397" y="2269"/>
                  </a:cubicBezTo>
                  <a:cubicBezTo>
                    <a:pt x="1397" y="2211"/>
                    <a:pt x="1338" y="2095"/>
                    <a:pt x="1338" y="2037"/>
                  </a:cubicBezTo>
                  <a:cubicBezTo>
                    <a:pt x="1222" y="1804"/>
                    <a:pt x="1164" y="1513"/>
                    <a:pt x="1048" y="1222"/>
                  </a:cubicBezTo>
                  <a:cubicBezTo>
                    <a:pt x="873" y="641"/>
                    <a:pt x="757" y="1"/>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0"/>
            <p:cNvSpPr/>
            <p:nvPr/>
          </p:nvSpPr>
          <p:spPr>
            <a:xfrm>
              <a:off x="6679550" y="1235500"/>
              <a:ext cx="33475" cy="100350"/>
            </a:xfrm>
            <a:custGeom>
              <a:avLst/>
              <a:gdLst/>
              <a:ahLst/>
              <a:cxnLst/>
              <a:rect l="l" t="t" r="r" b="b"/>
              <a:pathLst>
                <a:path w="1339" h="4014" extrusionOk="0">
                  <a:moveTo>
                    <a:pt x="931" y="0"/>
                  </a:moveTo>
                  <a:cubicBezTo>
                    <a:pt x="931" y="0"/>
                    <a:pt x="699" y="407"/>
                    <a:pt x="466" y="815"/>
                  </a:cubicBezTo>
                  <a:cubicBezTo>
                    <a:pt x="175" y="1280"/>
                    <a:pt x="1" y="1687"/>
                    <a:pt x="1" y="1687"/>
                  </a:cubicBezTo>
                  <a:cubicBezTo>
                    <a:pt x="1" y="1687"/>
                    <a:pt x="117" y="2327"/>
                    <a:pt x="292" y="2908"/>
                  </a:cubicBezTo>
                  <a:cubicBezTo>
                    <a:pt x="408" y="3199"/>
                    <a:pt x="466" y="3490"/>
                    <a:pt x="582" y="3723"/>
                  </a:cubicBezTo>
                  <a:cubicBezTo>
                    <a:pt x="582" y="3781"/>
                    <a:pt x="641" y="3897"/>
                    <a:pt x="641" y="3955"/>
                  </a:cubicBezTo>
                  <a:cubicBezTo>
                    <a:pt x="699" y="4013"/>
                    <a:pt x="699" y="4013"/>
                    <a:pt x="699" y="4013"/>
                  </a:cubicBezTo>
                  <a:cubicBezTo>
                    <a:pt x="699" y="4013"/>
                    <a:pt x="815" y="3606"/>
                    <a:pt x="990" y="3199"/>
                  </a:cubicBezTo>
                  <a:cubicBezTo>
                    <a:pt x="1164" y="2792"/>
                    <a:pt x="1338" y="2385"/>
                    <a:pt x="1338" y="2385"/>
                  </a:cubicBezTo>
                  <a:cubicBezTo>
                    <a:pt x="1338" y="2385"/>
                    <a:pt x="1222" y="1803"/>
                    <a:pt x="1106" y="1222"/>
                  </a:cubicBezTo>
                  <a:cubicBezTo>
                    <a:pt x="990" y="582"/>
                    <a:pt x="931" y="0"/>
                    <a:pt x="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0"/>
            <p:cNvSpPr/>
            <p:nvPr/>
          </p:nvSpPr>
          <p:spPr>
            <a:xfrm>
              <a:off x="6702825" y="1235500"/>
              <a:ext cx="32000" cy="59625"/>
            </a:xfrm>
            <a:custGeom>
              <a:avLst/>
              <a:gdLst/>
              <a:ahLst/>
              <a:cxnLst/>
              <a:rect l="l" t="t" r="r" b="b"/>
              <a:pathLst>
                <a:path w="1280" h="2385" extrusionOk="0">
                  <a:moveTo>
                    <a:pt x="0" y="0"/>
                  </a:moveTo>
                  <a:cubicBezTo>
                    <a:pt x="0" y="0"/>
                    <a:pt x="59" y="582"/>
                    <a:pt x="175" y="1164"/>
                  </a:cubicBezTo>
                  <a:cubicBezTo>
                    <a:pt x="291" y="1803"/>
                    <a:pt x="466" y="2385"/>
                    <a:pt x="466" y="2385"/>
                  </a:cubicBezTo>
                  <a:cubicBezTo>
                    <a:pt x="466" y="2385"/>
                    <a:pt x="640" y="1978"/>
                    <a:pt x="873" y="1571"/>
                  </a:cubicBezTo>
                  <a:cubicBezTo>
                    <a:pt x="1047" y="1164"/>
                    <a:pt x="1280" y="756"/>
                    <a:pt x="1280" y="75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6702825" y="1194775"/>
              <a:ext cx="33475" cy="59650"/>
            </a:xfrm>
            <a:custGeom>
              <a:avLst/>
              <a:gdLst/>
              <a:ahLst/>
              <a:cxnLst/>
              <a:rect l="l" t="t" r="r" b="b"/>
              <a:pathLst>
                <a:path w="1339" h="2386" extrusionOk="0">
                  <a:moveTo>
                    <a:pt x="1047" y="1"/>
                  </a:moveTo>
                  <a:cubicBezTo>
                    <a:pt x="1047" y="1"/>
                    <a:pt x="815" y="408"/>
                    <a:pt x="524" y="757"/>
                  </a:cubicBezTo>
                  <a:cubicBezTo>
                    <a:pt x="407" y="989"/>
                    <a:pt x="291" y="1164"/>
                    <a:pt x="175" y="1338"/>
                  </a:cubicBezTo>
                  <a:cubicBezTo>
                    <a:pt x="117" y="1513"/>
                    <a:pt x="0" y="1571"/>
                    <a:pt x="0" y="1571"/>
                  </a:cubicBezTo>
                  <a:lnTo>
                    <a:pt x="1338" y="2385"/>
                  </a:lnTo>
                  <a:cubicBezTo>
                    <a:pt x="1338" y="2385"/>
                    <a:pt x="1280" y="2269"/>
                    <a:pt x="1280" y="2036"/>
                  </a:cubicBezTo>
                  <a:cubicBezTo>
                    <a:pt x="1222" y="1804"/>
                    <a:pt x="1222" y="1513"/>
                    <a:pt x="1164" y="1222"/>
                  </a:cubicBezTo>
                  <a:cubicBezTo>
                    <a:pt x="1105" y="582"/>
                    <a:pt x="1047" y="1"/>
                    <a:pt x="10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0"/>
            <p:cNvSpPr/>
            <p:nvPr/>
          </p:nvSpPr>
          <p:spPr>
            <a:xfrm>
              <a:off x="6729000" y="1155525"/>
              <a:ext cx="32000" cy="98900"/>
            </a:xfrm>
            <a:custGeom>
              <a:avLst/>
              <a:gdLst/>
              <a:ahLst/>
              <a:cxnLst/>
              <a:rect l="l" t="t" r="r" b="b"/>
              <a:pathLst>
                <a:path w="1280" h="3956" extrusionOk="0">
                  <a:moveTo>
                    <a:pt x="931" y="0"/>
                  </a:moveTo>
                  <a:cubicBezTo>
                    <a:pt x="931" y="0"/>
                    <a:pt x="931" y="59"/>
                    <a:pt x="815" y="233"/>
                  </a:cubicBezTo>
                  <a:cubicBezTo>
                    <a:pt x="756" y="349"/>
                    <a:pt x="640" y="582"/>
                    <a:pt x="524" y="756"/>
                  </a:cubicBezTo>
                  <a:cubicBezTo>
                    <a:pt x="349" y="989"/>
                    <a:pt x="233" y="1164"/>
                    <a:pt x="175" y="1338"/>
                  </a:cubicBezTo>
                  <a:cubicBezTo>
                    <a:pt x="58" y="1454"/>
                    <a:pt x="0" y="1571"/>
                    <a:pt x="0" y="1571"/>
                  </a:cubicBezTo>
                  <a:cubicBezTo>
                    <a:pt x="0" y="1571"/>
                    <a:pt x="58" y="2152"/>
                    <a:pt x="117" y="2792"/>
                  </a:cubicBezTo>
                  <a:cubicBezTo>
                    <a:pt x="175" y="3083"/>
                    <a:pt x="175" y="3374"/>
                    <a:pt x="233" y="3606"/>
                  </a:cubicBezTo>
                  <a:cubicBezTo>
                    <a:pt x="233" y="3839"/>
                    <a:pt x="291" y="3955"/>
                    <a:pt x="291" y="3955"/>
                  </a:cubicBezTo>
                  <a:cubicBezTo>
                    <a:pt x="291" y="3955"/>
                    <a:pt x="349" y="3897"/>
                    <a:pt x="407" y="3723"/>
                  </a:cubicBezTo>
                  <a:cubicBezTo>
                    <a:pt x="524" y="3548"/>
                    <a:pt x="640" y="3374"/>
                    <a:pt x="756" y="3199"/>
                  </a:cubicBezTo>
                  <a:cubicBezTo>
                    <a:pt x="1047" y="2792"/>
                    <a:pt x="1280" y="2385"/>
                    <a:pt x="1280" y="2385"/>
                  </a:cubicBezTo>
                  <a:cubicBezTo>
                    <a:pt x="1280" y="2385"/>
                    <a:pt x="1280" y="2211"/>
                    <a:pt x="1222" y="1978"/>
                  </a:cubicBezTo>
                  <a:cubicBezTo>
                    <a:pt x="1222" y="1745"/>
                    <a:pt x="1164" y="1454"/>
                    <a:pt x="1164" y="1164"/>
                  </a:cubicBezTo>
                  <a:cubicBezTo>
                    <a:pt x="1105" y="873"/>
                    <a:pt x="1047" y="582"/>
                    <a:pt x="1047" y="349"/>
                  </a:cubicBezTo>
                  <a:cubicBezTo>
                    <a:pt x="989" y="117"/>
                    <a:pt x="989" y="0"/>
                    <a:pt x="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0"/>
            <p:cNvSpPr/>
            <p:nvPr/>
          </p:nvSpPr>
          <p:spPr>
            <a:xfrm>
              <a:off x="6752250" y="1154075"/>
              <a:ext cx="33475" cy="61100"/>
            </a:xfrm>
            <a:custGeom>
              <a:avLst/>
              <a:gdLst/>
              <a:ahLst/>
              <a:cxnLst/>
              <a:rect l="l" t="t" r="r" b="b"/>
              <a:pathLst>
                <a:path w="1339" h="2444" extrusionOk="0">
                  <a:moveTo>
                    <a:pt x="1" y="0"/>
                  </a:moveTo>
                  <a:lnTo>
                    <a:pt x="1" y="58"/>
                  </a:lnTo>
                  <a:lnTo>
                    <a:pt x="19" y="68"/>
                  </a:lnTo>
                  <a:lnTo>
                    <a:pt x="19" y="68"/>
                  </a:lnTo>
                  <a:cubicBezTo>
                    <a:pt x="9" y="25"/>
                    <a:pt x="1" y="0"/>
                    <a:pt x="1" y="0"/>
                  </a:cubicBezTo>
                  <a:close/>
                  <a:moveTo>
                    <a:pt x="19" y="68"/>
                  </a:moveTo>
                  <a:cubicBezTo>
                    <a:pt x="36" y="140"/>
                    <a:pt x="59" y="262"/>
                    <a:pt x="59" y="407"/>
                  </a:cubicBezTo>
                  <a:cubicBezTo>
                    <a:pt x="117" y="640"/>
                    <a:pt x="175" y="931"/>
                    <a:pt x="175" y="1222"/>
                  </a:cubicBezTo>
                  <a:cubicBezTo>
                    <a:pt x="234" y="1512"/>
                    <a:pt x="292" y="1803"/>
                    <a:pt x="292" y="2036"/>
                  </a:cubicBezTo>
                  <a:cubicBezTo>
                    <a:pt x="350" y="2269"/>
                    <a:pt x="350" y="2443"/>
                    <a:pt x="350" y="2443"/>
                  </a:cubicBezTo>
                  <a:cubicBezTo>
                    <a:pt x="350" y="2443"/>
                    <a:pt x="408" y="2327"/>
                    <a:pt x="524" y="2152"/>
                  </a:cubicBezTo>
                  <a:cubicBezTo>
                    <a:pt x="582" y="2036"/>
                    <a:pt x="757" y="1803"/>
                    <a:pt x="873" y="1629"/>
                  </a:cubicBezTo>
                  <a:cubicBezTo>
                    <a:pt x="990" y="1396"/>
                    <a:pt x="1106" y="1163"/>
                    <a:pt x="1222" y="1047"/>
                  </a:cubicBezTo>
                  <a:cubicBezTo>
                    <a:pt x="1280" y="873"/>
                    <a:pt x="1339" y="756"/>
                    <a:pt x="1339" y="756"/>
                  </a:cubicBezTo>
                  <a:lnTo>
                    <a:pt x="19" y="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0"/>
            <p:cNvSpPr/>
            <p:nvPr/>
          </p:nvSpPr>
          <p:spPr>
            <a:xfrm>
              <a:off x="6752250" y="1113350"/>
              <a:ext cx="33475" cy="59650"/>
            </a:xfrm>
            <a:custGeom>
              <a:avLst/>
              <a:gdLst/>
              <a:ahLst/>
              <a:cxnLst/>
              <a:rect l="l" t="t" r="r" b="b"/>
              <a:pathLst>
                <a:path w="1339" h="2386" extrusionOk="0">
                  <a:moveTo>
                    <a:pt x="815" y="1"/>
                  </a:moveTo>
                  <a:cubicBezTo>
                    <a:pt x="815" y="1"/>
                    <a:pt x="757" y="117"/>
                    <a:pt x="699" y="291"/>
                  </a:cubicBezTo>
                  <a:cubicBezTo>
                    <a:pt x="641" y="408"/>
                    <a:pt x="524" y="640"/>
                    <a:pt x="466" y="815"/>
                  </a:cubicBezTo>
                  <a:cubicBezTo>
                    <a:pt x="350" y="1048"/>
                    <a:pt x="234" y="1222"/>
                    <a:pt x="175" y="1397"/>
                  </a:cubicBezTo>
                  <a:cubicBezTo>
                    <a:pt x="59" y="1571"/>
                    <a:pt x="1" y="1629"/>
                    <a:pt x="1" y="1629"/>
                  </a:cubicBezTo>
                  <a:lnTo>
                    <a:pt x="1339" y="2385"/>
                  </a:lnTo>
                  <a:cubicBezTo>
                    <a:pt x="1339" y="2385"/>
                    <a:pt x="1339" y="2269"/>
                    <a:pt x="1280" y="2036"/>
                  </a:cubicBezTo>
                  <a:cubicBezTo>
                    <a:pt x="1280" y="1804"/>
                    <a:pt x="1222" y="1513"/>
                    <a:pt x="1164" y="1164"/>
                  </a:cubicBezTo>
                  <a:cubicBezTo>
                    <a:pt x="1106" y="873"/>
                    <a:pt x="990" y="582"/>
                    <a:pt x="931" y="408"/>
                  </a:cubicBezTo>
                  <a:cubicBezTo>
                    <a:pt x="873" y="175"/>
                    <a:pt x="815" y="59"/>
                    <a:pt x="815" y="59"/>
                  </a:cubicBezTo>
                  <a:lnTo>
                    <a:pt x="8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0"/>
            <p:cNvSpPr/>
            <p:nvPr/>
          </p:nvSpPr>
          <p:spPr>
            <a:xfrm>
              <a:off x="6772625" y="1071175"/>
              <a:ext cx="34900" cy="101825"/>
            </a:xfrm>
            <a:custGeom>
              <a:avLst/>
              <a:gdLst/>
              <a:ahLst/>
              <a:cxnLst/>
              <a:rect l="l" t="t" r="r" b="b"/>
              <a:pathLst>
                <a:path w="1396" h="4073" extrusionOk="0">
                  <a:moveTo>
                    <a:pt x="582" y="1"/>
                  </a:moveTo>
                  <a:cubicBezTo>
                    <a:pt x="582" y="1"/>
                    <a:pt x="582" y="117"/>
                    <a:pt x="524" y="292"/>
                  </a:cubicBezTo>
                  <a:cubicBezTo>
                    <a:pt x="465" y="466"/>
                    <a:pt x="407" y="641"/>
                    <a:pt x="349" y="873"/>
                  </a:cubicBezTo>
                  <a:cubicBezTo>
                    <a:pt x="291" y="1106"/>
                    <a:pt x="175" y="1281"/>
                    <a:pt x="116" y="1455"/>
                  </a:cubicBezTo>
                  <a:cubicBezTo>
                    <a:pt x="58" y="1630"/>
                    <a:pt x="0" y="1688"/>
                    <a:pt x="0" y="1688"/>
                  </a:cubicBezTo>
                  <a:lnTo>
                    <a:pt x="0" y="1746"/>
                  </a:lnTo>
                  <a:cubicBezTo>
                    <a:pt x="0" y="1746"/>
                    <a:pt x="58" y="1862"/>
                    <a:pt x="116" y="2095"/>
                  </a:cubicBezTo>
                  <a:cubicBezTo>
                    <a:pt x="175" y="2269"/>
                    <a:pt x="291" y="2560"/>
                    <a:pt x="349" y="2851"/>
                  </a:cubicBezTo>
                  <a:cubicBezTo>
                    <a:pt x="407" y="3200"/>
                    <a:pt x="465" y="3491"/>
                    <a:pt x="465" y="3723"/>
                  </a:cubicBezTo>
                  <a:cubicBezTo>
                    <a:pt x="524" y="3956"/>
                    <a:pt x="524" y="4072"/>
                    <a:pt x="524" y="4072"/>
                  </a:cubicBezTo>
                  <a:cubicBezTo>
                    <a:pt x="524" y="4072"/>
                    <a:pt x="582" y="3956"/>
                    <a:pt x="698" y="3840"/>
                  </a:cubicBezTo>
                  <a:cubicBezTo>
                    <a:pt x="756" y="3665"/>
                    <a:pt x="873" y="3433"/>
                    <a:pt x="989" y="3200"/>
                  </a:cubicBezTo>
                  <a:cubicBezTo>
                    <a:pt x="1105" y="2967"/>
                    <a:pt x="1222" y="2793"/>
                    <a:pt x="1280" y="2618"/>
                  </a:cubicBezTo>
                  <a:cubicBezTo>
                    <a:pt x="1338" y="2444"/>
                    <a:pt x="1396" y="2327"/>
                    <a:pt x="1396" y="2327"/>
                  </a:cubicBezTo>
                  <a:cubicBezTo>
                    <a:pt x="1396" y="2327"/>
                    <a:pt x="1338" y="2153"/>
                    <a:pt x="1280" y="1920"/>
                  </a:cubicBezTo>
                  <a:cubicBezTo>
                    <a:pt x="1222" y="1688"/>
                    <a:pt x="1163" y="1397"/>
                    <a:pt x="1047" y="1106"/>
                  </a:cubicBezTo>
                  <a:cubicBezTo>
                    <a:pt x="931" y="815"/>
                    <a:pt x="873" y="583"/>
                    <a:pt x="756" y="350"/>
                  </a:cubicBezTo>
                  <a:cubicBezTo>
                    <a:pt x="640" y="175"/>
                    <a:pt x="582" y="1"/>
                    <a:pt x="5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0"/>
            <p:cNvSpPr/>
            <p:nvPr/>
          </p:nvSpPr>
          <p:spPr>
            <a:xfrm>
              <a:off x="6787150" y="1071175"/>
              <a:ext cx="37825" cy="58200"/>
            </a:xfrm>
            <a:custGeom>
              <a:avLst/>
              <a:gdLst/>
              <a:ahLst/>
              <a:cxnLst/>
              <a:rect l="l" t="t" r="r" b="b"/>
              <a:pathLst>
                <a:path w="1513" h="2328" extrusionOk="0">
                  <a:moveTo>
                    <a:pt x="1" y="1"/>
                  </a:moveTo>
                  <a:cubicBezTo>
                    <a:pt x="1" y="1"/>
                    <a:pt x="59" y="175"/>
                    <a:pt x="175" y="350"/>
                  </a:cubicBezTo>
                  <a:cubicBezTo>
                    <a:pt x="292" y="583"/>
                    <a:pt x="350" y="815"/>
                    <a:pt x="466" y="1106"/>
                  </a:cubicBezTo>
                  <a:cubicBezTo>
                    <a:pt x="582" y="1397"/>
                    <a:pt x="641" y="1688"/>
                    <a:pt x="757" y="1920"/>
                  </a:cubicBezTo>
                  <a:cubicBezTo>
                    <a:pt x="815" y="2153"/>
                    <a:pt x="815" y="2327"/>
                    <a:pt x="815" y="2327"/>
                  </a:cubicBezTo>
                  <a:cubicBezTo>
                    <a:pt x="815" y="2327"/>
                    <a:pt x="873" y="2211"/>
                    <a:pt x="931" y="2037"/>
                  </a:cubicBezTo>
                  <a:cubicBezTo>
                    <a:pt x="990" y="1862"/>
                    <a:pt x="1106" y="1630"/>
                    <a:pt x="1164" y="1397"/>
                  </a:cubicBezTo>
                  <a:cubicBezTo>
                    <a:pt x="1280" y="1164"/>
                    <a:pt x="1338" y="873"/>
                    <a:pt x="1397" y="699"/>
                  </a:cubicBezTo>
                  <a:cubicBezTo>
                    <a:pt x="1455" y="524"/>
                    <a:pt x="1513" y="408"/>
                    <a:pt x="1513" y="408"/>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0"/>
            <p:cNvSpPr/>
            <p:nvPr/>
          </p:nvSpPr>
          <p:spPr>
            <a:xfrm>
              <a:off x="6787150" y="1027575"/>
              <a:ext cx="36375" cy="53825"/>
            </a:xfrm>
            <a:custGeom>
              <a:avLst/>
              <a:gdLst/>
              <a:ahLst/>
              <a:cxnLst/>
              <a:rect l="l" t="t" r="r" b="b"/>
              <a:pathLst>
                <a:path w="1455" h="2153" extrusionOk="0">
                  <a:moveTo>
                    <a:pt x="350" y="0"/>
                  </a:moveTo>
                  <a:lnTo>
                    <a:pt x="350" y="58"/>
                  </a:lnTo>
                  <a:cubicBezTo>
                    <a:pt x="350" y="58"/>
                    <a:pt x="350" y="116"/>
                    <a:pt x="292" y="291"/>
                  </a:cubicBezTo>
                  <a:cubicBezTo>
                    <a:pt x="292" y="465"/>
                    <a:pt x="233" y="698"/>
                    <a:pt x="233" y="931"/>
                  </a:cubicBezTo>
                  <a:cubicBezTo>
                    <a:pt x="175" y="1105"/>
                    <a:pt x="117" y="1338"/>
                    <a:pt x="59" y="1512"/>
                  </a:cubicBezTo>
                  <a:cubicBezTo>
                    <a:pt x="59" y="1570"/>
                    <a:pt x="59" y="1687"/>
                    <a:pt x="59" y="1687"/>
                  </a:cubicBezTo>
                  <a:cubicBezTo>
                    <a:pt x="1" y="1745"/>
                    <a:pt x="1" y="1803"/>
                    <a:pt x="1" y="1803"/>
                  </a:cubicBezTo>
                  <a:lnTo>
                    <a:pt x="1455" y="2152"/>
                  </a:lnTo>
                  <a:cubicBezTo>
                    <a:pt x="1455" y="2152"/>
                    <a:pt x="1455" y="2152"/>
                    <a:pt x="1455" y="2036"/>
                  </a:cubicBezTo>
                  <a:cubicBezTo>
                    <a:pt x="1397" y="1978"/>
                    <a:pt x="1397" y="1919"/>
                    <a:pt x="1338" y="1803"/>
                  </a:cubicBezTo>
                  <a:cubicBezTo>
                    <a:pt x="1222" y="1570"/>
                    <a:pt x="1106" y="1338"/>
                    <a:pt x="931" y="1047"/>
                  </a:cubicBezTo>
                  <a:cubicBezTo>
                    <a:pt x="815" y="756"/>
                    <a:pt x="641" y="524"/>
                    <a:pt x="524" y="349"/>
                  </a:cubicBezTo>
                  <a:cubicBezTo>
                    <a:pt x="408" y="175"/>
                    <a:pt x="350" y="0"/>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0"/>
            <p:cNvSpPr/>
            <p:nvPr/>
          </p:nvSpPr>
          <p:spPr>
            <a:xfrm>
              <a:off x="6794425" y="982500"/>
              <a:ext cx="37825" cy="98900"/>
            </a:xfrm>
            <a:custGeom>
              <a:avLst/>
              <a:gdLst/>
              <a:ahLst/>
              <a:cxnLst/>
              <a:rect l="l" t="t" r="r" b="b"/>
              <a:pathLst>
                <a:path w="1513" h="3956" extrusionOk="0">
                  <a:moveTo>
                    <a:pt x="117" y="0"/>
                  </a:moveTo>
                  <a:lnTo>
                    <a:pt x="117" y="291"/>
                  </a:lnTo>
                  <a:lnTo>
                    <a:pt x="117" y="582"/>
                  </a:lnTo>
                  <a:cubicBezTo>
                    <a:pt x="117" y="698"/>
                    <a:pt x="117" y="814"/>
                    <a:pt x="59" y="931"/>
                  </a:cubicBezTo>
                  <a:cubicBezTo>
                    <a:pt x="59" y="1163"/>
                    <a:pt x="59" y="1396"/>
                    <a:pt x="59" y="1570"/>
                  </a:cubicBezTo>
                  <a:cubicBezTo>
                    <a:pt x="59" y="1687"/>
                    <a:pt x="1" y="1803"/>
                    <a:pt x="1" y="1803"/>
                  </a:cubicBezTo>
                  <a:lnTo>
                    <a:pt x="59" y="1803"/>
                  </a:lnTo>
                  <a:cubicBezTo>
                    <a:pt x="59" y="1803"/>
                    <a:pt x="117" y="1978"/>
                    <a:pt x="233" y="2152"/>
                  </a:cubicBezTo>
                  <a:cubicBezTo>
                    <a:pt x="350" y="2327"/>
                    <a:pt x="524" y="2559"/>
                    <a:pt x="640" y="2850"/>
                  </a:cubicBezTo>
                  <a:cubicBezTo>
                    <a:pt x="815" y="3141"/>
                    <a:pt x="931" y="3373"/>
                    <a:pt x="1047" y="3606"/>
                  </a:cubicBezTo>
                  <a:cubicBezTo>
                    <a:pt x="1106" y="3722"/>
                    <a:pt x="1106" y="3781"/>
                    <a:pt x="1164" y="3839"/>
                  </a:cubicBezTo>
                  <a:cubicBezTo>
                    <a:pt x="1164" y="3955"/>
                    <a:pt x="1164" y="3955"/>
                    <a:pt x="1164" y="3955"/>
                  </a:cubicBezTo>
                  <a:lnTo>
                    <a:pt x="1222" y="3897"/>
                  </a:lnTo>
                  <a:cubicBezTo>
                    <a:pt x="1222" y="3839"/>
                    <a:pt x="1222" y="3722"/>
                    <a:pt x="1280" y="3664"/>
                  </a:cubicBezTo>
                  <a:cubicBezTo>
                    <a:pt x="1280" y="3490"/>
                    <a:pt x="1338" y="3199"/>
                    <a:pt x="1396" y="2966"/>
                  </a:cubicBezTo>
                  <a:cubicBezTo>
                    <a:pt x="1455" y="2734"/>
                    <a:pt x="1455" y="2501"/>
                    <a:pt x="1513" y="2268"/>
                  </a:cubicBezTo>
                  <a:cubicBezTo>
                    <a:pt x="1513" y="2094"/>
                    <a:pt x="1513" y="1978"/>
                    <a:pt x="1513" y="1978"/>
                  </a:cubicBezTo>
                  <a:cubicBezTo>
                    <a:pt x="1513" y="1978"/>
                    <a:pt x="1455" y="1861"/>
                    <a:pt x="1338" y="1629"/>
                  </a:cubicBezTo>
                  <a:cubicBezTo>
                    <a:pt x="1222" y="1454"/>
                    <a:pt x="1047" y="1221"/>
                    <a:pt x="873" y="931"/>
                  </a:cubicBezTo>
                  <a:cubicBezTo>
                    <a:pt x="757" y="814"/>
                    <a:pt x="640" y="698"/>
                    <a:pt x="582" y="582"/>
                  </a:cubicBezTo>
                  <a:cubicBezTo>
                    <a:pt x="524" y="524"/>
                    <a:pt x="408" y="407"/>
                    <a:pt x="350" y="291"/>
                  </a:cubicBezTo>
                  <a:cubicBezTo>
                    <a:pt x="175" y="116"/>
                    <a:pt x="117"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0"/>
            <p:cNvSpPr/>
            <p:nvPr/>
          </p:nvSpPr>
          <p:spPr>
            <a:xfrm>
              <a:off x="6797325" y="982500"/>
              <a:ext cx="37850" cy="49450"/>
            </a:xfrm>
            <a:custGeom>
              <a:avLst/>
              <a:gdLst/>
              <a:ahLst/>
              <a:cxnLst/>
              <a:rect l="l" t="t" r="r" b="b"/>
              <a:pathLst>
                <a:path w="1514" h="1978" extrusionOk="0">
                  <a:moveTo>
                    <a:pt x="1" y="0"/>
                  </a:moveTo>
                  <a:lnTo>
                    <a:pt x="1" y="58"/>
                  </a:lnTo>
                  <a:cubicBezTo>
                    <a:pt x="1" y="58"/>
                    <a:pt x="59" y="175"/>
                    <a:pt x="234" y="291"/>
                  </a:cubicBezTo>
                  <a:cubicBezTo>
                    <a:pt x="292" y="407"/>
                    <a:pt x="408" y="524"/>
                    <a:pt x="466" y="640"/>
                  </a:cubicBezTo>
                  <a:cubicBezTo>
                    <a:pt x="583" y="698"/>
                    <a:pt x="641" y="873"/>
                    <a:pt x="757" y="989"/>
                  </a:cubicBezTo>
                  <a:cubicBezTo>
                    <a:pt x="931" y="1221"/>
                    <a:pt x="1106" y="1454"/>
                    <a:pt x="1222" y="1629"/>
                  </a:cubicBezTo>
                  <a:cubicBezTo>
                    <a:pt x="1339" y="1861"/>
                    <a:pt x="1397" y="1978"/>
                    <a:pt x="1397" y="1978"/>
                  </a:cubicBezTo>
                  <a:cubicBezTo>
                    <a:pt x="1397" y="1978"/>
                    <a:pt x="1455" y="1861"/>
                    <a:pt x="1455" y="1687"/>
                  </a:cubicBezTo>
                  <a:cubicBezTo>
                    <a:pt x="1455" y="1512"/>
                    <a:pt x="1455" y="1221"/>
                    <a:pt x="1513" y="989"/>
                  </a:cubicBezTo>
                  <a:cubicBezTo>
                    <a:pt x="1513" y="873"/>
                    <a:pt x="1513" y="756"/>
                    <a:pt x="1513" y="640"/>
                  </a:cubicBezTo>
                  <a:lnTo>
                    <a:pt x="1513" y="291"/>
                  </a:lnTo>
                  <a:lnTo>
                    <a:pt x="15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0"/>
            <p:cNvSpPr/>
            <p:nvPr/>
          </p:nvSpPr>
          <p:spPr>
            <a:xfrm>
              <a:off x="6792975" y="937425"/>
              <a:ext cx="42200" cy="45100"/>
            </a:xfrm>
            <a:custGeom>
              <a:avLst/>
              <a:gdLst/>
              <a:ahLst/>
              <a:cxnLst/>
              <a:rect l="l" t="t" r="r" b="b"/>
              <a:pathLst>
                <a:path w="1688" h="1804" extrusionOk="0">
                  <a:moveTo>
                    <a:pt x="0" y="0"/>
                  </a:moveTo>
                  <a:cubicBezTo>
                    <a:pt x="0" y="0"/>
                    <a:pt x="0" y="58"/>
                    <a:pt x="0" y="116"/>
                  </a:cubicBezTo>
                  <a:cubicBezTo>
                    <a:pt x="59" y="175"/>
                    <a:pt x="59" y="233"/>
                    <a:pt x="59" y="291"/>
                  </a:cubicBezTo>
                  <a:cubicBezTo>
                    <a:pt x="59" y="465"/>
                    <a:pt x="117" y="698"/>
                    <a:pt x="117" y="931"/>
                  </a:cubicBezTo>
                  <a:cubicBezTo>
                    <a:pt x="117" y="1163"/>
                    <a:pt x="117" y="1396"/>
                    <a:pt x="175" y="1570"/>
                  </a:cubicBezTo>
                  <a:lnTo>
                    <a:pt x="175" y="1803"/>
                  </a:lnTo>
                  <a:lnTo>
                    <a:pt x="1687" y="1803"/>
                  </a:lnTo>
                  <a:cubicBezTo>
                    <a:pt x="1687" y="1803"/>
                    <a:pt x="1571" y="1687"/>
                    <a:pt x="1454" y="1512"/>
                  </a:cubicBezTo>
                  <a:cubicBezTo>
                    <a:pt x="1280" y="1338"/>
                    <a:pt x="1047" y="1105"/>
                    <a:pt x="873" y="872"/>
                  </a:cubicBezTo>
                  <a:cubicBezTo>
                    <a:pt x="466" y="40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0"/>
            <p:cNvSpPr/>
            <p:nvPr/>
          </p:nvSpPr>
          <p:spPr>
            <a:xfrm>
              <a:off x="6785700" y="892350"/>
              <a:ext cx="49475" cy="90175"/>
            </a:xfrm>
            <a:custGeom>
              <a:avLst/>
              <a:gdLst/>
              <a:ahLst/>
              <a:cxnLst/>
              <a:rect l="l" t="t" r="r" b="b"/>
              <a:pathLst>
                <a:path w="1979" h="3607" extrusionOk="0">
                  <a:moveTo>
                    <a:pt x="1" y="0"/>
                  </a:moveTo>
                  <a:cubicBezTo>
                    <a:pt x="1" y="0"/>
                    <a:pt x="59" y="465"/>
                    <a:pt x="175" y="931"/>
                  </a:cubicBezTo>
                  <a:cubicBezTo>
                    <a:pt x="175" y="1163"/>
                    <a:pt x="233" y="1338"/>
                    <a:pt x="233" y="1512"/>
                  </a:cubicBezTo>
                  <a:cubicBezTo>
                    <a:pt x="291" y="1687"/>
                    <a:pt x="291" y="1803"/>
                    <a:pt x="291" y="1803"/>
                  </a:cubicBezTo>
                  <a:cubicBezTo>
                    <a:pt x="291" y="1803"/>
                    <a:pt x="757" y="2210"/>
                    <a:pt x="1164" y="2675"/>
                  </a:cubicBezTo>
                  <a:cubicBezTo>
                    <a:pt x="1338" y="2908"/>
                    <a:pt x="1571" y="3141"/>
                    <a:pt x="1745" y="3315"/>
                  </a:cubicBezTo>
                  <a:cubicBezTo>
                    <a:pt x="1862" y="3490"/>
                    <a:pt x="1978" y="3606"/>
                    <a:pt x="1978" y="3606"/>
                  </a:cubicBezTo>
                  <a:lnTo>
                    <a:pt x="1978" y="3257"/>
                  </a:lnTo>
                  <a:cubicBezTo>
                    <a:pt x="1920" y="3083"/>
                    <a:pt x="1920" y="2850"/>
                    <a:pt x="1920" y="2617"/>
                  </a:cubicBezTo>
                  <a:cubicBezTo>
                    <a:pt x="1920" y="2385"/>
                    <a:pt x="1862" y="2094"/>
                    <a:pt x="1862" y="1919"/>
                  </a:cubicBezTo>
                  <a:cubicBezTo>
                    <a:pt x="1862" y="1803"/>
                    <a:pt x="1804" y="1745"/>
                    <a:pt x="1804" y="1687"/>
                  </a:cubicBezTo>
                  <a:cubicBezTo>
                    <a:pt x="1804" y="1629"/>
                    <a:pt x="1804" y="1629"/>
                    <a:pt x="1804" y="1629"/>
                  </a:cubicBezTo>
                  <a:cubicBezTo>
                    <a:pt x="1804" y="1629"/>
                    <a:pt x="1687" y="1512"/>
                    <a:pt x="1513" y="1338"/>
                  </a:cubicBezTo>
                  <a:cubicBezTo>
                    <a:pt x="1338" y="1163"/>
                    <a:pt x="1164" y="989"/>
                    <a:pt x="931" y="756"/>
                  </a:cubicBezTo>
                  <a:cubicBezTo>
                    <a:pt x="699" y="582"/>
                    <a:pt x="466" y="407"/>
                    <a:pt x="291" y="233"/>
                  </a:cubicBezTo>
                  <a:cubicBezTo>
                    <a:pt x="117" y="116"/>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0"/>
            <p:cNvSpPr/>
            <p:nvPr/>
          </p:nvSpPr>
          <p:spPr>
            <a:xfrm>
              <a:off x="6785700" y="885075"/>
              <a:ext cx="45100" cy="48000"/>
            </a:xfrm>
            <a:custGeom>
              <a:avLst/>
              <a:gdLst/>
              <a:ahLst/>
              <a:cxnLst/>
              <a:rect l="l" t="t" r="r" b="b"/>
              <a:pathLst>
                <a:path w="1804" h="1920" extrusionOk="0">
                  <a:moveTo>
                    <a:pt x="1455" y="0"/>
                  </a:moveTo>
                  <a:lnTo>
                    <a:pt x="1" y="291"/>
                  </a:lnTo>
                  <a:cubicBezTo>
                    <a:pt x="1" y="291"/>
                    <a:pt x="117" y="407"/>
                    <a:pt x="291" y="524"/>
                  </a:cubicBezTo>
                  <a:cubicBezTo>
                    <a:pt x="466" y="698"/>
                    <a:pt x="699" y="873"/>
                    <a:pt x="931" y="1047"/>
                  </a:cubicBezTo>
                  <a:cubicBezTo>
                    <a:pt x="1164" y="1280"/>
                    <a:pt x="1396" y="1454"/>
                    <a:pt x="1513" y="1629"/>
                  </a:cubicBezTo>
                  <a:cubicBezTo>
                    <a:pt x="1687" y="1803"/>
                    <a:pt x="1804" y="1920"/>
                    <a:pt x="1804" y="1920"/>
                  </a:cubicBezTo>
                  <a:cubicBezTo>
                    <a:pt x="1804" y="1920"/>
                    <a:pt x="1804" y="1745"/>
                    <a:pt x="1745" y="1571"/>
                  </a:cubicBezTo>
                  <a:cubicBezTo>
                    <a:pt x="1745" y="1396"/>
                    <a:pt x="1687" y="1163"/>
                    <a:pt x="1687" y="931"/>
                  </a:cubicBezTo>
                  <a:cubicBezTo>
                    <a:pt x="1629" y="698"/>
                    <a:pt x="1571" y="466"/>
                    <a:pt x="1513" y="291"/>
                  </a:cubicBezTo>
                  <a:cubicBezTo>
                    <a:pt x="1513" y="117"/>
                    <a:pt x="1455" y="0"/>
                    <a:pt x="1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0"/>
            <p:cNvSpPr/>
            <p:nvPr/>
          </p:nvSpPr>
          <p:spPr>
            <a:xfrm>
              <a:off x="6776975" y="844350"/>
              <a:ext cx="45100" cy="48025"/>
            </a:xfrm>
            <a:custGeom>
              <a:avLst/>
              <a:gdLst/>
              <a:ahLst/>
              <a:cxnLst/>
              <a:rect l="l" t="t" r="r" b="b"/>
              <a:pathLst>
                <a:path w="1804" h="1921" extrusionOk="0">
                  <a:moveTo>
                    <a:pt x="1" y="1"/>
                  </a:moveTo>
                  <a:cubicBezTo>
                    <a:pt x="1" y="1"/>
                    <a:pt x="1" y="1"/>
                    <a:pt x="1" y="59"/>
                  </a:cubicBezTo>
                  <a:cubicBezTo>
                    <a:pt x="1" y="117"/>
                    <a:pt x="1" y="233"/>
                    <a:pt x="1" y="292"/>
                  </a:cubicBezTo>
                  <a:cubicBezTo>
                    <a:pt x="59" y="524"/>
                    <a:pt x="117" y="757"/>
                    <a:pt x="175" y="989"/>
                  </a:cubicBezTo>
                  <a:cubicBezTo>
                    <a:pt x="233" y="1455"/>
                    <a:pt x="350" y="1920"/>
                    <a:pt x="350" y="1920"/>
                  </a:cubicBezTo>
                  <a:lnTo>
                    <a:pt x="1804" y="1629"/>
                  </a:lnTo>
                  <a:cubicBezTo>
                    <a:pt x="1804" y="1629"/>
                    <a:pt x="1687" y="1513"/>
                    <a:pt x="1513" y="1397"/>
                  </a:cubicBezTo>
                  <a:cubicBezTo>
                    <a:pt x="1338" y="1222"/>
                    <a:pt x="1106" y="1048"/>
                    <a:pt x="873" y="815"/>
                  </a:cubicBezTo>
                  <a:cubicBezTo>
                    <a:pt x="640" y="640"/>
                    <a:pt x="466" y="408"/>
                    <a:pt x="291" y="292"/>
                  </a:cubicBezTo>
                  <a:cubicBezTo>
                    <a:pt x="175" y="175"/>
                    <a:pt x="117" y="117"/>
                    <a:pt x="59" y="59"/>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0"/>
            <p:cNvSpPr/>
            <p:nvPr/>
          </p:nvSpPr>
          <p:spPr>
            <a:xfrm>
              <a:off x="6774075" y="793475"/>
              <a:ext cx="48000" cy="91625"/>
            </a:xfrm>
            <a:custGeom>
              <a:avLst/>
              <a:gdLst/>
              <a:ahLst/>
              <a:cxnLst/>
              <a:rect l="l" t="t" r="r" b="b"/>
              <a:pathLst>
                <a:path w="1920" h="3665" extrusionOk="0">
                  <a:moveTo>
                    <a:pt x="0" y="0"/>
                  </a:moveTo>
                  <a:lnTo>
                    <a:pt x="0" y="58"/>
                  </a:lnTo>
                  <a:lnTo>
                    <a:pt x="0" y="291"/>
                  </a:lnTo>
                  <a:cubicBezTo>
                    <a:pt x="0" y="407"/>
                    <a:pt x="0" y="523"/>
                    <a:pt x="0" y="640"/>
                  </a:cubicBezTo>
                  <a:cubicBezTo>
                    <a:pt x="0" y="756"/>
                    <a:pt x="0" y="872"/>
                    <a:pt x="58" y="989"/>
                  </a:cubicBezTo>
                  <a:cubicBezTo>
                    <a:pt x="58" y="1163"/>
                    <a:pt x="58" y="1280"/>
                    <a:pt x="58" y="1396"/>
                  </a:cubicBezTo>
                  <a:cubicBezTo>
                    <a:pt x="58" y="1512"/>
                    <a:pt x="58" y="1629"/>
                    <a:pt x="58" y="1687"/>
                  </a:cubicBezTo>
                  <a:cubicBezTo>
                    <a:pt x="117" y="1919"/>
                    <a:pt x="117" y="2036"/>
                    <a:pt x="117" y="2036"/>
                  </a:cubicBezTo>
                  <a:lnTo>
                    <a:pt x="175" y="2094"/>
                  </a:lnTo>
                  <a:cubicBezTo>
                    <a:pt x="233" y="2152"/>
                    <a:pt x="291" y="2210"/>
                    <a:pt x="407" y="2327"/>
                  </a:cubicBezTo>
                  <a:cubicBezTo>
                    <a:pt x="582" y="2443"/>
                    <a:pt x="756" y="2675"/>
                    <a:pt x="989" y="2850"/>
                  </a:cubicBezTo>
                  <a:cubicBezTo>
                    <a:pt x="1222" y="3083"/>
                    <a:pt x="1454" y="3257"/>
                    <a:pt x="1629" y="3432"/>
                  </a:cubicBezTo>
                  <a:cubicBezTo>
                    <a:pt x="1803" y="3548"/>
                    <a:pt x="1920" y="3664"/>
                    <a:pt x="1920" y="3664"/>
                  </a:cubicBezTo>
                  <a:cubicBezTo>
                    <a:pt x="1920" y="3664"/>
                    <a:pt x="1861" y="3199"/>
                    <a:pt x="1745" y="2734"/>
                  </a:cubicBezTo>
                  <a:cubicBezTo>
                    <a:pt x="1687" y="2501"/>
                    <a:pt x="1687" y="2268"/>
                    <a:pt x="1629" y="2094"/>
                  </a:cubicBezTo>
                  <a:cubicBezTo>
                    <a:pt x="1629" y="2036"/>
                    <a:pt x="1629" y="1978"/>
                    <a:pt x="1629" y="1919"/>
                  </a:cubicBezTo>
                  <a:cubicBezTo>
                    <a:pt x="1629" y="1861"/>
                    <a:pt x="1629" y="1861"/>
                    <a:pt x="1629" y="1861"/>
                  </a:cubicBezTo>
                  <a:cubicBezTo>
                    <a:pt x="1629" y="1861"/>
                    <a:pt x="1513" y="1745"/>
                    <a:pt x="1338" y="1570"/>
                  </a:cubicBezTo>
                  <a:lnTo>
                    <a:pt x="1105" y="1338"/>
                  </a:lnTo>
                  <a:cubicBezTo>
                    <a:pt x="989" y="1221"/>
                    <a:pt x="873" y="1105"/>
                    <a:pt x="756" y="989"/>
                  </a:cubicBezTo>
                  <a:cubicBezTo>
                    <a:pt x="698" y="872"/>
                    <a:pt x="582" y="756"/>
                    <a:pt x="524" y="640"/>
                  </a:cubicBezTo>
                  <a:cubicBezTo>
                    <a:pt x="407" y="523"/>
                    <a:pt x="349" y="407"/>
                    <a:pt x="233" y="291"/>
                  </a:cubicBezTo>
                  <a:cubicBezTo>
                    <a:pt x="175" y="233"/>
                    <a:pt x="117" y="116"/>
                    <a:pt x="117" y="58"/>
                  </a:cubicBezTo>
                  <a:cubicBezTo>
                    <a:pt x="58" y="0"/>
                    <a:pt x="58"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0"/>
            <p:cNvSpPr/>
            <p:nvPr/>
          </p:nvSpPr>
          <p:spPr>
            <a:xfrm>
              <a:off x="6775525" y="793475"/>
              <a:ext cx="39275" cy="46550"/>
            </a:xfrm>
            <a:custGeom>
              <a:avLst/>
              <a:gdLst/>
              <a:ahLst/>
              <a:cxnLst/>
              <a:rect l="l" t="t" r="r" b="b"/>
              <a:pathLst>
                <a:path w="1571" h="1862" extrusionOk="0">
                  <a:moveTo>
                    <a:pt x="0" y="0"/>
                  </a:moveTo>
                  <a:cubicBezTo>
                    <a:pt x="0" y="0"/>
                    <a:pt x="1" y="0"/>
                    <a:pt x="59" y="58"/>
                  </a:cubicBezTo>
                  <a:cubicBezTo>
                    <a:pt x="117" y="116"/>
                    <a:pt x="175" y="233"/>
                    <a:pt x="233" y="291"/>
                  </a:cubicBezTo>
                  <a:cubicBezTo>
                    <a:pt x="291" y="407"/>
                    <a:pt x="349" y="523"/>
                    <a:pt x="466" y="640"/>
                  </a:cubicBezTo>
                  <a:cubicBezTo>
                    <a:pt x="524" y="756"/>
                    <a:pt x="640" y="872"/>
                    <a:pt x="757" y="989"/>
                  </a:cubicBezTo>
                  <a:cubicBezTo>
                    <a:pt x="815" y="1105"/>
                    <a:pt x="931" y="1221"/>
                    <a:pt x="1047" y="1280"/>
                  </a:cubicBezTo>
                  <a:lnTo>
                    <a:pt x="1280" y="1570"/>
                  </a:lnTo>
                  <a:cubicBezTo>
                    <a:pt x="1455" y="1745"/>
                    <a:pt x="1571" y="1861"/>
                    <a:pt x="1571" y="1861"/>
                  </a:cubicBezTo>
                  <a:cubicBezTo>
                    <a:pt x="1571" y="1861"/>
                    <a:pt x="1571" y="1745"/>
                    <a:pt x="1513" y="1570"/>
                  </a:cubicBezTo>
                  <a:cubicBezTo>
                    <a:pt x="1513" y="1454"/>
                    <a:pt x="1513" y="1396"/>
                    <a:pt x="1513" y="1280"/>
                  </a:cubicBezTo>
                  <a:cubicBezTo>
                    <a:pt x="1513" y="1163"/>
                    <a:pt x="1513" y="1047"/>
                    <a:pt x="1513" y="931"/>
                  </a:cubicBezTo>
                  <a:cubicBezTo>
                    <a:pt x="1513" y="814"/>
                    <a:pt x="1513" y="756"/>
                    <a:pt x="1513" y="640"/>
                  </a:cubicBezTo>
                  <a:cubicBezTo>
                    <a:pt x="1455" y="523"/>
                    <a:pt x="1513" y="407"/>
                    <a:pt x="1513" y="349"/>
                  </a:cubicBezTo>
                  <a:lnTo>
                    <a:pt x="1513" y="175"/>
                  </a:lnTo>
                  <a:lnTo>
                    <a:pt x="1513" y="5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0"/>
            <p:cNvSpPr/>
            <p:nvPr/>
          </p:nvSpPr>
          <p:spPr>
            <a:xfrm>
              <a:off x="6774075" y="742575"/>
              <a:ext cx="37825" cy="52375"/>
            </a:xfrm>
            <a:custGeom>
              <a:avLst/>
              <a:gdLst/>
              <a:ahLst/>
              <a:cxnLst/>
              <a:rect l="l" t="t" r="r" b="b"/>
              <a:pathLst>
                <a:path w="1513" h="2095" extrusionOk="0">
                  <a:moveTo>
                    <a:pt x="407" y="0"/>
                  </a:moveTo>
                  <a:cubicBezTo>
                    <a:pt x="407" y="0"/>
                    <a:pt x="349" y="117"/>
                    <a:pt x="291" y="291"/>
                  </a:cubicBezTo>
                  <a:cubicBezTo>
                    <a:pt x="233" y="466"/>
                    <a:pt x="175" y="756"/>
                    <a:pt x="117" y="989"/>
                  </a:cubicBezTo>
                  <a:cubicBezTo>
                    <a:pt x="117" y="1280"/>
                    <a:pt x="58" y="1513"/>
                    <a:pt x="58" y="1687"/>
                  </a:cubicBezTo>
                  <a:cubicBezTo>
                    <a:pt x="58" y="1920"/>
                    <a:pt x="0" y="2036"/>
                    <a:pt x="0" y="2036"/>
                  </a:cubicBezTo>
                  <a:lnTo>
                    <a:pt x="1513" y="2094"/>
                  </a:lnTo>
                  <a:cubicBezTo>
                    <a:pt x="1513" y="2094"/>
                    <a:pt x="1454" y="2036"/>
                    <a:pt x="1338" y="1803"/>
                  </a:cubicBezTo>
                  <a:cubicBezTo>
                    <a:pt x="1222" y="1629"/>
                    <a:pt x="1047" y="1396"/>
                    <a:pt x="873" y="1105"/>
                  </a:cubicBezTo>
                  <a:cubicBezTo>
                    <a:pt x="756" y="873"/>
                    <a:pt x="640" y="582"/>
                    <a:pt x="524" y="349"/>
                  </a:cubicBezTo>
                  <a:cubicBezTo>
                    <a:pt x="466" y="175"/>
                    <a:pt x="407" y="0"/>
                    <a:pt x="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0"/>
            <p:cNvSpPr/>
            <p:nvPr/>
          </p:nvSpPr>
          <p:spPr>
            <a:xfrm>
              <a:off x="6782800" y="694600"/>
              <a:ext cx="37825" cy="100350"/>
            </a:xfrm>
            <a:custGeom>
              <a:avLst/>
              <a:gdLst/>
              <a:ahLst/>
              <a:cxnLst/>
              <a:rect l="l" t="t" r="r" b="b"/>
              <a:pathLst>
                <a:path w="1513" h="4014" extrusionOk="0">
                  <a:moveTo>
                    <a:pt x="815" y="0"/>
                  </a:moveTo>
                  <a:cubicBezTo>
                    <a:pt x="815" y="0"/>
                    <a:pt x="582" y="465"/>
                    <a:pt x="349" y="931"/>
                  </a:cubicBezTo>
                  <a:cubicBezTo>
                    <a:pt x="291" y="1047"/>
                    <a:pt x="291" y="1163"/>
                    <a:pt x="233" y="1280"/>
                  </a:cubicBezTo>
                  <a:cubicBezTo>
                    <a:pt x="175" y="1396"/>
                    <a:pt x="175" y="1512"/>
                    <a:pt x="117" y="1570"/>
                  </a:cubicBezTo>
                  <a:cubicBezTo>
                    <a:pt x="117" y="1687"/>
                    <a:pt x="58" y="1745"/>
                    <a:pt x="58" y="1803"/>
                  </a:cubicBezTo>
                  <a:cubicBezTo>
                    <a:pt x="58" y="1861"/>
                    <a:pt x="0" y="1919"/>
                    <a:pt x="0" y="1919"/>
                  </a:cubicBezTo>
                  <a:lnTo>
                    <a:pt x="58" y="1919"/>
                  </a:lnTo>
                  <a:cubicBezTo>
                    <a:pt x="58" y="1919"/>
                    <a:pt x="117" y="2094"/>
                    <a:pt x="175" y="2268"/>
                  </a:cubicBezTo>
                  <a:cubicBezTo>
                    <a:pt x="291" y="2501"/>
                    <a:pt x="407" y="2792"/>
                    <a:pt x="524" y="3024"/>
                  </a:cubicBezTo>
                  <a:cubicBezTo>
                    <a:pt x="698" y="3315"/>
                    <a:pt x="873" y="3548"/>
                    <a:pt x="989" y="3722"/>
                  </a:cubicBezTo>
                  <a:cubicBezTo>
                    <a:pt x="1105" y="3955"/>
                    <a:pt x="1164" y="4013"/>
                    <a:pt x="1164" y="4013"/>
                  </a:cubicBezTo>
                  <a:cubicBezTo>
                    <a:pt x="1164" y="4013"/>
                    <a:pt x="1222" y="3955"/>
                    <a:pt x="1222" y="3781"/>
                  </a:cubicBezTo>
                  <a:cubicBezTo>
                    <a:pt x="1222" y="3606"/>
                    <a:pt x="1280" y="3373"/>
                    <a:pt x="1280" y="3199"/>
                  </a:cubicBezTo>
                  <a:cubicBezTo>
                    <a:pt x="1338" y="2966"/>
                    <a:pt x="1396" y="2734"/>
                    <a:pt x="1396" y="2617"/>
                  </a:cubicBezTo>
                  <a:cubicBezTo>
                    <a:pt x="1454" y="2443"/>
                    <a:pt x="1512" y="2326"/>
                    <a:pt x="1512" y="2326"/>
                  </a:cubicBezTo>
                  <a:cubicBezTo>
                    <a:pt x="1512" y="2326"/>
                    <a:pt x="1454" y="2268"/>
                    <a:pt x="1454" y="2210"/>
                  </a:cubicBezTo>
                  <a:cubicBezTo>
                    <a:pt x="1396" y="2152"/>
                    <a:pt x="1396" y="2094"/>
                    <a:pt x="1338" y="1978"/>
                  </a:cubicBezTo>
                  <a:cubicBezTo>
                    <a:pt x="1280" y="1919"/>
                    <a:pt x="1280" y="1745"/>
                    <a:pt x="1222" y="1629"/>
                  </a:cubicBezTo>
                  <a:cubicBezTo>
                    <a:pt x="1164" y="1512"/>
                    <a:pt x="1105" y="1338"/>
                    <a:pt x="1047" y="1221"/>
                  </a:cubicBezTo>
                  <a:cubicBezTo>
                    <a:pt x="873" y="640"/>
                    <a:pt x="815"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0"/>
            <p:cNvSpPr/>
            <p:nvPr/>
          </p:nvSpPr>
          <p:spPr>
            <a:xfrm>
              <a:off x="6803150" y="694600"/>
              <a:ext cx="33475" cy="58175"/>
            </a:xfrm>
            <a:custGeom>
              <a:avLst/>
              <a:gdLst/>
              <a:ahLst/>
              <a:cxnLst/>
              <a:rect l="l" t="t" r="r" b="b"/>
              <a:pathLst>
                <a:path w="1339" h="2327" extrusionOk="0">
                  <a:moveTo>
                    <a:pt x="1" y="0"/>
                  </a:moveTo>
                  <a:cubicBezTo>
                    <a:pt x="1" y="0"/>
                    <a:pt x="59" y="640"/>
                    <a:pt x="233" y="1221"/>
                  </a:cubicBezTo>
                  <a:cubicBezTo>
                    <a:pt x="291" y="1396"/>
                    <a:pt x="350" y="1512"/>
                    <a:pt x="408" y="1629"/>
                  </a:cubicBezTo>
                  <a:cubicBezTo>
                    <a:pt x="466" y="1803"/>
                    <a:pt x="466" y="1919"/>
                    <a:pt x="524" y="2036"/>
                  </a:cubicBezTo>
                  <a:cubicBezTo>
                    <a:pt x="582" y="2094"/>
                    <a:pt x="582" y="2210"/>
                    <a:pt x="640" y="2268"/>
                  </a:cubicBezTo>
                  <a:cubicBezTo>
                    <a:pt x="640" y="2326"/>
                    <a:pt x="698" y="2326"/>
                    <a:pt x="698" y="2326"/>
                  </a:cubicBezTo>
                  <a:cubicBezTo>
                    <a:pt x="698" y="2326"/>
                    <a:pt x="698" y="2326"/>
                    <a:pt x="698" y="2268"/>
                  </a:cubicBezTo>
                  <a:cubicBezTo>
                    <a:pt x="698" y="2210"/>
                    <a:pt x="757" y="2152"/>
                    <a:pt x="757" y="2094"/>
                  </a:cubicBezTo>
                  <a:cubicBezTo>
                    <a:pt x="757" y="1978"/>
                    <a:pt x="815" y="1919"/>
                    <a:pt x="815" y="1803"/>
                  </a:cubicBezTo>
                  <a:cubicBezTo>
                    <a:pt x="873" y="1745"/>
                    <a:pt x="931" y="1629"/>
                    <a:pt x="989" y="1512"/>
                  </a:cubicBezTo>
                  <a:cubicBezTo>
                    <a:pt x="1106" y="1105"/>
                    <a:pt x="1338" y="698"/>
                    <a:pt x="1338" y="698"/>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0"/>
            <p:cNvSpPr/>
            <p:nvPr/>
          </p:nvSpPr>
          <p:spPr>
            <a:xfrm>
              <a:off x="6803150" y="652425"/>
              <a:ext cx="33475" cy="59625"/>
            </a:xfrm>
            <a:custGeom>
              <a:avLst/>
              <a:gdLst/>
              <a:ahLst/>
              <a:cxnLst/>
              <a:rect l="l" t="t" r="r" b="b"/>
              <a:pathLst>
                <a:path w="1339" h="2385" extrusionOk="0">
                  <a:moveTo>
                    <a:pt x="1106" y="0"/>
                  </a:moveTo>
                  <a:cubicBezTo>
                    <a:pt x="1106" y="0"/>
                    <a:pt x="989" y="117"/>
                    <a:pt x="873" y="233"/>
                  </a:cubicBezTo>
                  <a:cubicBezTo>
                    <a:pt x="757" y="407"/>
                    <a:pt x="640" y="582"/>
                    <a:pt x="466" y="815"/>
                  </a:cubicBezTo>
                  <a:cubicBezTo>
                    <a:pt x="233" y="1222"/>
                    <a:pt x="1" y="1687"/>
                    <a:pt x="1" y="1687"/>
                  </a:cubicBezTo>
                  <a:lnTo>
                    <a:pt x="1338" y="2385"/>
                  </a:lnTo>
                  <a:cubicBezTo>
                    <a:pt x="1338" y="2385"/>
                    <a:pt x="1338" y="2385"/>
                    <a:pt x="1280" y="2327"/>
                  </a:cubicBezTo>
                  <a:cubicBezTo>
                    <a:pt x="1280" y="2269"/>
                    <a:pt x="1280" y="2152"/>
                    <a:pt x="1222" y="2036"/>
                  </a:cubicBezTo>
                  <a:cubicBezTo>
                    <a:pt x="1222" y="1920"/>
                    <a:pt x="1222" y="1803"/>
                    <a:pt x="1164" y="1687"/>
                  </a:cubicBezTo>
                  <a:cubicBezTo>
                    <a:pt x="1164" y="1513"/>
                    <a:pt x="1164" y="1396"/>
                    <a:pt x="1164" y="1222"/>
                  </a:cubicBezTo>
                  <a:cubicBezTo>
                    <a:pt x="1106" y="931"/>
                    <a:pt x="1106" y="640"/>
                    <a:pt x="1106" y="407"/>
                  </a:cubicBezTo>
                  <a:lnTo>
                    <a:pt x="11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0"/>
            <p:cNvSpPr/>
            <p:nvPr/>
          </p:nvSpPr>
          <p:spPr>
            <a:xfrm>
              <a:off x="6830775" y="616075"/>
              <a:ext cx="34925" cy="95975"/>
            </a:xfrm>
            <a:custGeom>
              <a:avLst/>
              <a:gdLst/>
              <a:ahLst/>
              <a:cxnLst/>
              <a:rect l="l" t="t" r="r" b="b"/>
              <a:pathLst>
                <a:path w="1397" h="3839" extrusionOk="0">
                  <a:moveTo>
                    <a:pt x="1396" y="0"/>
                  </a:moveTo>
                  <a:cubicBezTo>
                    <a:pt x="1396" y="0"/>
                    <a:pt x="1280" y="58"/>
                    <a:pt x="1164" y="175"/>
                  </a:cubicBezTo>
                  <a:cubicBezTo>
                    <a:pt x="1106" y="233"/>
                    <a:pt x="989" y="349"/>
                    <a:pt x="931" y="407"/>
                  </a:cubicBezTo>
                  <a:cubicBezTo>
                    <a:pt x="815" y="524"/>
                    <a:pt x="757" y="582"/>
                    <a:pt x="640" y="698"/>
                  </a:cubicBezTo>
                  <a:cubicBezTo>
                    <a:pt x="466" y="873"/>
                    <a:pt x="291" y="1047"/>
                    <a:pt x="175" y="1222"/>
                  </a:cubicBezTo>
                  <a:lnTo>
                    <a:pt x="1" y="1454"/>
                  </a:lnTo>
                  <a:lnTo>
                    <a:pt x="1" y="1861"/>
                  </a:lnTo>
                  <a:cubicBezTo>
                    <a:pt x="1" y="2094"/>
                    <a:pt x="1" y="2385"/>
                    <a:pt x="59" y="2676"/>
                  </a:cubicBezTo>
                  <a:cubicBezTo>
                    <a:pt x="59" y="2850"/>
                    <a:pt x="59" y="2967"/>
                    <a:pt x="59" y="3141"/>
                  </a:cubicBezTo>
                  <a:cubicBezTo>
                    <a:pt x="117" y="3257"/>
                    <a:pt x="117" y="3374"/>
                    <a:pt x="117" y="3490"/>
                  </a:cubicBezTo>
                  <a:cubicBezTo>
                    <a:pt x="175" y="3606"/>
                    <a:pt x="175" y="3723"/>
                    <a:pt x="175" y="3781"/>
                  </a:cubicBezTo>
                  <a:cubicBezTo>
                    <a:pt x="233" y="3839"/>
                    <a:pt x="233" y="3839"/>
                    <a:pt x="233" y="3839"/>
                  </a:cubicBezTo>
                  <a:cubicBezTo>
                    <a:pt x="233" y="3839"/>
                    <a:pt x="408" y="3490"/>
                    <a:pt x="640" y="3083"/>
                  </a:cubicBezTo>
                  <a:cubicBezTo>
                    <a:pt x="757" y="2908"/>
                    <a:pt x="931" y="2734"/>
                    <a:pt x="989" y="2618"/>
                  </a:cubicBezTo>
                  <a:cubicBezTo>
                    <a:pt x="1106" y="2501"/>
                    <a:pt x="1164" y="2385"/>
                    <a:pt x="1164" y="2385"/>
                  </a:cubicBezTo>
                  <a:cubicBezTo>
                    <a:pt x="1164" y="2385"/>
                    <a:pt x="1164" y="2269"/>
                    <a:pt x="1164" y="2036"/>
                  </a:cubicBezTo>
                  <a:cubicBezTo>
                    <a:pt x="1164" y="1803"/>
                    <a:pt x="1164" y="1512"/>
                    <a:pt x="1222" y="1222"/>
                  </a:cubicBezTo>
                  <a:cubicBezTo>
                    <a:pt x="1222" y="1047"/>
                    <a:pt x="1222" y="873"/>
                    <a:pt x="1280" y="756"/>
                  </a:cubicBezTo>
                  <a:cubicBezTo>
                    <a:pt x="1280" y="640"/>
                    <a:pt x="1280" y="466"/>
                    <a:pt x="1338" y="349"/>
                  </a:cubicBezTo>
                  <a:cubicBezTo>
                    <a:pt x="1338" y="117"/>
                    <a:pt x="1396" y="0"/>
                    <a:pt x="1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0"/>
            <p:cNvSpPr/>
            <p:nvPr/>
          </p:nvSpPr>
          <p:spPr>
            <a:xfrm>
              <a:off x="6859850" y="616075"/>
              <a:ext cx="30575" cy="59625"/>
            </a:xfrm>
            <a:custGeom>
              <a:avLst/>
              <a:gdLst/>
              <a:ahLst/>
              <a:cxnLst/>
              <a:rect l="l" t="t" r="r" b="b"/>
              <a:pathLst>
                <a:path w="1223" h="2385" extrusionOk="0">
                  <a:moveTo>
                    <a:pt x="233" y="0"/>
                  </a:moveTo>
                  <a:cubicBezTo>
                    <a:pt x="233" y="0"/>
                    <a:pt x="233" y="117"/>
                    <a:pt x="175" y="349"/>
                  </a:cubicBezTo>
                  <a:cubicBezTo>
                    <a:pt x="117" y="466"/>
                    <a:pt x="117" y="640"/>
                    <a:pt x="117" y="756"/>
                  </a:cubicBezTo>
                  <a:cubicBezTo>
                    <a:pt x="59" y="873"/>
                    <a:pt x="59" y="1047"/>
                    <a:pt x="59" y="1222"/>
                  </a:cubicBezTo>
                  <a:cubicBezTo>
                    <a:pt x="1" y="1512"/>
                    <a:pt x="1" y="1803"/>
                    <a:pt x="1" y="2036"/>
                  </a:cubicBezTo>
                  <a:cubicBezTo>
                    <a:pt x="1" y="2269"/>
                    <a:pt x="1" y="2385"/>
                    <a:pt x="1" y="2385"/>
                  </a:cubicBezTo>
                  <a:cubicBezTo>
                    <a:pt x="1" y="2385"/>
                    <a:pt x="117" y="2327"/>
                    <a:pt x="175" y="2152"/>
                  </a:cubicBezTo>
                  <a:cubicBezTo>
                    <a:pt x="292" y="2036"/>
                    <a:pt x="466" y="1920"/>
                    <a:pt x="582" y="1745"/>
                  </a:cubicBezTo>
                  <a:cubicBezTo>
                    <a:pt x="641" y="1629"/>
                    <a:pt x="757" y="1571"/>
                    <a:pt x="815" y="1512"/>
                  </a:cubicBezTo>
                  <a:cubicBezTo>
                    <a:pt x="873" y="1454"/>
                    <a:pt x="931" y="1338"/>
                    <a:pt x="1048" y="1280"/>
                  </a:cubicBezTo>
                  <a:cubicBezTo>
                    <a:pt x="1164" y="1222"/>
                    <a:pt x="1222" y="1105"/>
                    <a:pt x="1222" y="1105"/>
                  </a:cubicBezTo>
                  <a:lnTo>
                    <a:pt x="2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0"/>
            <p:cNvSpPr/>
            <p:nvPr/>
          </p:nvSpPr>
          <p:spPr>
            <a:xfrm>
              <a:off x="6865675" y="585525"/>
              <a:ext cx="42200" cy="58200"/>
            </a:xfrm>
            <a:custGeom>
              <a:avLst/>
              <a:gdLst/>
              <a:ahLst/>
              <a:cxnLst/>
              <a:rect l="l" t="t" r="r" b="b"/>
              <a:pathLst>
                <a:path w="1688" h="2328" extrusionOk="0">
                  <a:moveTo>
                    <a:pt x="1687" y="1"/>
                  </a:moveTo>
                  <a:cubicBezTo>
                    <a:pt x="1687" y="1"/>
                    <a:pt x="1571" y="59"/>
                    <a:pt x="1396" y="175"/>
                  </a:cubicBezTo>
                  <a:cubicBezTo>
                    <a:pt x="1222" y="292"/>
                    <a:pt x="1047" y="408"/>
                    <a:pt x="815" y="582"/>
                  </a:cubicBezTo>
                  <a:cubicBezTo>
                    <a:pt x="408" y="873"/>
                    <a:pt x="0" y="1222"/>
                    <a:pt x="0" y="1222"/>
                  </a:cubicBezTo>
                  <a:lnTo>
                    <a:pt x="989" y="2327"/>
                  </a:lnTo>
                  <a:cubicBezTo>
                    <a:pt x="989" y="2327"/>
                    <a:pt x="989" y="2327"/>
                    <a:pt x="989" y="2269"/>
                  </a:cubicBezTo>
                  <a:cubicBezTo>
                    <a:pt x="989" y="2211"/>
                    <a:pt x="1047" y="2095"/>
                    <a:pt x="1047" y="1978"/>
                  </a:cubicBezTo>
                  <a:cubicBezTo>
                    <a:pt x="1047" y="1862"/>
                    <a:pt x="1106" y="1746"/>
                    <a:pt x="1106" y="1629"/>
                  </a:cubicBezTo>
                  <a:cubicBezTo>
                    <a:pt x="1164" y="1455"/>
                    <a:pt x="1222" y="1339"/>
                    <a:pt x="1222" y="1164"/>
                  </a:cubicBezTo>
                  <a:cubicBezTo>
                    <a:pt x="1338" y="873"/>
                    <a:pt x="1455" y="582"/>
                    <a:pt x="1513" y="408"/>
                  </a:cubicBezTo>
                  <a:cubicBezTo>
                    <a:pt x="1629" y="175"/>
                    <a:pt x="1687" y="1"/>
                    <a:pt x="16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0"/>
            <p:cNvSpPr/>
            <p:nvPr/>
          </p:nvSpPr>
          <p:spPr>
            <a:xfrm>
              <a:off x="6890400" y="568075"/>
              <a:ext cx="66900" cy="75650"/>
            </a:xfrm>
            <a:custGeom>
              <a:avLst/>
              <a:gdLst/>
              <a:ahLst/>
              <a:cxnLst/>
              <a:rect l="l" t="t" r="r" b="b"/>
              <a:pathLst>
                <a:path w="2676" h="3026" extrusionOk="0">
                  <a:moveTo>
                    <a:pt x="2676" y="1"/>
                  </a:moveTo>
                  <a:cubicBezTo>
                    <a:pt x="2676" y="1"/>
                    <a:pt x="2501" y="1"/>
                    <a:pt x="2327" y="59"/>
                  </a:cubicBezTo>
                  <a:cubicBezTo>
                    <a:pt x="2269" y="59"/>
                    <a:pt x="2152" y="117"/>
                    <a:pt x="2036" y="175"/>
                  </a:cubicBezTo>
                  <a:cubicBezTo>
                    <a:pt x="1920" y="175"/>
                    <a:pt x="1803" y="234"/>
                    <a:pt x="1687" y="292"/>
                  </a:cubicBezTo>
                  <a:cubicBezTo>
                    <a:pt x="1396" y="408"/>
                    <a:pt x="1163" y="466"/>
                    <a:pt x="989" y="583"/>
                  </a:cubicBezTo>
                  <a:cubicBezTo>
                    <a:pt x="931" y="641"/>
                    <a:pt x="815" y="641"/>
                    <a:pt x="756" y="699"/>
                  </a:cubicBezTo>
                  <a:lnTo>
                    <a:pt x="698" y="699"/>
                  </a:lnTo>
                  <a:cubicBezTo>
                    <a:pt x="698" y="699"/>
                    <a:pt x="640" y="873"/>
                    <a:pt x="524" y="1106"/>
                  </a:cubicBezTo>
                  <a:cubicBezTo>
                    <a:pt x="466" y="1280"/>
                    <a:pt x="349" y="1571"/>
                    <a:pt x="233" y="1862"/>
                  </a:cubicBezTo>
                  <a:cubicBezTo>
                    <a:pt x="233" y="2037"/>
                    <a:pt x="175" y="2153"/>
                    <a:pt x="117" y="2327"/>
                  </a:cubicBezTo>
                  <a:cubicBezTo>
                    <a:pt x="117" y="2444"/>
                    <a:pt x="58" y="2560"/>
                    <a:pt x="58" y="2676"/>
                  </a:cubicBezTo>
                  <a:cubicBezTo>
                    <a:pt x="58" y="2793"/>
                    <a:pt x="0" y="2909"/>
                    <a:pt x="0" y="2967"/>
                  </a:cubicBezTo>
                  <a:cubicBezTo>
                    <a:pt x="0" y="3025"/>
                    <a:pt x="0" y="3025"/>
                    <a:pt x="0" y="3025"/>
                  </a:cubicBezTo>
                  <a:cubicBezTo>
                    <a:pt x="0" y="3025"/>
                    <a:pt x="349" y="2735"/>
                    <a:pt x="698" y="2502"/>
                  </a:cubicBezTo>
                  <a:cubicBezTo>
                    <a:pt x="873" y="2386"/>
                    <a:pt x="1047" y="2269"/>
                    <a:pt x="1163" y="2211"/>
                  </a:cubicBezTo>
                  <a:cubicBezTo>
                    <a:pt x="1338" y="2095"/>
                    <a:pt x="1396" y="2037"/>
                    <a:pt x="1396" y="2037"/>
                  </a:cubicBezTo>
                  <a:cubicBezTo>
                    <a:pt x="1396" y="2037"/>
                    <a:pt x="1454" y="2037"/>
                    <a:pt x="1454" y="1978"/>
                  </a:cubicBezTo>
                  <a:cubicBezTo>
                    <a:pt x="1454" y="1920"/>
                    <a:pt x="1512" y="1804"/>
                    <a:pt x="1571" y="1746"/>
                  </a:cubicBezTo>
                  <a:cubicBezTo>
                    <a:pt x="1629" y="1513"/>
                    <a:pt x="1803" y="1280"/>
                    <a:pt x="1920" y="990"/>
                  </a:cubicBezTo>
                  <a:cubicBezTo>
                    <a:pt x="2036" y="873"/>
                    <a:pt x="2094" y="757"/>
                    <a:pt x="2152" y="641"/>
                  </a:cubicBezTo>
                  <a:cubicBezTo>
                    <a:pt x="2269" y="524"/>
                    <a:pt x="2327" y="408"/>
                    <a:pt x="2385" y="292"/>
                  </a:cubicBezTo>
                  <a:cubicBezTo>
                    <a:pt x="2559" y="117"/>
                    <a:pt x="2676" y="1"/>
                    <a:pt x="2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0"/>
            <p:cNvSpPr/>
            <p:nvPr/>
          </p:nvSpPr>
          <p:spPr>
            <a:xfrm>
              <a:off x="6925300" y="568075"/>
              <a:ext cx="40725" cy="50925"/>
            </a:xfrm>
            <a:custGeom>
              <a:avLst/>
              <a:gdLst/>
              <a:ahLst/>
              <a:cxnLst/>
              <a:rect l="l" t="t" r="r" b="b"/>
              <a:pathLst>
                <a:path w="1629" h="2037" extrusionOk="0">
                  <a:moveTo>
                    <a:pt x="1280" y="1"/>
                  </a:moveTo>
                  <a:cubicBezTo>
                    <a:pt x="1280" y="1"/>
                    <a:pt x="1163" y="117"/>
                    <a:pt x="989" y="292"/>
                  </a:cubicBezTo>
                  <a:cubicBezTo>
                    <a:pt x="931" y="408"/>
                    <a:pt x="873" y="524"/>
                    <a:pt x="756" y="641"/>
                  </a:cubicBezTo>
                  <a:cubicBezTo>
                    <a:pt x="698" y="757"/>
                    <a:pt x="640" y="873"/>
                    <a:pt x="524" y="990"/>
                  </a:cubicBezTo>
                  <a:cubicBezTo>
                    <a:pt x="407" y="1280"/>
                    <a:pt x="233" y="1513"/>
                    <a:pt x="175" y="1746"/>
                  </a:cubicBezTo>
                  <a:cubicBezTo>
                    <a:pt x="116" y="1804"/>
                    <a:pt x="58" y="1920"/>
                    <a:pt x="58" y="1978"/>
                  </a:cubicBezTo>
                  <a:cubicBezTo>
                    <a:pt x="58" y="2037"/>
                    <a:pt x="0" y="2037"/>
                    <a:pt x="0" y="2037"/>
                  </a:cubicBezTo>
                  <a:lnTo>
                    <a:pt x="116" y="2037"/>
                  </a:lnTo>
                  <a:lnTo>
                    <a:pt x="291" y="1920"/>
                  </a:lnTo>
                  <a:cubicBezTo>
                    <a:pt x="407" y="1862"/>
                    <a:pt x="582" y="1804"/>
                    <a:pt x="814" y="1688"/>
                  </a:cubicBezTo>
                  <a:cubicBezTo>
                    <a:pt x="873" y="1688"/>
                    <a:pt x="989" y="1629"/>
                    <a:pt x="1105" y="1629"/>
                  </a:cubicBezTo>
                  <a:cubicBezTo>
                    <a:pt x="1163" y="1571"/>
                    <a:pt x="1280" y="1571"/>
                    <a:pt x="1338" y="1513"/>
                  </a:cubicBezTo>
                  <a:cubicBezTo>
                    <a:pt x="1512" y="1513"/>
                    <a:pt x="1629" y="1455"/>
                    <a:pt x="1629" y="1455"/>
                  </a:cubicBezTo>
                  <a:lnTo>
                    <a:pt x="12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0"/>
            <p:cNvSpPr/>
            <p:nvPr/>
          </p:nvSpPr>
          <p:spPr>
            <a:xfrm>
              <a:off x="6957275" y="562275"/>
              <a:ext cx="52375" cy="42175"/>
            </a:xfrm>
            <a:custGeom>
              <a:avLst/>
              <a:gdLst/>
              <a:ahLst/>
              <a:cxnLst/>
              <a:rect l="l" t="t" r="r" b="b"/>
              <a:pathLst>
                <a:path w="2095" h="1687" extrusionOk="0">
                  <a:moveTo>
                    <a:pt x="1455" y="0"/>
                  </a:moveTo>
                  <a:cubicBezTo>
                    <a:pt x="1280" y="0"/>
                    <a:pt x="1164" y="58"/>
                    <a:pt x="1048" y="58"/>
                  </a:cubicBezTo>
                  <a:cubicBezTo>
                    <a:pt x="757" y="58"/>
                    <a:pt x="524" y="117"/>
                    <a:pt x="292" y="117"/>
                  </a:cubicBezTo>
                  <a:cubicBezTo>
                    <a:pt x="117" y="175"/>
                    <a:pt x="1" y="175"/>
                    <a:pt x="1" y="175"/>
                  </a:cubicBezTo>
                  <a:lnTo>
                    <a:pt x="350" y="1687"/>
                  </a:lnTo>
                  <a:cubicBezTo>
                    <a:pt x="350" y="1687"/>
                    <a:pt x="408" y="1571"/>
                    <a:pt x="524" y="1396"/>
                  </a:cubicBezTo>
                  <a:cubicBezTo>
                    <a:pt x="699" y="1222"/>
                    <a:pt x="873" y="1047"/>
                    <a:pt x="1106" y="815"/>
                  </a:cubicBezTo>
                  <a:cubicBezTo>
                    <a:pt x="1222" y="698"/>
                    <a:pt x="1338" y="582"/>
                    <a:pt x="1455" y="524"/>
                  </a:cubicBezTo>
                  <a:cubicBezTo>
                    <a:pt x="1571" y="407"/>
                    <a:pt x="1687" y="349"/>
                    <a:pt x="1746" y="291"/>
                  </a:cubicBezTo>
                  <a:cubicBezTo>
                    <a:pt x="1978" y="117"/>
                    <a:pt x="2095" y="58"/>
                    <a:pt x="2095" y="58"/>
                  </a:cubicBezTo>
                  <a:cubicBezTo>
                    <a:pt x="2095" y="58"/>
                    <a:pt x="1978" y="0"/>
                    <a:pt x="17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0"/>
            <p:cNvSpPr/>
            <p:nvPr/>
          </p:nvSpPr>
          <p:spPr>
            <a:xfrm>
              <a:off x="6966000" y="563725"/>
              <a:ext cx="96000" cy="40725"/>
            </a:xfrm>
            <a:custGeom>
              <a:avLst/>
              <a:gdLst/>
              <a:ahLst/>
              <a:cxnLst/>
              <a:rect l="l" t="t" r="r" b="b"/>
              <a:pathLst>
                <a:path w="3840" h="1629" extrusionOk="0">
                  <a:moveTo>
                    <a:pt x="1746" y="0"/>
                  </a:moveTo>
                  <a:cubicBezTo>
                    <a:pt x="1746" y="0"/>
                    <a:pt x="1629" y="59"/>
                    <a:pt x="1397" y="233"/>
                  </a:cubicBezTo>
                  <a:cubicBezTo>
                    <a:pt x="1338" y="291"/>
                    <a:pt x="1222" y="349"/>
                    <a:pt x="1106" y="466"/>
                  </a:cubicBezTo>
                  <a:cubicBezTo>
                    <a:pt x="989" y="524"/>
                    <a:pt x="873" y="640"/>
                    <a:pt x="757" y="757"/>
                  </a:cubicBezTo>
                  <a:cubicBezTo>
                    <a:pt x="524" y="989"/>
                    <a:pt x="350" y="1164"/>
                    <a:pt x="175" y="1338"/>
                  </a:cubicBezTo>
                  <a:cubicBezTo>
                    <a:pt x="59" y="1513"/>
                    <a:pt x="1" y="1629"/>
                    <a:pt x="1" y="1629"/>
                  </a:cubicBezTo>
                  <a:cubicBezTo>
                    <a:pt x="1" y="1629"/>
                    <a:pt x="59" y="1629"/>
                    <a:pt x="233" y="1571"/>
                  </a:cubicBezTo>
                  <a:cubicBezTo>
                    <a:pt x="408" y="1571"/>
                    <a:pt x="582" y="1513"/>
                    <a:pt x="815" y="1513"/>
                  </a:cubicBezTo>
                  <a:lnTo>
                    <a:pt x="1629" y="1513"/>
                  </a:lnTo>
                  <a:cubicBezTo>
                    <a:pt x="1629" y="1513"/>
                    <a:pt x="1746" y="1396"/>
                    <a:pt x="1920" y="1280"/>
                  </a:cubicBezTo>
                  <a:cubicBezTo>
                    <a:pt x="2095" y="1164"/>
                    <a:pt x="2327" y="1047"/>
                    <a:pt x="2618" y="931"/>
                  </a:cubicBezTo>
                  <a:lnTo>
                    <a:pt x="3025" y="757"/>
                  </a:lnTo>
                  <a:cubicBezTo>
                    <a:pt x="3200" y="698"/>
                    <a:pt x="3316" y="640"/>
                    <a:pt x="3432" y="582"/>
                  </a:cubicBezTo>
                  <a:cubicBezTo>
                    <a:pt x="3549" y="582"/>
                    <a:pt x="3665" y="524"/>
                    <a:pt x="3723" y="524"/>
                  </a:cubicBezTo>
                  <a:lnTo>
                    <a:pt x="3839" y="524"/>
                  </a:lnTo>
                  <a:cubicBezTo>
                    <a:pt x="3839" y="524"/>
                    <a:pt x="3781" y="466"/>
                    <a:pt x="3723" y="466"/>
                  </a:cubicBezTo>
                  <a:cubicBezTo>
                    <a:pt x="3665" y="466"/>
                    <a:pt x="3607" y="408"/>
                    <a:pt x="3490" y="349"/>
                  </a:cubicBezTo>
                  <a:cubicBezTo>
                    <a:pt x="3432" y="349"/>
                    <a:pt x="3316" y="291"/>
                    <a:pt x="3200" y="291"/>
                  </a:cubicBezTo>
                  <a:cubicBezTo>
                    <a:pt x="3083" y="233"/>
                    <a:pt x="2909" y="175"/>
                    <a:pt x="2792" y="175"/>
                  </a:cubicBezTo>
                  <a:cubicBezTo>
                    <a:pt x="2560" y="117"/>
                    <a:pt x="2269" y="59"/>
                    <a:pt x="2095" y="0"/>
                  </a:cubicBezTo>
                  <a:close/>
                </a:path>
              </a:pathLst>
            </a:custGeom>
            <a:solidFill>
              <a:srgbClr val="CE9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0"/>
            <p:cNvSpPr/>
            <p:nvPr/>
          </p:nvSpPr>
          <p:spPr>
            <a:xfrm>
              <a:off x="7006725" y="576800"/>
              <a:ext cx="55275" cy="34925"/>
            </a:xfrm>
            <a:custGeom>
              <a:avLst/>
              <a:gdLst/>
              <a:ahLst/>
              <a:cxnLst/>
              <a:rect l="l" t="t" r="r" b="b"/>
              <a:pathLst>
                <a:path w="2211" h="1397" extrusionOk="0">
                  <a:moveTo>
                    <a:pt x="2094" y="1"/>
                  </a:moveTo>
                  <a:cubicBezTo>
                    <a:pt x="2036" y="1"/>
                    <a:pt x="1920" y="59"/>
                    <a:pt x="1803" y="59"/>
                  </a:cubicBezTo>
                  <a:cubicBezTo>
                    <a:pt x="1687" y="117"/>
                    <a:pt x="1571" y="175"/>
                    <a:pt x="1454" y="234"/>
                  </a:cubicBezTo>
                  <a:lnTo>
                    <a:pt x="989" y="408"/>
                  </a:lnTo>
                  <a:cubicBezTo>
                    <a:pt x="756" y="524"/>
                    <a:pt x="466" y="641"/>
                    <a:pt x="291" y="757"/>
                  </a:cubicBezTo>
                  <a:cubicBezTo>
                    <a:pt x="117" y="873"/>
                    <a:pt x="0" y="990"/>
                    <a:pt x="0" y="990"/>
                  </a:cubicBezTo>
                  <a:lnTo>
                    <a:pt x="291" y="990"/>
                  </a:lnTo>
                  <a:cubicBezTo>
                    <a:pt x="407" y="1048"/>
                    <a:pt x="640" y="1048"/>
                    <a:pt x="814" y="1106"/>
                  </a:cubicBezTo>
                  <a:cubicBezTo>
                    <a:pt x="931" y="1164"/>
                    <a:pt x="1047" y="1164"/>
                    <a:pt x="1105" y="1222"/>
                  </a:cubicBezTo>
                  <a:cubicBezTo>
                    <a:pt x="1222" y="1222"/>
                    <a:pt x="1280" y="1280"/>
                    <a:pt x="1396" y="1280"/>
                  </a:cubicBezTo>
                  <a:cubicBezTo>
                    <a:pt x="1454" y="1280"/>
                    <a:pt x="1512" y="1339"/>
                    <a:pt x="1571" y="1339"/>
                  </a:cubicBezTo>
                  <a:cubicBezTo>
                    <a:pt x="1571" y="1397"/>
                    <a:pt x="1629" y="1397"/>
                    <a:pt x="1629" y="1397"/>
                  </a:cubicBezTo>
                  <a:lnTo>
                    <a:pt x="22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0"/>
            <p:cNvSpPr/>
            <p:nvPr/>
          </p:nvSpPr>
          <p:spPr>
            <a:xfrm>
              <a:off x="7047425" y="575350"/>
              <a:ext cx="59650" cy="34925"/>
            </a:xfrm>
            <a:custGeom>
              <a:avLst/>
              <a:gdLst/>
              <a:ahLst/>
              <a:cxnLst/>
              <a:rect l="l" t="t" r="r" b="b"/>
              <a:pathLst>
                <a:path w="2386" h="1397" extrusionOk="0">
                  <a:moveTo>
                    <a:pt x="582" y="1"/>
                  </a:moveTo>
                  <a:lnTo>
                    <a:pt x="1" y="1397"/>
                  </a:lnTo>
                  <a:cubicBezTo>
                    <a:pt x="1" y="1397"/>
                    <a:pt x="117" y="1338"/>
                    <a:pt x="350" y="1280"/>
                  </a:cubicBezTo>
                  <a:cubicBezTo>
                    <a:pt x="524" y="1280"/>
                    <a:pt x="815" y="1164"/>
                    <a:pt x="1106" y="1164"/>
                  </a:cubicBezTo>
                  <a:cubicBezTo>
                    <a:pt x="1222" y="1164"/>
                    <a:pt x="1280" y="1106"/>
                    <a:pt x="1338" y="1106"/>
                  </a:cubicBezTo>
                  <a:lnTo>
                    <a:pt x="2385" y="1106"/>
                  </a:lnTo>
                  <a:lnTo>
                    <a:pt x="2385" y="1048"/>
                  </a:lnTo>
                  <a:lnTo>
                    <a:pt x="2153" y="873"/>
                  </a:lnTo>
                  <a:cubicBezTo>
                    <a:pt x="2036" y="815"/>
                    <a:pt x="1978" y="757"/>
                    <a:pt x="1862" y="699"/>
                  </a:cubicBezTo>
                  <a:cubicBezTo>
                    <a:pt x="1804" y="641"/>
                    <a:pt x="1746" y="641"/>
                    <a:pt x="1687" y="582"/>
                  </a:cubicBezTo>
                  <a:cubicBezTo>
                    <a:pt x="1629" y="524"/>
                    <a:pt x="1571" y="524"/>
                    <a:pt x="1513" y="466"/>
                  </a:cubicBezTo>
                  <a:cubicBezTo>
                    <a:pt x="1280" y="350"/>
                    <a:pt x="1048" y="233"/>
                    <a:pt x="873" y="117"/>
                  </a:cubicBezTo>
                  <a:cubicBezTo>
                    <a:pt x="699" y="59"/>
                    <a:pt x="582" y="1"/>
                    <a:pt x="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0"/>
            <p:cNvSpPr/>
            <p:nvPr/>
          </p:nvSpPr>
          <p:spPr>
            <a:xfrm>
              <a:off x="7047425" y="602975"/>
              <a:ext cx="96000" cy="36375"/>
            </a:xfrm>
            <a:custGeom>
              <a:avLst/>
              <a:gdLst/>
              <a:ahLst/>
              <a:cxnLst/>
              <a:rect l="l" t="t" r="r" b="b"/>
              <a:pathLst>
                <a:path w="3840" h="1455" extrusionOk="0">
                  <a:moveTo>
                    <a:pt x="1338" y="1"/>
                  </a:moveTo>
                  <a:cubicBezTo>
                    <a:pt x="1280" y="1"/>
                    <a:pt x="1222" y="59"/>
                    <a:pt x="1106" y="59"/>
                  </a:cubicBezTo>
                  <a:cubicBezTo>
                    <a:pt x="815" y="59"/>
                    <a:pt x="524" y="175"/>
                    <a:pt x="350" y="175"/>
                  </a:cubicBezTo>
                  <a:cubicBezTo>
                    <a:pt x="117" y="233"/>
                    <a:pt x="1" y="292"/>
                    <a:pt x="1" y="292"/>
                  </a:cubicBezTo>
                  <a:cubicBezTo>
                    <a:pt x="1" y="292"/>
                    <a:pt x="59" y="350"/>
                    <a:pt x="233" y="408"/>
                  </a:cubicBezTo>
                  <a:cubicBezTo>
                    <a:pt x="350" y="466"/>
                    <a:pt x="582" y="582"/>
                    <a:pt x="757" y="699"/>
                  </a:cubicBezTo>
                  <a:cubicBezTo>
                    <a:pt x="757" y="699"/>
                    <a:pt x="815" y="757"/>
                    <a:pt x="873" y="757"/>
                  </a:cubicBezTo>
                  <a:lnTo>
                    <a:pt x="990" y="873"/>
                  </a:lnTo>
                  <a:cubicBezTo>
                    <a:pt x="1106" y="931"/>
                    <a:pt x="1164" y="931"/>
                    <a:pt x="1222" y="990"/>
                  </a:cubicBezTo>
                  <a:cubicBezTo>
                    <a:pt x="1338" y="1106"/>
                    <a:pt x="1455" y="1164"/>
                    <a:pt x="1455" y="1164"/>
                  </a:cubicBezTo>
                  <a:lnTo>
                    <a:pt x="1804" y="1164"/>
                  </a:lnTo>
                  <a:cubicBezTo>
                    <a:pt x="2036" y="1164"/>
                    <a:pt x="2327" y="1164"/>
                    <a:pt x="2618" y="1222"/>
                  </a:cubicBezTo>
                  <a:cubicBezTo>
                    <a:pt x="2793" y="1222"/>
                    <a:pt x="2909" y="1222"/>
                    <a:pt x="3083" y="1280"/>
                  </a:cubicBezTo>
                  <a:cubicBezTo>
                    <a:pt x="3200" y="1280"/>
                    <a:pt x="3316" y="1339"/>
                    <a:pt x="3490" y="1339"/>
                  </a:cubicBezTo>
                  <a:cubicBezTo>
                    <a:pt x="3723" y="1397"/>
                    <a:pt x="3839" y="1455"/>
                    <a:pt x="3839" y="1455"/>
                  </a:cubicBezTo>
                  <a:cubicBezTo>
                    <a:pt x="3839" y="1455"/>
                    <a:pt x="3781" y="1339"/>
                    <a:pt x="3665" y="1164"/>
                  </a:cubicBezTo>
                  <a:cubicBezTo>
                    <a:pt x="3607" y="1106"/>
                    <a:pt x="3490" y="1048"/>
                    <a:pt x="3432" y="931"/>
                  </a:cubicBezTo>
                  <a:cubicBezTo>
                    <a:pt x="3316" y="873"/>
                    <a:pt x="3258" y="757"/>
                    <a:pt x="3142" y="641"/>
                  </a:cubicBezTo>
                  <a:cubicBezTo>
                    <a:pt x="2967" y="466"/>
                    <a:pt x="2793" y="292"/>
                    <a:pt x="2618" y="175"/>
                  </a:cubicBezTo>
                  <a:cubicBezTo>
                    <a:pt x="2560" y="117"/>
                    <a:pt x="2502" y="59"/>
                    <a:pt x="2444" y="59"/>
                  </a:cubicBezTo>
                  <a:cubicBezTo>
                    <a:pt x="2385" y="1"/>
                    <a:pt x="2385" y="1"/>
                    <a:pt x="23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0"/>
            <p:cNvSpPr/>
            <p:nvPr/>
          </p:nvSpPr>
          <p:spPr>
            <a:xfrm>
              <a:off x="7083775" y="632075"/>
              <a:ext cx="59650" cy="30550"/>
            </a:xfrm>
            <a:custGeom>
              <a:avLst/>
              <a:gdLst/>
              <a:ahLst/>
              <a:cxnLst/>
              <a:rect l="l" t="t" r="r" b="b"/>
              <a:pathLst>
                <a:path w="2386" h="1222" extrusionOk="0">
                  <a:moveTo>
                    <a:pt x="1" y="0"/>
                  </a:moveTo>
                  <a:cubicBezTo>
                    <a:pt x="1" y="0"/>
                    <a:pt x="1" y="58"/>
                    <a:pt x="59" y="58"/>
                  </a:cubicBezTo>
                  <a:cubicBezTo>
                    <a:pt x="59" y="116"/>
                    <a:pt x="117" y="116"/>
                    <a:pt x="175" y="175"/>
                  </a:cubicBezTo>
                  <a:cubicBezTo>
                    <a:pt x="350" y="291"/>
                    <a:pt x="466" y="465"/>
                    <a:pt x="641" y="582"/>
                  </a:cubicBezTo>
                  <a:cubicBezTo>
                    <a:pt x="699" y="640"/>
                    <a:pt x="757" y="756"/>
                    <a:pt x="873" y="814"/>
                  </a:cubicBezTo>
                  <a:cubicBezTo>
                    <a:pt x="931" y="872"/>
                    <a:pt x="990" y="989"/>
                    <a:pt x="1048" y="1047"/>
                  </a:cubicBezTo>
                  <a:cubicBezTo>
                    <a:pt x="1164" y="1163"/>
                    <a:pt x="1222" y="1221"/>
                    <a:pt x="1222" y="1221"/>
                  </a:cubicBezTo>
                  <a:lnTo>
                    <a:pt x="2385" y="291"/>
                  </a:lnTo>
                  <a:cubicBezTo>
                    <a:pt x="2385" y="291"/>
                    <a:pt x="2269" y="233"/>
                    <a:pt x="2036" y="175"/>
                  </a:cubicBezTo>
                  <a:cubicBezTo>
                    <a:pt x="1920" y="175"/>
                    <a:pt x="1746" y="175"/>
                    <a:pt x="1629" y="116"/>
                  </a:cubicBezTo>
                  <a:cubicBezTo>
                    <a:pt x="1455" y="116"/>
                    <a:pt x="1339" y="116"/>
                    <a:pt x="1164" y="58"/>
                  </a:cubicBezTo>
                  <a:cubicBezTo>
                    <a:pt x="873" y="58"/>
                    <a:pt x="582" y="0"/>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0"/>
            <p:cNvSpPr/>
            <p:nvPr/>
          </p:nvSpPr>
          <p:spPr>
            <a:xfrm>
              <a:off x="7114325" y="639325"/>
              <a:ext cx="58175" cy="42200"/>
            </a:xfrm>
            <a:custGeom>
              <a:avLst/>
              <a:gdLst/>
              <a:ahLst/>
              <a:cxnLst/>
              <a:rect l="l" t="t" r="r" b="b"/>
              <a:pathLst>
                <a:path w="2327" h="1688" extrusionOk="0">
                  <a:moveTo>
                    <a:pt x="1163" y="1"/>
                  </a:moveTo>
                  <a:lnTo>
                    <a:pt x="0" y="931"/>
                  </a:lnTo>
                  <a:cubicBezTo>
                    <a:pt x="0" y="931"/>
                    <a:pt x="117" y="990"/>
                    <a:pt x="349" y="990"/>
                  </a:cubicBezTo>
                  <a:cubicBezTo>
                    <a:pt x="582" y="1048"/>
                    <a:pt x="873" y="1164"/>
                    <a:pt x="1163" y="1222"/>
                  </a:cubicBezTo>
                  <a:cubicBezTo>
                    <a:pt x="1454" y="1339"/>
                    <a:pt x="1687" y="1455"/>
                    <a:pt x="1920" y="1513"/>
                  </a:cubicBezTo>
                  <a:cubicBezTo>
                    <a:pt x="2152" y="1629"/>
                    <a:pt x="2269" y="1688"/>
                    <a:pt x="2269" y="1688"/>
                  </a:cubicBezTo>
                  <a:lnTo>
                    <a:pt x="2327" y="1688"/>
                  </a:lnTo>
                  <a:cubicBezTo>
                    <a:pt x="2327" y="1688"/>
                    <a:pt x="2269" y="1571"/>
                    <a:pt x="2152" y="1397"/>
                  </a:cubicBezTo>
                  <a:cubicBezTo>
                    <a:pt x="2036" y="1222"/>
                    <a:pt x="1920" y="1048"/>
                    <a:pt x="1803" y="815"/>
                  </a:cubicBezTo>
                  <a:cubicBezTo>
                    <a:pt x="1629" y="582"/>
                    <a:pt x="1454" y="408"/>
                    <a:pt x="1396" y="233"/>
                  </a:cubicBezTo>
                  <a:cubicBezTo>
                    <a:pt x="1280" y="117"/>
                    <a:pt x="1163" y="1"/>
                    <a:pt x="1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0"/>
            <p:cNvSpPr/>
            <p:nvPr/>
          </p:nvSpPr>
          <p:spPr>
            <a:xfrm>
              <a:off x="7114325" y="662600"/>
              <a:ext cx="77075" cy="65450"/>
            </a:xfrm>
            <a:custGeom>
              <a:avLst/>
              <a:gdLst/>
              <a:ahLst/>
              <a:cxnLst/>
              <a:rect l="l" t="t" r="r" b="b"/>
              <a:pathLst>
                <a:path w="3083" h="2618" extrusionOk="0">
                  <a:moveTo>
                    <a:pt x="0" y="0"/>
                  </a:moveTo>
                  <a:lnTo>
                    <a:pt x="0" y="0"/>
                  </a:lnTo>
                  <a:cubicBezTo>
                    <a:pt x="0" y="0"/>
                    <a:pt x="58" y="117"/>
                    <a:pt x="175" y="233"/>
                  </a:cubicBezTo>
                  <a:cubicBezTo>
                    <a:pt x="233" y="349"/>
                    <a:pt x="407" y="524"/>
                    <a:pt x="524" y="698"/>
                  </a:cubicBezTo>
                  <a:cubicBezTo>
                    <a:pt x="640" y="873"/>
                    <a:pt x="756" y="1106"/>
                    <a:pt x="814" y="1222"/>
                  </a:cubicBezTo>
                  <a:cubicBezTo>
                    <a:pt x="873" y="1396"/>
                    <a:pt x="931" y="1454"/>
                    <a:pt x="931" y="1454"/>
                  </a:cubicBezTo>
                  <a:cubicBezTo>
                    <a:pt x="931" y="1454"/>
                    <a:pt x="989" y="1513"/>
                    <a:pt x="1047" y="1513"/>
                  </a:cubicBezTo>
                  <a:cubicBezTo>
                    <a:pt x="1105" y="1513"/>
                    <a:pt x="1163" y="1571"/>
                    <a:pt x="1280" y="1629"/>
                  </a:cubicBezTo>
                  <a:cubicBezTo>
                    <a:pt x="1512" y="1687"/>
                    <a:pt x="1745" y="1862"/>
                    <a:pt x="2036" y="1978"/>
                  </a:cubicBezTo>
                  <a:cubicBezTo>
                    <a:pt x="2269" y="2094"/>
                    <a:pt x="2559" y="2269"/>
                    <a:pt x="2734" y="2385"/>
                  </a:cubicBezTo>
                  <a:cubicBezTo>
                    <a:pt x="2966" y="2501"/>
                    <a:pt x="3083" y="2618"/>
                    <a:pt x="3083" y="2618"/>
                  </a:cubicBezTo>
                  <a:cubicBezTo>
                    <a:pt x="3083" y="2618"/>
                    <a:pt x="3025" y="2501"/>
                    <a:pt x="2966" y="2327"/>
                  </a:cubicBezTo>
                  <a:cubicBezTo>
                    <a:pt x="2908" y="2152"/>
                    <a:pt x="2850" y="1920"/>
                    <a:pt x="2734" y="1687"/>
                  </a:cubicBezTo>
                  <a:cubicBezTo>
                    <a:pt x="2617" y="1454"/>
                    <a:pt x="2501" y="1222"/>
                    <a:pt x="2443" y="1047"/>
                  </a:cubicBezTo>
                  <a:cubicBezTo>
                    <a:pt x="2385" y="931"/>
                    <a:pt x="2385" y="873"/>
                    <a:pt x="2327" y="815"/>
                  </a:cubicBezTo>
                  <a:cubicBezTo>
                    <a:pt x="2327" y="757"/>
                    <a:pt x="2269" y="757"/>
                    <a:pt x="2269" y="757"/>
                  </a:cubicBezTo>
                  <a:cubicBezTo>
                    <a:pt x="2269" y="757"/>
                    <a:pt x="2152" y="698"/>
                    <a:pt x="1920" y="582"/>
                  </a:cubicBezTo>
                  <a:cubicBezTo>
                    <a:pt x="1687" y="524"/>
                    <a:pt x="1454" y="408"/>
                    <a:pt x="1163" y="291"/>
                  </a:cubicBezTo>
                  <a:cubicBezTo>
                    <a:pt x="873" y="233"/>
                    <a:pt x="582" y="117"/>
                    <a:pt x="349" y="59"/>
                  </a:cubicBezTo>
                  <a:cubicBezTo>
                    <a:pt x="117" y="59"/>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0"/>
            <p:cNvSpPr/>
            <p:nvPr/>
          </p:nvSpPr>
          <p:spPr>
            <a:xfrm>
              <a:off x="7137575" y="698950"/>
              <a:ext cx="53825" cy="40750"/>
            </a:xfrm>
            <a:custGeom>
              <a:avLst/>
              <a:gdLst/>
              <a:ahLst/>
              <a:cxnLst/>
              <a:rect l="l" t="t" r="r" b="b"/>
              <a:pathLst>
                <a:path w="2153" h="1630" extrusionOk="0">
                  <a:moveTo>
                    <a:pt x="1" y="0"/>
                  </a:moveTo>
                  <a:cubicBezTo>
                    <a:pt x="1" y="0"/>
                    <a:pt x="1" y="59"/>
                    <a:pt x="59" y="59"/>
                  </a:cubicBezTo>
                  <a:cubicBezTo>
                    <a:pt x="59" y="117"/>
                    <a:pt x="117" y="175"/>
                    <a:pt x="117" y="291"/>
                  </a:cubicBezTo>
                  <a:cubicBezTo>
                    <a:pt x="233" y="408"/>
                    <a:pt x="292" y="640"/>
                    <a:pt x="408" y="815"/>
                  </a:cubicBezTo>
                  <a:cubicBezTo>
                    <a:pt x="466" y="1047"/>
                    <a:pt x="582" y="1222"/>
                    <a:pt x="641" y="1396"/>
                  </a:cubicBezTo>
                  <a:cubicBezTo>
                    <a:pt x="699" y="1571"/>
                    <a:pt x="699" y="1629"/>
                    <a:pt x="699" y="1629"/>
                  </a:cubicBezTo>
                  <a:lnTo>
                    <a:pt x="2153" y="1164"/>
                  </a:lnTo>
                  <a:cubicBezTo>
                    <a:pt x="2153" y="1164"/>
                    <a:pt x="1978" y="1047"/>
                    <a:pt x="1804" y="931"/>
                  </a:cubicBezTo>
                  <a:cubicBezTo>
                    <a:pt x="1629" y="815"/>
                    <a:pt x="1339" y="640"/>
                    <a:pt x="1106" y="524"/>
                  </a:cubicBezTo>
                  <a:cubicBezTo>
                    <a:pt x="815" y="349"/>
                    <a:pt x="524" y="233"/>
                    <a:pt x="350" y="175"/>
                  </a:cubicBezTo>
                  <a:cubicBezTo>
                    <a:pt x="233" y="117"/>
                    <a:pt x="175" y="59"/>
                    <a:pt x="117" y="59"/>
                  </a:cubicBezTo>
                  <a:cubicBezTo>
                    <a:pt x="59" y="1"/>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0"/>
            <p:cNvSpPr/>
            <p:nvPr/>
          </p:nvSpPr>
          <p:spPr>
            <a:xfrm>
              <a:off x="7155025" y="728025"/>
              <a:ext cx="49475" cy="48025"/>
            </a:xfrm>
            <a:custGeom>
              <a:avLst/>
              <a:gdLst/>
              <a:ahLst/>
              <a:cxnLst/>
              <a:rect l="l" t="t" r="r" b="b"/>
              <a:pathLst>
                <a:path w="1979" h="1921" extrusionOk="0">
                  <a:moveTo>
                    <a:pt x="1455" y="1"/>
                  </a:moveTo>
                  <a:lnTo>
                    <a:pt x="1" y="466"/>
                  </a:lnTo>
                  <a:cubicBezTo>
                    <a:pt x="1" y="466"/>
                    <a:pt x="117" y="582"/>
                    <a:pt x="350" y="699"/>
                  </a:cubicBezTo>
                  <a:cubicBezTo>
                    <a:pt x="524" y="815"/>
                    <a:pt x="757" y="989"/>
                    <a:pt x="989" y="1164"/>
                  </a:cubicBezTo>
                  <a:cubicBezTo>
                    <a:pt x="1280" y="1338"/>
                    <a:pt x="1513" y="1513"/>
                    <a:pt x="1687" y="1687"/>
                  </a:cubicBezTo>
                  <a:cubicBezTo>
                    <a:pt x="1862" y="1804"/>
                    <a:pt x="1978" y="1920"/>
                    <a:pt x="1978" y="1920"/>
                  </a:cubicBezTo>
                  <a:cubicBezTo>
                    <a:pt x="1978" y="1920"/>
                    <a:pt x="1862" y="1455"/>
                    <a:pt x="1746" y="931"/>
                  </a:cubicBezTo>
                  <a:cubicBezTo>
                    <a:pt x="1687" y="699"/>
                    <a:pt x="1629" y="466"/>
                    <a:pt x="1571" y="292"/>
                  </a:cubicBezTo>
                  <a:cubicBezTo>
                    <a:pt x="1513" y="117"/>
                    <a:pt x="1455" y="1"/>
                    <a:pt x="1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0"/>
            <p:cNvSpPr/>
            <p:nvPr/>
          </p:nvSpPr>
          <p:spPr>
            <a:xfrm>
              <a:off x="7155025" y="739675"/>
              <a:ext cx="58200" cy="84350"/>
            </a:xfrm>
            <a:custGeom>
              <a:avLst/>
              <a:gdLst/>
              <a:ahLst/>
              <a:cxnLst/>
              <a:rect l="l" t="t" r="r" b="b"/>
              <a:pathLst>
                <a:path w="2328" h="3374" extrusionOk="0">
                  <a:moveTo>
                    <a:pt x="1" y="0"/>
                  </a:moveTo>
                  <a:cubicBezTo>
                    <a:pt x="1" y="0"/>
                    <a:pt x="59" y="116"/>
                    <a:pt x="117" y="291"/>
                  </a:cubicBezTo>
                  <a:cubicBezTo>
                    <a:pt x="175" y="465"/>
                    <a:pt x="233" y="698"/>
                    <a:pt x="292" y="872"/>
                  </a:cubicBezTo>
                  <a:cubicBezTo>
                    <a:pt x="408" y="1338"/>
                    <a:pt x="466" y="1745"/>
                    <a:pt x="466" y="1745"/>
                  </a:cubicBezTo>
                  <a:cubicBezTo>
                    <a:pt x="466" y="1745"/>
                    <a:pt x="641" y="1861"/>
                    <a:pt x="757" y="1978"/>
                  </a:cubicBezTo>
                  <a:cubicBezTo>
                    <a:pt x="931" y="2152"/>
                    <a:pt x="1164" y="2327"/>
                    <a:pt x="1397" y="2559"/>
                  </a:cubicBezTo>
                  <a:cubicBezTo>
                    <a:pt x="1862" y="2966"/>
                    <a:pt x="2327" y="3373"/>
                    <a:pt x="2327" y="3373"/>
                  </a:cubicBezTo>
                  <a:cubicBezTo>
                    <a:pt x="2327" y="3373"/>
                    <a:pt x="2269" y="2908"/>
                    <a:pt x="2153" y="2385"/>
                  </a:cubicBezTo>
                  <a:cubicBezTo>
                    <a:pt x="2153" y="2152"/>
                    <a:pt x="2095" y="1919"/>
                    <a:pt x="2036" y="1745"/>
                  </a:cubicBezTo>
                  <a:cubicBezTo>
                    <a:pt x="2036" y="1570"/>
                    <a:pt x="1978" y="1454"/>
                    <a:pt x="1978" y="1454"/>
                  </a:cubicBezTo>
                  <a:cubicBezTo>
                    <a:pt x="1978" y="1454"/>
                    <a:pt x="1862" y="1338"/>
                    <a:pt x="1687" y="1221"/>
                  </a:cubicBezTo>
                  <a:cubicBezTo>
                    <a:pt x="1513" y="1047"/>
                    <a:pt x="1280" y="872"/>
                    <a:pt x="989" y="698"/>
                  </a:cubicBezTo>
                  <a:cubicBezTo>
                    <a:pt x="757" y="523"/>
                    <a:pt x="524" y="349"/>
                    <a:pt x="350" y="233"/>
                  </a:cubicBezTo>
                  <a:cubicBezTo>
                    <a:pt x="117" y="116"/>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0"/>
            <p:cNvSpPr/>
            <p:nvPr/>
          </p:nvSpPr>
          <p:spPr>
            <a:xfrm>
              <a:off x="7166675" y="783275"/>
              <a:ext cx="46550" cy="46575"/>
            </a:xfrm>
            <a:custGeom>
              <a:avLst/>
              <a:gdLst/>
              <a:ahLst/>
              <a:cxnLst/>
              <a:rect l="l" t="t" r="r" b="b"/>
              <a:pathLst>
                <a:path w="1862" h="1863" extrusionOk="0">
                  <a:moveTo>
                    <a:pt x="0" y="1"/>
                  </a:moveTo>
                  <a:lnTo>
                    <a:pt x="0" y="1"/>
                  </a:lnTo>
                  <a:cubicBezTo>
                    <a:pt x="0" y="1"/>
                    <a:pt x="58" y="117"/>
                    <a:pt x="58" y="292"/>
                  </a:cubicBezTo>
                  <a:cubicBezTo>
                    <a:pt x="116" y="466"/>
                    <a:pt x="175" y="699"/>
                    <a:pt x="175" y="931"/>
                  </a:cubicBezTo>
                  <a:cubicBezTo>
                    <a:pt x="291" y="1397"/>
                    <a:pt x="349" y="1862"/>
                    <a:pt x="349" y="1862"/>
                  </a:cubicBezTo>
                  <a:lnTo>
                    <a:pt x="1861" y="1629"/>
                  </a:lnTo>
                  <a:cubicBezTo>
                    <a:pt x="1861" y="1629"/>
                    <a:pt x="1396" y="1222"/>
                    <a:pt x="931" y="815"/>
                  </a:cubicBezTo>
                  <a:cubicBezTo>
                    <a:pt x="698" y="583"/>
                    <a:pt x="465" y="408"/>
                    <a:pt x="291" y="234"/>
                  </a:cubicBezTo>
                  <a:cubicBezTo>
                    <a:pt x="116" y="117"/>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0"/>
            <p:cNvSpPr/>
            <p:nvPr/>
          </p:nvSpPr>
          <p:spPr>
            <a:xfrm>
              <a:off x="7175400" y="824000"/>
              <a:ext cx="43625" cy="48000"/>
            </a:xfrm>
            <a:custGeom>
              <a:avLst/>
              <a:gdLst/>
              <a:ahLst/>
              <a:cxnLst/>
              <a:rect l="l" t="t" r="r" b="b"/>
              <a:pathLst>
                <a:path w="1745" h="1920" extrusionOk="0">
                  <a:moveTo>
                    <a:pt x="1512" y="0"/>
                  </a:moveTo>
                  <a:lnTo>
                    <a:pt x="0" y="233"/>
                  </a:lnTo>
                  <a:cubicBezTo>
                    <a:pt x="0" y="233"/>
                    <a:pt x="465" y="640"/>
                    <a:pt x="872" y="1047"/>
                  </a:cubicBezTo>
                  <a:cubicBezTo>
                    <a:pt x="1105" y="1280"/>
                    <a:pt x="1280" y="1454"/>
                    <a:pt x="1454" y="1629"/>
                  </a:cubicBezTo>
                  <a:cubicBezTo>
                    <a:pt x="1629" y="1803"/>
                    <a:pt x="1687" y="1920"/>
                    <a:pt x="1687" y="1920"/>
                  </a:cubicBezTo>
                  <a:lnTo>
                    <a:pt x="1745" y="1920"/>
                  </a:lnTo>
                  <a:cubicBezTo>
                    <a:pt x="1745" y="1920"/>
                    <a:pt x="1687" y="1803"/>
                    <a:pt x="1687" y="1629"/>
                  </a:cubicBezTo>
                  <a:cubicBezTo>
                    <a:pt x="1687" y="1454"/>
                    <a:pt x="1629" y="1222"/>
                    <a:pt x="1629" y="989"/>
                  </a:cubicBezTo>
                  <a:cubicBezTo>
                    <a:pt x="1570" y="466"/>
                    <a:pt x="1512" y="0"/>
                    <a:pt x="1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0"/>
            <p:cNvSpPr/>
            <p:nvPr/>
          </p:nvSpPr>
          <p:spPr>
            <a:xfrm>
              <a:off x="7175400" y="829825"/>
              <a:ext cx="46550" cy="90175"/>
            </a:xfrm>
            <a:custGeom>
              <a:avLst/>
              <a:gdLst/>
              <a:ahLst/>
              <a:cxnLst/>
              <a:rect l="l" t="t" r="r" b="b"/>
              <a:pathLst>
                <a:path w="1862" h="3607" extrusionOk="0">
                  <a:moveTo>
                    <a:pt x="0" y="0"/>
                  </a:moveTo>
                  <a:cubicBezTo>
                    <a:pt x="0" y="0"/>
                    <a:pt x="58" y="465"/>
                    <a:pt x="116" y="931"/>
                  </a:cubicBezTo>
                  <a:cubicBezTo>
                    <a:pt x="174" y="1163"/>
                    <a:pt x="174" y="1396"/>
                    <a:pt x="174" y="1570"/>
                  </a:cubicBezTo>
                  <a:cubicBezTo>
                    <a:pt x="174" y="1745"/>
                    <a:pt x="233" y="1861"/>
                    <a:pt x="233" y="1861"/>
                  </a:cubicBezTo>
                  <a:cubicBezTo>
                    <a:pt x="233" y="1861"/>
                    <a:pt x="291" y="1919"/>
                    <a:pt x="465" y="2094"/>
                  </a:cubicBezTo>
                  <a:cubicBezTo>
                    <a:pt x="640" y="2268"/>
                    <a:pt x="814" y="2501"/>
                    <a:pt x="1047" y="2734"/>
                  </a:cubicBezTo>
                  <a:cubicBezTo>
                    <a:pt x="1280" y="2908"/>
                    <a:pt x="1454" y="3141"/>
                    <a:pt x="1629" y="3315"/>
                  </a:cubicBezTo>
                  <a:cubicBezTo>
                    <a:pt x="1745" y="3490"/>
                    <a:pt x="1861" y="3606"/>
                    <a:pt x="1861" y="3606"/>
                  </a:cubicBezTo>
                  <a:cubicBezTo>
                    <a:pt x="1861" y="3606"/>
                    <a:pt x="1861" y="3490"/>
                    <a:pt x="1861" y="3315"/>
                  </a:cubicBezTo>
                  <a:cubicBezTo>
                    <a:pt x="1861" y="3141"/>
                    <a:pt x="1803" y="2908"/>
                    <a:pt x="1803" y="2676"/>
                  </a:cubicBezTo>
                  <a:cubicBezTo>
                    <a:pt x="1803" y="2385"/>
                    <a:pt x="1745" y="2152"/>
                    <a:pt x="1745" y="1978"/>
                  </a:cubicBezTo>
                  <a:cubicBezTo>
                    <a:pt x="1745" y="1803"/>
                    <a:pt x="1745" y="1687"/>
                    <a:pt x="1745" y="1687"/>
                  </a:cubicBezTo>
                  <a:lnTo>
                    <a:pt x="1687" y="1687"/>
                  </a:lnTo>
                  <a:cubicBezTo>
                    <a:pt x="1687" y="1687"/>
                    <a:pt x="1629" y="1570"/>
                    <a:pt x="1454" y="1396"/>
                  </a:cubicBezTo>
                  <a:cubicBezTo>
                    <a:pt x="1280" y="1221"/>
                    <a:pt x="1105" y="1047"/>
                    <a:pt x="872" y="814"/>
                  </a:cubicBezTo>
                  <a:cubicBezTo>
                    <a:pt x="465" y="407"/>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0"/>
            <p:cNvSpPr/>
            <p:nvPr/>
          </p:nvSpPr>
          <p:spPr>
            <a:xfrm>
              <a:off x="7179750" y="876350"/>
              <a:ext cx="42200" cy="46550"/>
            </a:xfrm>
            <a:custGeom>
              <a:avLst/>
              <a:gdLst/>
              <a:ahLst/>
              <a:cxnLst/>
              <a:rect l="l" t="t" r="r" b="b"/>
              <a:pathLst>
                <a:path w="1688" h="1862" extrusionOk="0">
                  <a:moveTo>
                    <a:pt x="0" y="0"/>
                  </a:moveTo>
                  <a:cubicBezTo>
                    <a:pt x="1" y="0"/>
                    <a:pt x="59" y="117"/>
                    <a:pt x="59" y="291"/>
                  </a:cubicBezTo>
                  <a:cubicBezTo>
                    <a:pt x="59" y="466"/>
                    <a:pt x="59" y="698"/>
                    <a:pt x="117" y="931"/>
                  </a:cubicBezTo>
                  <a:cubicBezTo>
                    <a:pt x="117" y="1163"/>
                    <a:pt x="117" y="1396"/>
                    <a:pt x="175" y="1571"/>
                  </a:cubicBezTo>
                  <a:cubicBezTo>
                    <a:pt x="175" y="1745"/>
                    <a:pt x="175" y="1861"/>
                    <a:pt x="175" y="1861"/>
                  </a:cubicBezTo>
                  <a:lnTo>
                    <a:pt x="1687" y="1745"/>
                  </a:lnTo>
                  <a:cubicBezTo>
                    <a:pt x="1687" y="1745"/>
                    <a:pt x="1571" y="1629"/>
                    <a:pt x="1396" y="1454"/>
                  </a:cubicBezTo>
                  <a:cubicBezTo>
                    <a:pt x="1280" y="1280"/>
                    <a:pt x="1047" y="1047"/>
                    <a:pt x="873" y="873"/>
                  </a:cubicBezTo>
                  <a:cubicBezTo>
                    <a:pt x="640" y="640"/>
                    <a:pt x="466" y="407"/>
                    <a:pt x="291" y="233"/>
                  </a:cubicBezTo>
                  <a:cubicBezTo>
                    <a:pt x="117" y="58"/>
                    <a:pt x="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0"/>
            <p:cNvSpPr/>
            <p:nvPr/>
          </p:nvSpPr>
          <p:spPr>
            <a:xfrm>
              <a:off x="7184100" y="919975"/>
              <a:ext cx="39300" cy="48000"/>
            </a:xfrm>
            <a:custGeom>
              <a:avLst/>
              <a:gdLst/>
              <a:ahLst/>
              <a:cxnLst/>
              <a:rect l="l" t="t" r="r" b="b"/>
              <a:pathLst>
                <a:path w="1572" h="1920" extrusionOk="0">
                  <a:moveTo>
                    <a:pt x="1513" y="0"/>
                  </a:moveTo>
                  <a:lnTo>
                    <a:pt x="1" y="116"/>
                  </a:lnTo>
                  <a:cubicBezTo>
                    <a:pt x="1" y="116"/>
                    <a:pt x="117" y="233"/>
                    <a:pt x="234" y="349"/>
                  </a:cubicBezTo>
                  <a:cubicBezTo>
                    <a:pt x="408" y="524"/>
                    <a:pt x="583" y="756"/>
                    <a:pt x="815" y="989"/>
                  </a:cubicBezTo>
                  <a:cubicBezTo>
                    <a:pt x="990" y="1222"/>
                    <a:pt x="1164" y="1454"/>
                    <a:pt x="1339" y="1629"/>
                  </a:cubicBezTo>
                  <a:cubicBezTo>
                    <a:pt x="1455" y="1803"/>
                    <a:pt x="1571" y="1919"/>
                    <a:pt x="1571" y="1919"/>
                  </a:cubicBezTo>
                  <a:lnTo>
                    <a:pt x="1571" y="1629"/>
                  </a:lnTo>
                  <a:cubicBezTo>
                    <a:pt x="1571" y="1454"/>
                    <a:pt x="1571" y="1222"/>
                    <a:pt x="1571" y="989"/>
                  </a:cubicBezTo>
                  <a:cubicBezTo>
                    <a:pt x="1513" y="756"/>
                    <a:pt x="1513" y="465"/>
                    <a:pt x="1513" y="291"/>
                  </a:cubicBezTo>
                  <a:cubicBezTo>
                    <a:pt x="1513" y="116"/>
                    <a:pt x="1513" y="0"/>
                    <a:pt x="1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0"/>
            <p:cNvSpPr/>
            <p:nvPr/>
          </p:nvSpPr>
          <p:spPr>
            <a:xfrm>
              <a:off x="7184100" y="922875"/>
              <a:ext cx="39300" cy="94525"/>
            </a:xfrm>
            <a:custGeom>
              <a:avLst/>
              <a:gdLst/>
              <a:ahLst/>
              <a:cxnLst/>
              <a:rect l="l" t="t" r="r" b="b"/>
              <a:pathLst>
                <a:path w="1572" h="3781" extrusionOk="0">
                  <a:moveTo>
                    <a:pt x="1" y="0"/>
                  </a:moveTo>
                  <a:cubicBezTo>
                    <a:pt x="1" y="0"/>
                    <a:pt x="1" y="117"/>
                    <a:pt x="1" y="291"/>
                  </a:cubicBezTo>
                  <a:cubicBezTo>
                    <a:pt x="1" y="466"/>
                    <a:pt x="1" y="698"/>
                    <a:pt x="59" y="931"/>
                  </a:cubicBezTo>
                  <a:cubicBezTo>
                    <a:pt x="59" y="1164"/>
                    <a:pt x="59" y="1396"/>
                    <a:pt x="59" y="1571"/>
                  </a:cubicBezTo>
                  <a:lnTo>
                    <a:pt x="59" y="1862"/>
                  </a:lnTo>
                  <a:cubicBezTo>
                    <a:pt x="59" y="1862"/>
                    <a:pt x="117" y="1978"/>
                    <a:pt x="292" y="2152"/>
                  </a:cubicBezTo>
                  <a:cubicBezTo>
                    <a:pt x="408" y="2327"/>
                    <a:pt x="583" y="2560"/>
                    <a:pt x="815" y="2792"/>
                  </a:cubicBezTo>
                  <a:cubicBezTo>
                    <a:pt x="990" y="3025"/>
                    <a:pt x="1164" y="3258"/>
                    <a:pt x="1281" y="3432"/>
                  </a:cubicBezTo>
                  <a:cubicBezTo>
                    <a:pt x="1455" y="3606"/>
                    <a:pt x="1513" y="3781"/>
                    <a:pt x="1513" y="3781"/>
                  </a:cubicBezTo>
                  <a:cubicBezTo>
                    <a:pt x="1513" y="3781"/>
                    <a:pt x="1513" y="3606"/>
                    <a:pt x="1571" y="3432"/>
                  </a:cubicBezTo>
                  <a:cubicBezTo>
                    <a:pt x="1571" y="3258"/>
                    <a:pt x="1571" y="3025"/>
                    <a:pt x="1571" y="2792"/>
                  </a:cubicBezTo>
                  <a:lnTo>
                    <a:pt x="1571" y="2094"/>
                  </a:lnTo>
                  <a:lnTo>
                    <a:pt x="1571" y="1803"/>
                  </a:lnTo>
                  <a:cubicBezTo>
                    <a:pt x="1571" y="1803"/>
                    <a:pt x="1455" y="1687"/>
                    <a:pt x="1339" y="1513"/>
                  </a:cubicBezTo>
                  <a:cubicBezTo>
                    <a:pt x="1164" y="1338"/>
                    <a:pt x="990" y="1106"/>
                    <a:pt x="815" y="873"/>
                  </a:cubicBezTo>
                  <a:cubicBezTo>
                    <a:pt x="583" y="640"/>
                    <a:pt x="408" y="408"/>
                    <a:pt x="234" y="233"/>
                  </a:cubicBezTo>
                  <a:cubicBezTo>
                    <a:pt x="117" y="117"/>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p:nvPr/>
          </p:nvSpPr>
          <p:spPr>
            <a:xfrm>
              <a:off x="7185575" y="969400"/>
              <a:ext cx="37825" cy="48000"/>
            </a:xfrm>
            <a:custGeom>
              <a:avLst/>
              <a:gdLst/>
              <a:ahLst/>
              <a:cxnLst/>
              <a:rect l="l" t="t" r="r" b="b"/>
              <a:pathLst>
                <a:path w="1513" h="1920" extrusionOk="0">
                  <a:moveTo>
                    <a:pt x="0" y="1"/>
                  </a:moveTo>
                  <a:lnTo>
                    <a:pt x="0" y="291"/>
                  </a:lnTo>
                  <a:lnTo>
                    <a:pt x="0" y="931"/>
                  </a:lnTo>
                  <a:cubicBezTo>
                    <a:pt x="0" y="1164"/>
                    <a:pt x="0" y="1397"/>
                    <a:pt x="0" y="1571"/>
                  </a:cubicBezTo>
                  <a:cubicBezTo>
                    <a:pt x="0" y="1745"/>
                    <a:pt x="0" y="1862"/>
                    <a:pt x="0" y="1862"/>
                  </a:cubicBezTo>
                  <a:lnTo>
                    <a:pt x="1510" y="1920"/>
                  </a:lnTo>
                  <a:lnTo>
                    <a:pt x="1510" y="1920"/>
                  </a:lnTo>
                  <a:cubicBezTo>
                    <a:pt x="1453" y="1915"/>
                    <a:pt x="1395" y="1743"/>
                    <a:pt x="1280" y="1571"/>
                  </a:cubicBezTo>
                  <a:cubicBezTo>
                    <a:pt x="1105" y="1397"/>
                    <a:pt x="931" y="1164"/>
                    <a:pt x="756" y="931"/>
                  </a:cubicBezTo>
                  <a:cubicBezTo>
                    <a:pt x="582" y="699"/>
                    <a:pt x="349" y="466"/>
                    <a:pt x="233" y="291"/>
                  </a:cubicBezTo>
                  <a:cubicBezTo>
                    <a:pt x="58" y="117"/>
                    <a:pt x="0" y="1"/>
                    <a:pt x="0" y="1"/>
                  </a:cubicBezTo>
                  <a:close/>
                  <a:moveTo>
                    <a:pt x="1510" y="1920"/>
                  </a:moveTo>
                  <a:lnTo>
                    <a:pt x="1510" y="1920"/>
                  </a:lnTo>
                  <a:cubicBezTo>
                    <a:pt x="1511" y="1920"/>
                    <a:pt x="1512" y="1920"/>
                    <a:pt x="1512" y="1920"/>
                  </a:cubicBezTo>
                  <a:lnTo>
                    <a:pt x="1510" y="192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0"/>
            <p:cNvSpPr/>
            <p:nvPr/>
          </p:nvSpPr>
          <p:spPr>
            <a:xfrm>
              <a:off x="7185575" y="1015925"/>
              <a:ext cx="37825" cy="49475"/>
            </a:xfrm>
            <a:custGeom>
              <a:avLst/>
              <a:gdLst/>
              <a:ahLst/>
              <a:cxnLst/>
              <a:rect l="l" t="t" r="r" b="b"/>
              <a:pathLst>
                <a:path w="1513" h="1979" extrusionOk="0">
                  <a:moveTo>
                    <a:pt x="0" y="1"/>
                  </a:moveTo>
                  <a:cubicBezTo>
                    <a:pt x="0" y="1"/>
                    <a:pt x="58" y="117"/>
                    <a:pt x="175" y="292"/>
                  </a:cubicBezTo>
                  <a:cubicBezTo>
                    <a:pt x="349" y="466"/>
                    <a:pt x="524" y="699"/>
                    <a:pt x="698" y="990"/>
                  </a:cubicBezTo>
                  <a:cubicBezTo>
                    <a:pt x="873" y="1222"/>
                    <a:pt x="1047" y="1455"/>
                    <a:pt x="1163" y="1629"/>
                  </a:cubicBezTo>
                  <a:cubicBezTo>
                    <a:pt x="1280" y="1862"/>
                    <a:pt x="1396" y="1978"/>
                    <a:pt x="1396" y="1978"/>
                  </a:cubicBezTo>
                  <a:cubicBezTo>
                    <a:pt x="1396" y="1978"/>
                    <a:pt x="1396" y="1862"/>
                    <a:pt x="1396" y="1688"/>
                  </a:cubicBezTo>
                  <a:cubicBezTo>
                    <a:pt x="1396" y="1513"/>
                    <a:pt x="1454" y="1280"/>
                    <a:pt x="1454" y="990"/>
                  </a:cubicBezTo>
                  <a:cubicBezTo>
                    <a:pt x="1454" y="757"/>
                    <a:pt x="1454" y="524"/>
                    <a:pt x="1512" y="350"/>
                  </a:cubicBezTo>
                  <a:cubicBezTo>
                    <a:pt x="1512" y="175"/>
                    <a:pt x="1512" y="59"/>
                    <a:pt x="1512" y="5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0"/>
            <p:cNvSpPr/>
            <p:nvPr/>
          </p:nvSpPr>
          <p:spPr>
            <a:xfrm>
              <a:off x="7182650" y="1015925"/>
              <a:ext cx="37850" cy="97450"/>
            </a:xfrm>
            <a:custGeom>
              <a:avLst/>
              <a:gdLst/>
              <a:ahLst/>
              <a:cxnLst/>
              <a:rect l="l" t="t" r="r" b="b"/>
              <a:pathLst>
                <a:path w="1514" h="3898" extrusionOk="0">
                  <a:moveTo>
                    <a:pt x="117" y="1"/>
                  </a:moveTo>
                  <a:cubicBezTo>
                    <a:pt x="117" y="1"/>
                    <a:pt x="117" y="117"/>
                    <a:pt x="59" y="292"/>
                  </a:cubicBezTo>
                  <a:cubicBezTo>
                    <a:pt x="59" y="466"/>
                    <a:pt x="59" y="699"/>
                    <a:pt x="59" y="931"/>
                  </a:cubicBezTo>
                  <a:cubicBezTo>
                    <a:pt x="59" y="1164"/>
                    <a:pt x="1" y="1397"/>
                    <a:pt x="1" y="1571"/>
                  </a:cubicBezTo>
                  <a:cubicBezTo>
                    <a:pt x="1" y="1746"/>
                    <a:pt x="1" y="1862"/>
                    <a:pt x="1" y="1862"/>
                  </a:cubicBezTo>
                  <a:cubicBezTo>
                    <a:pt x="1" y="1862"/>
                    <a:pt x="59" y="1978"/>
                    <a:pt x="175" y="2153"/>
                  </a:cubicBezTo>
                  <a:cubicBezTo>
                    <a:pt x="292" y="2327"/>
                    <a:pt x="466" y="2618"/>
                    <a:pt x="641" y="2851"/>
                  </a:cubicBezTo>
                  <a:cubicBezTo>
                    <a:pt x="815" y="3142"/>
                    <a:pt x="931" y="3374"/>
                    <a:pt x="1048" y="3607"/>
                  </a:cubicBezTo>
                  <a:cubicBezTo>
                    <a:pt x="1164" y="3781"/>
                    <a:pt x="1280" y="3898"/>
                    <a:pt x="1280" y="3898"/>
                  </a:cubicBezTo>
                  <a:cubicBezTo>
                    <a:pt x="1280" y="3898"/>
                    <a:pt x="1280" y="3781"/>
                    <a:pt x="1280" y="3607"/>
                  </a:cubicBezTo>
                  <a:cubicBezTo>
                    <a:pt x="1339" y="3432"/>
                    <a:pt x="1397" y="3200"/>
                    <a:pt x="1397" y="2967"/>
                  </a:cubicBezTo>
                  <a:lnTo>
                    <a:pt x="1455" y="2269"/>
                  </a:lnTo>
                  <a:cubicBezTo>
                    <a:pt x="1513" y="2095"/>
                    <a:pt x="1513" y="1978"/>
                    <a:pt x="1513" y="1978"/>
                  </a:cubicBezTo>
                  <a:cubicBezTo>
                    <a:pt x="1513" y="1978"/>
                    <a:pt x="1397" y="1862"/>
                    <a:pt x="1280" y="1629"/>
                  </a:cubicBezTo>
                  <a:cubicBezTo>
                    <a:pt x="1164" y="1455"/>
                    <a:pt x="990" y="1222"/>
                    <a:pt x="815" y="990"/>
                  </a:cubicBezTo>
                  <a:cubicBezTo>
                    <a:pt x="641" y="699"/>
                    <a:pt x="466" y="466"/>
                    <a:pt x="292" y="292"/>
                  </a:cubicBezTo>
                  <a:cubicBezTo>
                    <a:pt x="175" y="117"/>
                    <a:pt x="117"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0"/>
            <p:cNvSpPr/>
            <p:nvPr/>
          </p:nvSpPr>
          <p:spPr>
            <a:xfrm>
              <a:off x="7176850" y="1062450"/>
              <a:ext cx="37825" cy="50925"/>
            </a:xfrm>
            <a:custGeom>
              <a:avLst/>
              <a:gdLst/>
              <a:ahLst/>
              <a:cxnLst/>
              <a:rect l="l" t="t" r="r" b="b"/>
              <a:pathLst>
                <a:path w="1513" h="2037" extrusionOk="0">
                  <a:moveTo>
                    <a:pt x="233" y="1"/>
                  </a:moveTo>
                  <a:cubicBezTo>
                    <a:pt x="233" y="1"/>
                    <a:pt x="175" y="117"/>
                    <a:pt x="175" y="292"/>
                  </a:cubicBezTo>
                  <a:cubicBezTo>
                    <a:pt x="175" y="466"/>
                    <a:pt x="116" y="699"/>
                    <a:pt x="116" y="932"/>
                  </a:cubicBezTo>
                  <a:cubicBezTo>
                    <a:pt x="116" y="1164"/>
                    <a:pt x="58" y="1339"/>
                    <a:pt x="58" y="1513"/>
                  </a:cubicBezTo>
                  <a:cubicBezTo>
                    <a:pt x="0" y="1688"/>
                    <a:pt x="0" y="1804"/>
                    <a:pt x="0" y="1804"/>
                  </a:cubicBezTo>
                  <a:lnTo>
                    <a:pt x="1449" y="2027"/>
                  </a:lnTo>
                  <a:lnTo>
                    <a:pt x="1449" y="2027"/>
                  </a:lnTo>
                  <a:cubicBezTo>
                    <a:pt x="1433" y="1995"/>
                    <a:pt x="1377" y="1882"/>
                    <a:pt x="1280" y="1688"/>
                  </a:cubicBezTo>
                  <a:cubicBezTo>
                    <a:pt x="1163" y="1513"/>
                    <a:pt x="1047" y="1222"/>
                    <a:pt x="873" y="990"/>
                  </a:cubicBezTo>
                  <a:cubicBezTo>
                    <a:pt x="698" y="757"/>
                    <a:pt x="524" y="466"/>
                    <a:pt x="407" y="292"/>
                  </a:cubicBezTo>
                  <a:cubicBezTo>
                    <a:pt x="291" y="117"/>
                    <a:pt x="233" y="1"/>
                    <a:pt x="233" y="1"/>
                  </a:cubicBezTo>
                  <a:close/>
                  <a:moveTo>
                    <a:pt x="1449" y="2027"/>
                  </a:moveTo>
                  <a:cubicBezTo>
                    <a:pt x="1453" y="2033"/>
                    <a:pt x="1454" y="2037"/>
                    <a:pt x="1454" y="2037"/>
                  </a:cubicBezTo>
                  <a:lnTo>
                    <a:pt x="1512" y="2037"/>
                  </a:lnTo>
                  <a:lnTo>
                    <a:pt x="1449" y="202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0"/>
            <p:cNvSpPr/>
            <p:nvPr/>
          </p:nvSpPr>
          <p:spPr>
            <a:xfrm>
              <a:off x="7176850" y="1107550"/>
              <a:ext cx="37825" cy="53825"/>
            </a:xfrm>
            <a:custGeom>
              <a:avLst/>
              <a:gdLst/>
              <a:ahLst/>
              <a:cxnLst/>
              <a:rect l="l" t="t" r="r" b="b"/>
              <a:pathLst>
                <a:path w="1513" h="2153" extrusionOk="0">
                  <a:moveTo>
                    <a:pt x="0" y="0"/>
                  </a:moveTo>
                  <a:cubicBezTo>
                    <a:pt x="0" y="0"/>
                    <a:pt x="0" y="58"/>
                    <a:pt x="58" y="116"/>
                  </a:cubicBezTo>
                  <a:cubicBezTo>
                    <a:pt x="58" y="175"/>
                    <a:pt x="116" y="233"/>
                    <a:pt x="175" y="349"/>
                  </a:cubicBezTo>
                  <a:cubicBezTo>
                    <a:pt x="291" y="523"/>
                    <a:pt x="465" y="814"/>
                    <a:pt x="582" y="1047"/>
                  </a:cubicBezTo>
                  <a:cubicBezTo>
                    <a:pt x="756" y="1338"/>
                    <a:pt x="873" y="1629"/>
                    <a:pt x="989" y="1803"/>
                  </a:cubicBezTo>
                  <a:cubicBezTo>
                    <a:pt x="1105" y="2036"/>
                    <a:pt x="1163" y="2152"/>
                    <a:pt x="1163" y="2152"/>
                  </a:cubicBezTo>
                  <a:cubicBezTo>
                    <a:pt x="1163" y="2152"/>
                    <a:pt x="1163" y="2036"/>
                    <a:pt x="1222" y="1861"/>
                  </a:cubicBezTo>
                  <a:cubicBezTo>
                    <a:pt x="1222" y="1687"/>
                    <a:pt x="1280" y="1454"/>
                    <a:pt x="1338" y="1163"/>
                  </a:cubicBezTo>
                  <a:cubicBezTo>
                    <a:pt x="1396" y="931"/>
                    <a:pt x="1396" y="698"/>
                    <a:pt x="1454" y="523"/>
                  </a:cubicBezTo>
                  <a:cubicBezTo>
                    <a:pt x="1454" y="465"/>
                    <a:pt x="1512" y="349"/>
                    <a:pt x="1512" y="291"/>
                  </a:cubicBezTo>
                  <a:cubicBezTo>
                    <a:pt x="1512" y="291"/>
                    <a:pt x="1512" y="233"/>
                    <a:pt x="1512" y="23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0"/>
            <p:cNvSpPr/>
            <p:nvPr/>
          </p:nvSpPr>
          <p:spPr>
            <a:xfrm>
              <a:off x="7168125" y="1107550"/>
              <a:ext cx="37825" cy="101800"/>
            </a:xfrm>
            <a:custGeom>
              <a:avLst/>
              <a:gdLst/>
              <a:ahLst/>
              <a:cxnLst/>
              <a:rect l="l" t="t" r="r" b="b"/>
              <a:pathLst>
                <a:path w="1513" h="4072" extrusionOk="0">
                  <a:moveTo>
                    <a:pt x="349" y="0"/>
                  </a:moveTo>
                  <a:cubicBezTo>
                    <a:pt x="349" y="0"/>
                    <a:pt x="349" y="58"/>
                    <a:pt x="349" y="116"/>
                  </a:cubicBezTo>
                  <a:cubicBezTo>
                    <a:pt x="349" y="175"/>
                    <a:pt x="349" y="233"/>
                    <a:pt x="291" y="291"/>
                  </a:cubicBezTo>
                  <a:cubicBezTo>
                    <a:pt x="291" y="465"/>
                    <a:pt x="233" y="698"/>
                    <a:pt x="175" y="931"/>
                  </a:cubicBezTo>
                  <a:cubicBezTo>
                    <a:pt x="175" y="1163"/>
                    <a:pt x="117" y="1396"/>
                    <a:pt x="58" y="1570"/>
                  </a:cubicBezTo>
                  <a:lnTo>
                    <a:pt x="0" y="1861"/>
                  </a:lnTo>
                  <a:cubicBezTo>
                    <a:pt x="0" y="1861"/>
                    <a:pt x="58" y="1861"/>
                    <a:pt x="58" y="1919"/>
                  </a:cubicBezTo>
                  <a:cubicBezTo>
                    <a:pt x="117" y="1978"/>
                    <a:pt x="175" y="2094"/>
                    <a:pt x="175" y="2152"/>
                  </a:cubicBezTo>
                  <a:cubicBezTo>
                    <a:pt x="291" y="2385"/>
                    <a:pt x="407" y="2675"/>
                    <a:pt x="582" y="2908"/>
                  </a:cubicBezTo>
                  <a:cubicBezTo>
                    <a:pt x="698" y="3199"/>
                    <a:pt x="814" y="3490"/>
                    <a:pt x="873" y="3722"/>
                  </a:cubicBezTo>
                  <a:cubicBezTo>
                    <a:pt x="989" y="3897"/>
                    <a:pt x="1047" y="4071"/>
                    <a:pt x="1047" y="4071"/>
                  </a:cubicBezTo>
                  <a:cubicBezTo>
                    <a:pt x="1047" y="4071"/>
                    <a:pt x="1047" y="3955"/>
                    <a:pt x="1105" y="3781"/>
                  </a:cubicBezTo>
                  <a:cubicBezTo>
                    <a:pt x="1163" y="3606"/>
                    <a:pt x="1222" y="3373"/>
                    <a:pt x="1280" y="3141"/>
                  </a:cubicBezTo>
                  <a:cubicBezTo>
                    <a:pt x="1338" y="2850"/>
                    <a:pt x="1396" y="2617"/>
                    <a:pt x="1454" y="2443"/>
                  </a:cubicBezTo>
                  <a:cubicBezTo>
                    <a:pt x="1454" y="2385"/>
                    <a:pt x="1454" y="2326"/>
                    <a:pt x="1512" y="2268"/>
                  </a:cubicBezTo>
                  <a:cubicBezTo>
                    <a:pt x="1512" y="2210"/>
                    <a:pt x="1512" y="2152"/>
                    <a:pt x="1512" y="2152"/>
                  </a:cubicBezTo>
                  <a:cubicBezTo>
                    <a:pt x="1512" y="2152"/>
                    <a:pt x="1454" y="2036"/>
                    <a:pt x="1338" y="1803"/>
                  </a:cubicBezTo>
                  <a:cubicBezTo>
                    <a:pt x="1222" y="1629"/>
                    <a:pt x="1105" y="1338"/>
                    <a:pt x="931" y="1047"/>
                  </a:cubicBezTo>
                  <a:cubicBezTo>
                    <a:pt x="814" y="814"/>
                    <a:pt x="640" y="523"/>
                    <a:pt x="524" y="349"/>
                  </a:cubicBezTo>
                  <a:cubicBezTo>
                    <a:pt x="465" y="233"/>
                    <a:pt x="407" y="175"/>
                    <a:pt x="407" y="116"/>
                  </a:cubicBezTo>
                  <a:cubicBezTo>
                    <a:pt x="349" y="58"/>
                    <a:pt x="349"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p:nvPr/>
          </p:nvSpPr>
          <p:spPr>
            <a:xfrm>
              <a:off x="7157950" y="1154075"/>
              <a:ext cx="36375" cy="55275"/>
            </a:xfrm>
            <a:custGeom>
              <a:avLst/>
              <a:gdLst/>
              <a:ahLst/>
              <a:cxnLst/>
              <a:rect l="l" t="t" r="r" b="b"/>
              <a:pathLst>
                <a:path w="1455" h="2211" extrusionOk="0">
                  <a:moveTo>
                    <a:pt x="407" y="0"/>
                  </a:moveTo>
                  <a:cubicBezTo>
                    <a:pt x="407" y="0"/>
                    <a:pt x="407" y="0"/>
                    <a:pt x="407" y="58"/>
                  </a:cubicBezTo>
                  <a:cubicBezTo>
                    <a:pt x="407" y="117"/>
                    <a:pt x="407" y="175"/>
                    <a:pt x="349" y="233"/>
                  </a:cubicBezTo>
                  <a:cubicBezTo>
                    <a:pt x="349" y="407"/>
                    <a:pt x="291" y="640"/>
                    <a:pt x="233" y="873"/>
                  </a:cubicBezTo>
                  <a:cubicBezTo>
                    <a:pt x="175" y="1105"/>
                    <a:pt x="116" y="1338"/>
                    <a:pt x="58" y="1512"/>
                  </a:cubicBezTo>
                  <a:cubicBezTo>
                    <a:pt x="0" y="1687"/>
                    <a:pt x="0" y="1745"/>
                    <a:pt x="0" y="1745"/>
                  </a:cubicBezTo>
                  <a:lnTo>
                    <a:pt x="1454" y="2210"/>
                  </a:lnTo>
                  <a:cubicBezTo>
                    <a:pt x="1454" y="2210"/>
                    <a:pt x="1396" y="2036"/>
                    <a:pt x="1280" y="1803"/>
                  </a:cubicBezTo>
                  <a:cubicBezTo>
                    <a:pt x="1221" y="1629"/>
                    <a:pt x="1105" y="1338"/>
                    <a:pt x="931" y="1047"/>
                  </a:cubicBezTo>
                  <a:cubicBezTo>
                    <a:pt x="814" y="756"/>
                    <a:pt x="698" y="524"/>
                    <a:pt x="582" y="291"/>
                  </a:cubicBezTo>
                  <a:cubicBezTo>
                    <a:pt x="524" y="233"/>
                    <a:pt x="524" y="117"/>
                    <a:pt x="465" y="58"/>
                  </a:cubicBezTo>
                  <a:cubicBezTo>
                    <a:pt x="407" y="0"/>
                    <a:pt x="407" y="0"/>
                    <a:pt x="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0"/>
            <p:cNvSpPr/>
            <p:nvPr/>
          </p:nvSpPr>
          <p:spPr>
            <a:xfrm>
              <a:off x="7157950" y="1197700"/>
              <a:ext cx="36375" cy="58175"/>
            </a:xfrm>
            <a:custGeom>
              <a:avLst/>
              <a:gdLst/>
              <a:ahLst/>
              <a:cxnLst/>
              <a:rect l="l" t="t" r="r" b="b"/>
              <a:pathLst>
                <a:path w="1455" h="2327" extrusionOk="0">
                  <a:moveTo>
                    <a:pt x="0" y="0"/>
                  </a:moveTo>
                  <a:cubicBezTo>
                    <a:pt x="0" y="0"/>
                    <a:pt x="0" y="58"/>
                    <a:pt x="0" y="116"/>
                  </a:cubicBezTo>
                  <a:cubicBezTo>
                    <a:pt x="58" y="175"/>
                    <a:pt x="58" y="291"/>
                    <a:pt x="116" y="349"/>
                  </a:cubicBezTo>
                  <a:cubicBezTo>
                    <a:pt x="233" y="582"/>
                    <a:pt x="349" y="872"/>
                    <a:pt x="407" y="1163"/>
                  </a:cubicBezTo>
                  <a:cubicBezTo>
                    <a:pt x="524" y="1454"/>
                    <a:pt x="640" y="1687"/>
                    <a:pt x="698" y="1919"/>
                  </a:cubicBezTo>
                  <a:lnTo>
                    <a:pt x="814" y="2327"/>
                  </a:lnTo>
                  <a:lnTo>
                    <a:pt x="931" y="2036"/>
                  </a:lnTo>
                  <a:cubicBezTo>
                    <a:pt x="989" y="1803"/>
                    <a:pt x="1105" y="1570"/>
                    <a:pt x="1163" y="1338"/>
                  </a:cubicBezTo>
                  <a:cubicBezTo>
                    <a:pt x="1221" y="1105"/>
                    <a:pt x="1280" y="872"/>
                    <a:pt x="1338" y="698"/>
                  </a:cubicBezTo>
                  <a:cubicBezTo>
                    <a:pt x="1396" y="640"/>
                    <a:pt x="1396" y="582"/>
                    <a:pt x="1396" y="524"/>
                  </a:cubicBezTo>
                  <a:cubicBezTo>
                    <a:pt x="1454" y="465"/>
                    <a:pt x="1454" y="407"/>
                    <a:pt x="1454" y="407"/>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7143400" y="1197700"/>
              <a:ext cx="36375" cy="103250"/>
            </a:xfrm>
            <a:custGeom>
              <a:avLst/>
              <a:gdLst/>
              <a:ahLst/>
              <a:cxnLst/>
              <a:rect l="l" t="t" r="r" b="b"/>
              <a:pathLst>
                <a:path w="1455" h="4130" extrusionOk="0">
                  <a:moveTo>
                    <a:pt x="582" y="0"/>
                  </a:moveTo>
                  <a:cubicBezTo>
                    <a:pt x="582" y="0"/>
                    <a:pt x="582" y="58"/>
                    <a:pt x="524" y="116"/>
                  </a:cubicBezTo>
                  <a:cubicBezTo>
                    <a:pt x="524" y="175"/>
                    <a:pt x="524" y="233"/>
                    <a:pt x="466" y="291"/>
                  </a:cubicBezTo>
                  <a:cubicBezTo>
                    <a:pt x="408" y="465"/>
                    <a:pt x="349" y="698"/>
                    <a:pt x="291" y="931"/>
                  </a:cubicBezTo>
                  <a:cubicBezTo>
                    <a:pt x="233" y="1105"/>
                    <a:pt x="117" y="1338"/>
                    <a:pt x="117" y="1512"/>
                  </a:cubicBezTo>
                  <a:cubicBezTo>
                    <a:pt x="59" y="1687"/>
                    <a:pt x="0" y="1745"/>
                    <a:pt x="0" y="1745"/>
                  </a:cubicBezTo>
                  <a:cubicBezTo>
                    <a:pt x="0" y="1745"/>
                    <a:pt x="0" y="1803"/>
                    <a:pt x="59" y="1861"/>
                  </a:cubicBezTo>
                  <a:cubicBezTo>
                    <a:pt x="59" y="1919"/>
                    <a:pt x="59" y="2036"/>
                    <a:pt x="117" y="2094"/>
                  </a:cubicBezTo>
                  <a:cubicBezTo>
                    <a:pt x="175" y="2327"/>
                    <a:pt x="291" y="2617"/>
                    <a:pt x="349" y="2908"/>
                  </a:cubicBezTo>
                  <a:cubicBezTo>
                    <a:pt x="466" y="3199"/>
                    <a:pt x="524" y="3490"/>
                    <a:pt x="582" y="3722"/>
                  </a:cubicBezTo>
                  <a:cubicBezTo>
                    <a:pt x="640" y="3955"/>
                    <a:pt x="698" y="4130"/>
                    <a:pt x="698" y="4130"/>
                  </a:cubicBezTo>
                  <a:cubicBezTo>
                    <a:pt x="698" y="4130"/>
                    <a:pt x="757" y="4013"/>
                    <a:pt x="815" y="3839"/>
                  </a:cubicBezTo>
                  <a:cubicBezTo>
                    <a:pt x="873" y="3664"/>
                    <a:pt x="989" y="3432"/>
                    <a:pt x="1106" y="3199"/>
                  </a:cubicBezTo>
                  <a:cubicBezTo>
                    <a:pt x="1164" y="2966"/>
                    <a:pt x="1280" y="2734"/>
                    <a:pt x="1338" y="2559"/>
                  </a:cubicBezTo>
                  <a:cubicBezTo>
                    <a:pt x="1338" y="2501"/>
                    <a:pt x="1396" y="2443"/>
                    <a:pt x="1396" y="2385"/>
                  </a:cubicBezTo>
                  <a:cubicBezTo>
                    <a:pt x="1396" y="2327"/>
                    <a:pt x="1454" y="2269"/>
                    <a:pt x="1454" y="2268"/>
                  </a:cubicBezTo>
                  <a:lnTo>
                    <a:pt x="1454" y="2268"/>
                  </a:lnTo>
                  <a:lnTo>
                    <a:pt x="1396" y="2327"/>
                  </a:lnTo>
                  <a:lnTo>
                    <a:pt x="1280" y="1919"/>
                  </a:lnTo>
                  <a:cubicBezTo>
                    <a:pt x="1222" y="1687"/>
                    <a:pt x="1106" y="1454"/>
                    <a:pt x="989" y="1163"/>
                  </a:cubicBezTo>
                  <a:cubicBezTo>
                    <a:pt x="931" y="872"/>
                    <a:pt x="815" y="582"/>
                    <a:pt x="698" y="349"/>
                  </a:cubicBezTo>
                  <a:cubicBezTo>
                    <a:pt x="640" y="291"/>
                    <a:pt x="640" y="175"/>
                    <a:pt x="582" y="116"/>
                  </a:cubicBezTo>
                  <a:cubicBezTo>
                    <a:pt x="582" y="58"/>
                    <a:pt x="58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7125950" y="1241300"/>
              <a:ext cx="34925" cy="59650"/>
            </a:xfrm>
            <a:custGeom>
              <a:avLst/>
              <a:gdLst/>
              <a:ahLst/>
              <a:cxnLst/>
              <a:rect l="l" t="t" r="r" b="b"/>
              <a:pathLst>
                <a:path w="1397" h="2386" extrusionOk="0">
                  <a:moveTo>
                    <a:pt x="698" y="1"/>
                  </a:moveTo>
                  <a:cubicBezTo>
                    <a:pt x="698" y="1"/>
                    <a:pt x="698" y="59"/>
                    <a:pt x="640" y="117"/>
                  </a:cubicBezTo>
                  <a:cubicBezTo>
                    <a:pt x="640" y="175"/>
                    <a:pt x="640" y="234"/>
                    <a:pt x="582" y="292"/>
                  </a:cubicBezTo>
                  <a:cubicBezTo>
                    <a:pt x="524" y="466"/>
                    <a:pt x="466" y="699"/>
                    <a:pt x="349" y="873"/>
                  </a:cubicBezTo>
                  <a:cubicBezTo>
                    <a:pt x="291" y="1106"/>
                    <a:pt x="175" y="1280"/>
                    <a:pt x="117" y="1455"/>
                  </a:cubicBezTo>
                  <a:cubicBezTo>
                    <a:pt x="59" y="1629"/>
                    <a:pt x="1" y="1746"/>
                    <a:pt x="1" y="1746"/>
                  </a:cubicBezTo>
                  <a:lnTo>
                    <a:pt x="1338" y="2386"/>
                  </a:lnTo>
                  <a:lnTo>
                    <a:pt x="1396" y="2327"/>
                  </a:lnTo>
                  <a:cubicBezTo>
                    <a:pt x="1396" y="2327"/>
                    <a:pt x="1338" y="2211"/>
                    <a:pt x="1280" y="1978"/>
                  </a:cubicBezTo>
                  <a:cubicBezTo>
                    <a:pt x="1222" y="1746"/>
                    <a:pt x="1164" y="1455"/>
                    <a:pt x="1047" y="1164"/>
                  </a:cubicBezTo>
                  <a:cubicBezTo>
                    <a:pt x="989" y="873"/>
                    <a:pt x="873" y="583"/>
                    <a:pt x="815" y="350"/>
                  </a:cubicBezTo>
                  <a:cubicBezTo>
                    <a:pt x="757" y="292"/>
                    <a:pt x="757" y="175"/>
                    <a:pt x="757" y="117"/>
                  </a:cubicBezTo>
                  <a:cubicBezTo>
                    <a:pt x="698" y="59"/>
                    <a:pt x="698" y="1"/>
                    <a:pt x="6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7125950" y="1284925"/>
              <a:ext cx="34925" cy="59650"/>
            </a:xfrm>
            <a:custGeom>
              <a:avLst/>
              <a:gdLst/>
              <a:ahLst/>
              <a:cxnLst/>
              <a:rect l="l" t="t" r="r" b="b"/>
              <a:pathLst>
                <a:path w="1397" h="2386" extrusionOk="0">
                  <a:moveTo>
                    <a:pt x="1" y="1"/>
                  </a:moveTo>
                  <a:cubicBezTo>
                    <a:pt x="1" y="1"/>
                    <a:pt x="1" y="1"/>
                    <a:pt x="1" y="59"/>
                  </a:cubicBezTo>
                  <a:cubicBezTo>
                    <a:pt x="59" y="175"/>
                    <a:pt x="59" y="233"/>
                    <a:pt x="59" y="350"/>
                  </a:cubicBezTo>
                  <a:cubicBezTo>
                    <a:pt x="117" y="582"/>
                    <a:pt x="175" y="873"/>
                    <a:pt x="291" y="1164"/>
                  </a:cubicBezTo>
                  <a:cubicBezTo>
                    <a:pt x="349" y="1455"/>
                    <a:pt x="349" y="1746"/>
                    <a:pt x="408" y="1978"/>
                  </a:cubicBezTo>
                  <a:cubicBezTo>
                    <a:pt x="466" y="2211"/>
                    <a:pt x="466" y="2385"/>
                    <a:pt x="466" y="2385"/>
                  </a:cubicBezTo>
                  <a:cubicBezTo>
                    <a:pt x="466" y="2385"/>
                    <a:pt x="524" y="2269"/>
                    <a:pt x="640" y="2095"/>
                  </a:cubicBezTo>
                  <a:cubicBezTo>
                    <a:pt x="698" y="1920"/>
                    <a:pt x="815" y="1746"/>
                    <a:pt x="931" y="1513"/>
                  </a:cubicBezTo>
                  <a:cubicBezTo>
                    <a:pt x="1047" y="1280"/>
                    <a:pt x="1164" y="1048"/>
                    <a:pt x="1222" y="931"/>
                  </a:cubicBezTo>
                  <a:cubicBezTo>
                    <a:pt x="1280" y="815"/>
                    <a:pt x="1338" y="757"/>
                    <a:pt x="1338" y="699"/>
                  </a:cubicBezTo>
                  <a:cubicBezTo>
                    <a:pt x="1338" y="641"/>
                    <a:pt x="1396" y="641"/>
                    <a:pt x="1396" y="641"/>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7104150" y="1284925"/>
              <a:ext cx="33450" cy="100350"/>
            </a:xfrm>
            <a:custGeom>
              <a:avLst/>
              <a:gdLst/>
              <a:ahLst/>
              <a:cxnLst/>
              <a:rect l="l" t="t" r="r" b="b"/>
              <a:pathLst>
                <a:path w="1338" h="4014" extrusionOk="0">
                  <a:moveTo>
                    <a:pt x="873" y="1"/>
                  </a:moveTo>
                  <a:cubicBezTo>
                    <a:pt x="873" y="1"/>
                    <a:pt x="873" y="1"/>
                    <a:pt x="814" y="59"/>
                  </a:cubicBezTo>
                  <a:cubicBezTo>
                    <a:pt x="814" y="117"/>
                    <a:pt x="756" y="175"/>
                    <a:pt x="756" y="233"/>
                  </a:cubicBezTo>
                  <a:cubicBezTo>
                    <a:pt x="640" y="408"/>
                    <a:pt x="582" y="582"/>
                    <a:pt x="465" y="815"/>
                  </a:cubicBezTo>
                  <a:cubicBezTo>
                    <a:pt x="349" y="1048"/>
                    <a:pt x="233" y="1222"/>
                    <a:pt x="175" y="1397"/>
                  </a:cubicBezTo>
                  <a:cubicBezTo>
                    <a:pt x="58" y="1513"/>
                    <a:pt x="0" y="1629"/>
                    <a:pt x="0" y="1629"/>
                  </a:cubicBezTo>
                  <a:cubicBezTo>
                    <a:pt x="0" y="1629"/>
                    <a:pt x="0" y="1687"/>
                    <a:pt x="58" y="1746"/>
                  </a:cubicBezTo>
                  <a:cubicBezTo>
                    <a:pt x="58" y="1804"/>
                    <a:pt x="58" y="1862"/>
                    <a:pt x="116" y="1978"/>
                  </a:cubicBezTo>
                  <a:cubicBezTo>
                    <a:pt x="116" y="2211"/>
                    <a:pt x="175" y="2502"/>
                    <a:pt x="175" y="2793"/>
                  </a:cubicBezTo>
                  <a:cubicBezTo>
                    <a:pt x="233" y="3142"/>
                    <a:pt x="233" y="3432"/>
                    <a:pt x="291" y="3665"/>
                  </a:cubicBezTo>
                  <a:cubicBezTo>
                    <a:pt x="291" y="3898"/>
                    <a:pt x="291" y="4014"/>
                    <a:pt x="291" y="4014"/>
                  </a:cubicBezTo>
                  <a:cubicBezTo>
                    <a:pt x="291" y="4014"/>
                    <a:pt x="407" y="3956"/>
                    <a:pt x="465" y="3781"/>
                  </a:cubicBezTo>
                  <a:cubicBezTo>
                    <a:pt x="582" y="3665"/>
                    <a:pt x="756" y="3432"/>
                    <a:pt x="873" y="3200"/>
                  </a:cubicBezTo>
                  <a:cubicBezTo>
                    <a:pt x="989" y="3025"/>
                    <a:pt x="1105" y="2793"/>
                    <a:pt x="1221" y="2676"/>
                  </a:cubicBezTo>
                  <a:cubicBezTo>
                    <a:pt x="1280" y="2560"/>
                    <a:pt x="1280" y="2502"/>
                    <a:pt x="1338" y="2444"/>
                  </a:cubicBezTo>
                  <a:cubicBezTo>
                    <a:pt x="1338" y="2444"/>
                    <a:pt x="1338" y="2385"/>
                    <a:pt x="1338" y="2385"/>
                  </a:cubicBezTo>
                  <a:cubicBezTo>
                    <a:pt x="1338" y="2385"/>
                    <a:pt x="1338" y="2211"/>
                    <a:pt x="1280" y="1978"/>
                  </a:cubicBezTo>
                  <a:cubicBezTo>
                    <a:pt x="1221" y="1746"/>
                    <a:pt x="1221" y="1455"/>
                    <a:pt x="1163" y="1164"/>
                  </a:cubicBezTo>
                  <a:cubicBezTo>
                    <a:pt x="1047" y="873"/>
                    <a:pt x="989" y="582"/>
                    <a:pt x="931" y="350"/>
                  </a:cubicBezTo>
                  <a:cubicBezTo>
                    <a:pt x="931" y="233"/>
                    <a:pt x="931" y="175"/>
                    <a:pt x="873" y="59"/>
                  </a:cubicBezTo>
                  <a:cubicBezTo>
                    <a:pt x="873" y="1"/>
                    <a:pt x="873" y="1"/>
                    <a:pt x="8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7080875" y="1325650"/>
              <a:ext cx="30550" cy="59625"/>
            </a:xfrm>
            <a:custGeom>
              <a:avLst/>
              <a:gdLst/>
              <a:ahLst/>
              <a:cxnLst/>
              <a:rect l="l" t="t" r="r" b="b"/>
              <a:pathLst>
                <a:path w="1222" h="2385" extrusionOk="0">
                  <a:moveTo>
                    <a:pt x="931" y="0"/>
                  </a:moveTo>
                  <a:lnTo>
                    <a:pt x="931" y="58"/>
                  </a:lnTo>
                  <a:cubicBezTo>
                    <a:pt x="873" y="117"/>
                    <a:pt x="873" y="175"/>
                    <a:pt x="815" y="233"/>
                  </a:cubicBezTo>
                  <a:cubicBezTo>
                    <a:pt x="757" y="349"/>
                    <a:pt x="582" y="582"/>
                    <a:pt x="466" y="756"/>
                  </a:cubicBezTo>
                  <a:cubicBezTo>
                    <a:pt x="349" y="989"/>
                    <a:pt x="233" y="1164"/>
                    <a:pt x="175" y="1280"/>
                  </a:cubicBezTo>
                  <a:cubicBezTo>
                    <a:pt x="59" y="1454"/>
                    <a:pt x="0" y="1513"/>
                    <a:pt x="0" y="1513"/>
                  </a:cubicBezTo>
                  <a:lnTo>
                    <a:pt x="1222" y="2385"/>
                  </a:lnTo>
                  <a:cubicBezTo>
                    <a:pt x="1222" y="2385"/>
                    <a:pt x="1222" y="2210"/>
                    <a:pt x="1222" y="1978"/>
                  </a:cubicBezTo>
                  <a:cubicBezTo>
                    <a:pt x="1164" y="1745"/>
                    <a:pt x="1164" y="1454"/>
                    <a:pt x="1106" y="1164"/>
                  </a:cubicBezTo>
                  <a:cubicBezTo>
                    <a:pt x="1106" y="873"/>
                    <a:pt x="1047" y="582"/>
                    <a:pt x="1047" y="349"/>
                  </a:cubicBezTo>
                  <a:cubicBezTo>
                    <a:pt x="989" y="233"/>
                    <a:pt x="989" y="117"/>
                    <a:pt x="989" y="58"/>
                  </a:cubicBezTo>
                  <a:cubicBezTo>
                    <a:pt x="931" y="0"/>
                    <a:pt x="931"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0"/>
            <p:cNvSpPr/>
            <p:nvPr/>
          </p:nvSpPr>
          <p:spPr>
            <a:xfrm>
              <a:off x="7080875" y="1364900"/>
              <a:ext cx="32025" cy="59650"/>
            </a:xfrm>
            <a:custGeom>
              <a:avLst/>
              <a:gdLst/>
              <a:ahLst/>
              <a:cxnLst/>
              <a:rect l="l" t="t" r="r" b="b"/>
              <a:pathLst>
                <a:path w="1281" h="2386" extrusionOk="0">
                  <a:moveTo>
                    <a:pt x="0" y="1"/>
                  </a:moveTo>
                  <a:cubicBezTo>
                    <a:pt x="0" y="1"/>
                    <a:pt x="0" y="1"/>
                    <a:pt x="0" y="59"/>
                  </a:cubicBezTo>
                  <a:cubicBezTo>
                    <a:pt x="0" y="117"/>
                    <a:pt x="0" y="233"/>
                    <a:pt x="0" y="350"/>
                  </a:cubicBezTo>
                  <a:cubicBezTo>
                    <a:pt x="59" y="582"/>
                    <a:pt x="59" y="873"/>
                    <a:pt x="59" y="1164"/>
                  </a:cubicBezTo>
                  <a:cubicBezTo>
                    <a:pt x="59" y="1455"/>
                    <a:pt x="59" y="1804"/>
                    <a:pt x="59" y="2036"/>
                  </a:cubicBezTo>
                  <a:cubicBezTo>
                    <a:pt x="59" y="2269"/>
                    <a:pt x="59" y="2385"/>
                    <a:pt x="59" y="2385"/>
                  </a:cubicBezTo>
                  <a:cubicBezTo>
                    <a:pt x="59" y="2385"/>
                    <a:pt x="175" y="2327"/>
                    <a:pt x="291" y="2153"/>
                  </a:cubicBezTo>
                  <a:cubicBezTo>
                    <a:pt x="349" y="2036"/>
                    <a:pt x="524" y="1862"/>
                    <a:pt x="698" y="1629"/>
                  </a:cubicBezTo>
                  <a:cubicBezTo>
                    <a:pt x="815" y="1455"/>
                    <a:pt x="989" y="1222"/>
                    <a:pt x="1106" y="1106"/>
                  </a:cubicBezTo>
                  <a:cubicBezTo>
                    <a:pt x="1164" y="989"/>
                    <a:pt x="1164" y="931"/>
                    <a:pt x="1222" y="931"/>
                  </a:cubicBezTo>
                  <a:cubicBezTo>
                    <a:pt x="1222" y="873"/>
                    <a:pt x="1280" y="815"/>
                    <a:pt x="1280" y="81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0"/>
            <p:cNvSpPr/>
            <p:nvPr/>
          </p:nvSpPr>
          <p:spPr>
            <a:xfrm>
              <a:off x="7048875" y="1364900"/>
              <a:ext cx="33475" cy="96000"/>
            </a:xfrm>
            <a:custGeom>
              <a:avLst/>
              <a:gdLst/>
              <a:ahLst/>
              <a:cxnLst/>
              <a:rect l="l" t="t" r="r" b="b"/>
              <a:pathLst>
                <a:path w="1339" h="3840" extrusionOk="0">
                  <a:moveTo>
                    <a:pt x="1280" y="1"/>
                  </a:moveTo>
                  <a:lnTo>
                    <a:pt x="1222" y="59"/>
                  </a:lnTo>
                  <a:cubicBezTo>
                    <a:pt x="1222" y="59"/>
                    <a:pt x="1164" y="117"/>
                    <a:pt x="1106" y="233"/>
                  </a:cubicBezTo>
                  <a:cubicBezTo>
                    <a:pt x="990" y="350"/>
                    <a:pt x="873" y="524"/>
                    <a:pt x="757" y="699"/>
                  </a:cubicBezTo>
                  <a:cubicBezTo>
                    <a:pt x="641" y="931"/>
                    <a:pt x="466" y="1048"/>
                    <a:pt x="350" y="1222"/>
                  </a:cubicBezTo>
                  <a:cubicBezTo>
                    <a:pt x="234" y="1338"/>
                    <a:pt x="175" y="1455"/>
                    <a:pt x="175" y="1455"/>
                  </a:cubicBezTo>
                  <a:lnTo>
                    <a:pt x="175" y="1804"/>
                  </a:lnTo>
                  <a:cubicBezTo>
                    <a:pt x="175" y="2036"/>
                    <a:pt x="175" y="2327"/>
                    <a:pt x="117" y="2618"/>
                  </a:cubicBezTo>
                  <a:cubicBezTo>
                    <a:pt x="117" y="2967"/>
                    <a:pt x="117" y="3258"/>
                    <a:pt x="59" y="3490"/>
                  </a:cubicBezTo>
                  <a:cubicBezTo>
                    <a:pt x="59" y="3723"/>
                    <a:pt x="1" y="3839"/>
                    <a:pt x="1" y="3839"/>
                  </a:cubicBezTo>
                  <a:cubicBezTo>
                    <a:pt x="1" y="3839"/>
                    <a:pt x="117" y="3781"/>
                    <a:pt x="234" y="3665"/>
                  </a:cubicBezTo>
                  <a:cubicBezTo>
                    <a:pt x="350" y="3490"/>
                    <a:pt x="524" y="3316"/>
                    <a:pt x="699" y="3141"/>
                  </a:cubicBezTo>
                  <a:cubicBezTo>
                    <a:pt x="873" y="2967"/>
                    <a:pt x="1048" y="2792"/>
                    <a:pt x="1164" y="2618"/>
                  </a:cubicBezTo>
                  <a:cubicBezTo>
                    <a:pt x="1280" y="2502"/>
                    <a:pt x="1339" y="2385"/>
                    <a:pt x="1339" y="2385"/>
                  </a:cubicBezTo>
                  <a:cubicBezTo>
                    <a:pt x="1339" y="2385"/>
                    <a:pt x="1339" y="2269"/>
                    <a:pt x="1339" y="2036"/>
                  </a:cubicBezTo>
                  <a:cubicBezTo>
                    <a:pt x="1339" y="1804"/>
                    <a:pt x="1339" y="1455"/>
                    <a:pt x="1339" y="1164"/>
                  </a:cubicBezTo>
                  <a:cubicBezTo>
                    <a:pt x="1339" y="873"/>
                    <a:pt x="1339" y="582"/>
                    <a:pt x="1280" y="350"/>
                  </a:cubicBezTo>
                  <a:cubicBezTo>
                    <a:pt x="1280" y="233"/>
                    <a:pt x="1280" y="117"/>
                    <a:pt x="1280" y="59"/>
                  </a:cubicBezTo>
                  <a:cubicBezTo>
                    <a:pt x="1280" y="1"/>
                    <a:pt x="1280" y="1"/>
                    <a:pt x="1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0"/>
            <p:cNvSpPr/>
            <p:nvPr/>
          </p:nvSpPr>
          <p:spPr>
            <a:xfrm>
              <a:off x="7022700" y="1401250"/>
              <a:ext cx="30575" cy="59650"/>
            </a:xfrm>
            <a:custGeom>
              <a:avLst/>
              <a:gdLst/>
              <a:ahLst/>
              <a:cxnLst/>
              <a:rect l="l" t="t" r="r" b="b"/>
              <a:pathLst>
                <a:path w="1223" h="2386" extrusionOk="0">
                  <a:moveTo>
                    <a:pt x="1222" y="1"/>
                  </a:moveTo>
                  <a:cubicBezTo>
                    <a:pt x="1222" y="1"/>
                    <a:pt x="1164" y="59"/>
                    <a:pt x="1048" y="175"/>
                  </a:cubicBezTo>
                  <a:cubicBezTo>
                    <a:pt x="932" y="350"/>
                    <a:pt x="757" y="466"/>
                    <a:pt x="641" y="641"/>
                  </a:cubicBezTo>
                  <a:cubicBezTo>
                    <a:pt x="466" y="815"/>
                    <a:pt x="292" y="990"/>
                    <a:pt x="175" y="1106"/>
                  </a:cubicBezTo>
                  <a:cubicBezTo>
                    <a:pt x="59" y="1222"/>
                    <a:pt x="1" y="1338"/>
                    <a:pt x="1" y="1338"/>
                  </a:cubicBezTo>
                  <a:lnTo>
                    <a:pt x="1048" y="2385"/>
                  </a:lnTo>
                  <a:cubicBezTo>
                    <a:pt x="1048" y="2385"/>
                    <a:pt x="1048" y="2269"/>
                    <a:pt x="1106" y="2036"/>
                  </a:cubicBezTo>
                  <a:cubicBezTo>
                    <a:pt x="1106" y="1804"/>
                    <a:pt x="1164" y="1455"/>
                    <a:pt x="1164" y="1164"/>
                  </a:cubicBezTo>
                  <a:cubicBezTo>
                    <a:pt x="1164" y="873"/>
                    <a:pt x="1222" y="582"/>
                    <a:pt x="1222" y="350"/>
                  </a:cubicBezTo>
                  <a:lnTo>
                    <a:pt x="12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7012525" y="1434700"/>
              <a:ext cx="36375" cy="59650"/>
            </a:xfrm>
            <a:custGeom>
              <a:avLst/>
              <a:gdLst/>
              <a:ahLst/>
              <a:cxnLst/>
              <a:rect l="l" t="t" r="r" b="b"/>
              <a:pathLst>
                <a:path w="1455" h="2386" extrusionOk="0">
                  <a:moveTo>
                    <a:pt x="408" y="0"/>
                  </a:moveTo>
                  <a:cubicBezTo>
                    <a:pt x="408" y="0"/>
                    <a:pt x="408" y="117"/>
                    <a:pt x="350" y="349"/>
                  </a:cubicBezTo>
                  <a:cubicBezTo>
                    <a:pt x="350" y="582"/>
                    <a:pt x="292" y="873"/>
                    <a:pt x="234" y="1164"/>
                  </a:cubicBezTo>
                  <a:cubicBezTo>
                    <a:pt x="175" y="1455"/>
                    <a:pt x="117" y="1803"/>
                    <a:pt x="59" y="1978"/>
                  </a:cubicBezTo>
                  <a:cubicBezTo>
                    <a:pt x="1" y="2211"/>
                    <a:pt x="1" y="2385"/>
                    <a:pt x="1" y="2385"/>
                  </a:cubicBezTo>
                  <a:cubicBezTo>
                    <a:pt x="1" y="2385"/>
                    <a:pt x="117" y="2327"/>
                    <a:pt x="234" y="2211"/>
                  </a:cubicBezTo>
                  <a:cubicBezTo>
                    <a:pt x="350" y="2036"/>
                    <a:pt x="582" y="1920"/>
                    <a:pt x="757" y="1745"/>
                  </a:cubicBezTo>
                  <a:cubicBezTo>
                    <a:pt x="931" y="1571"/>
                    <a:pt x="1106" y="1396"/>
                    <a:pt x="1222" y="1280"/>
                  </a:cubicBezTo>
                  <a:lnTo>
                    <a:pt x="1455" y="1047"/>
                  </a:lnTo>
                  <a:lnTo>
                    <a:pt x="4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a:off x="6971825" y="1434700"/>
              <a:ext cx="50900" cy="88725"/>
            </a:xfrm>
            <a:custGeom>
              <a:avLst/>
              <a:gdLst/>
              <a:ahLst/>
              <a:cxnLst/>
              <a:rect l="l" t="t" r="r" b="b"/>
              <a:pathLst>
                <a:path w="2036" h="3549" extrusionOk="0">
                  <a:moveTo>
                    <a:pt x="2036" y="0"/>
                  </a:moveTo>
                  <a:lnTo>
                    <a:pt x="2036" y="0"/>
                  </a:lnTo>
                  <a:cubicBezTo>
                    <a:pt x="2036" y="1"/>
                    <a:pt x="1920" y="59"/>
                    <a:pt x="1803" y="175"/>
                  </a:cubicBezTo>
                  <a:cubicBezTo>
                    <a:pt x="1687" y="291"/>
                    <a:pt x="1513" y="466"/>
                    <a:pt x="1338" y="640"/>
                  </a:cubicBezTo>
                  <a:cubicBezTo>
                    <a:pt x="1222" y="757"/>
                    <a:pt x="989" y="931"/>
                    <a:pt x="873" y="1047"/>
                  </a:cubicBezTo>
                  <a:lnTo>
                    <a:pt x="698" y="1222"/>
                  </a:lnTo>
                  <a:cubicBezTo>
                    <a:pt x="698" y="1222"/>
                    <a:pt x="640" y="1338"/>
                    <a:pt x="582" y="1571"/>
                  </a:cubicBezTo>
                  <a:cubicBezTo>
                    <a:pt x="524" y="1803"/>
                    <a:pt x="466" y="2094"/>
                    <a:pt x="407" y="2385"/>
                  </a:cubicBezTo>
                  <a:cubicBezTo>
                    <a:pt x="291" y="2676"/>
                    <a:pt x="233" y="2967"/>
                    <a:pt x="117" y="3141"/>
                  </a:cubicBezTo>
                  <a:lnTo>
                    <a:pt x="0" y="3548"/>
                  </a:lnTo>
                  <a:cubicBezTo>
                    <a:pt x="0" y="3548"/>
                    <a:pt x="117" y="3490"/>
                    <a:pt x="291" y="3374"/>
                  </a:cubicBezTo>
                  <a:cubicBezTo>
                    <a:pt x="407" y="3258"/>
                    <a:pt x="640" y="3141"/>
                    <a:pt x="815" y="2967"/>
                  </a:cubicBezTo>
                  <a:cubicBezTo>
                    <a:pt x="1047" y="2850"/>
                    <a:pt x="1222" y="2676"/>
                    <a:pt x="1396" y="2560"/>
                  </a:cubicBezTo>
                  <a:cubicBezTo>
                    <a:pt x="1513" y="2443"/>
                    <a:pt x="1629" y="2385"/>
                    <a:pt x="1629" y="2385"/>
                  </a:cubicBezTo>
                  <a:cubicBezTo>
                    <a:pt x="1629" y="2385"/>
                    <a:pt x="1629" y="2211"/>
                    <a:pt x="1687" y="1978"/>
                  </a:cubicBezTo>
                  <a:cubicBezTo>
                    <a:pt x="1745" y="1803"/>
                    <a:pt x="1803" y="1455"/>
                    <a:pt x="1862" y="1164"/>
                  </a:cubicBezTo>
                  <a:cubicBezTo>
                    <a:pt x="1920" y="873"/>
                    <a:pt x="1978" y="582"/>
                    <a:pt x="1978" y="349"/>
                  </a:cubicBezTo>
                  <a:cubicBezTo>
                    <a:pt x="2036" y="117"/>
                    <a:pt x="2036" y="1"/>
                    <a:pt x="20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6951475" y="1465225"/>
              <a:ext cx="36375" cy="58200"/>
            </a:xfrm>
            <a:custGeom>
              <a:avLst/>
              <a:gdLst/>
              <a:ahLst/>
              <a:cxnLst/>
              <a:rect l="l" t="t" r="r" b="b"/>
              <a:pathLst>
                <a:path w="1455" h="2328" extrusionOk="0">
                  <a:moveTo>
                    <a:pt x="1454" y="1"/>
                  </a:moveTo>
                  <a:cubicBezTo>
                    <a:pt x="1454" y="1"/>
                    <a:pt x="1396" y="59"/>
                    <a:pt x="1280" y="175"/>
                  </a:cubicBezTo>
                  <a:cubicBezTo>
                    <a:pt x="1105" y="234"/>
                    <a:pt x="931" y="408"/>
                    <a:pt x="756" y="524"/>
                  </a:cubicBezTo>
                  <a:cubicBezTo>
                    <a:pt x="582" y="641"/>
                    <a:pt x="349" y="815"/>
                    <a:pt x="233" y="873"/>
                  </a:cubicBezTo>
                  <a:cubicBezTo>
                    <a:pt x="116" y="990"/>
                    <a:pt x="0" y="1048"/>
                    <a:pt x="0" y="1048"/>
                  </a:cubicBezTo>
                  <a:lnTo>
                    <a:pt x="814" y="2327"/>
                  </a:lnTo>
                  <a:lnTo>
                    <a:pt x="931" y="1920"/>
                  </a:lnTo>
                  <a:cubicBezTo>
                    <a:pt x="989" y="1746"/>
                    <a:pt x="1105" y="1455"/>
                    <a:pt x="1221" y="1164"/>
                  </a:cubicBezTo>
                  <a:cubicBezTo>
                    <a:pt x="1280" y="873"/>
                    <a:pt x="1338" y="582"/>
                    <a:pt x="1396" y="350"/>
                  </a:cubicBezTo>
                  <a:cubicBezTo>
                    <a:pt x="1454" y="117"/>
                    <a:pt x="1454" y="1"/>
                    <a:pt x="1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6928200" y="1491400"/>
              <a:ext cx="43650" cy="56750"/>
            </a:xfrm>
            <a:custGeom>
              <a:avLst/>
              <a:gdLst/>
              <a:ahLst/>
              <a:cxnLst/>
              <a:rect l="l" t="t" r="r" b="b"/>
              <a:pathLst>
                <a:path w="1746" h="2270" extrusionOk="0">
                  <a:moveTo>
                    <a:pt x="931" y="1"/>
                  </a:moveTo>
                  <a:cubicBezTo>
                    <a:pt x="931" y="1"/>
                    <a:pt x="931" y="1"/>
                    <a:pt x="931" y="59"/>
                  </a:cubicBezTo>
                  <a:cubicBezTo>
                    <a:pt x="873" y="175"/>
                    <a:pt x="873" y="233"/>
                    <a:pt x="815" y="350"/>
                  </a:cubicBezTo>
                  <a:cubicBezTo>
                    <a:pt x="757" y="524"/>
                    <a:pt x="640" y="815"/>
                    <a:pt x="524" y="1106"/>
                  </a:cubicBezTo>
                  <a:cubicBezTo>
                    <a:pt x="340" y="1565"/>
                    <a:pt x="120" y="2024"/>
                    <a:pt x="36" y="2197"/>
                  </a:cubicBezTo>
                  <a:lnTo>
                    <a:pt x="36" y="2197"/>
                  </a:lnTo>
                  <a:cubicBezTo>
                    <a:pt x="153" y="2151"/>
                    <a:pt x="542" y="1989"/>
                    <a:pt x="931" y="1746"/>
                  </a:cubicBezTo>
                  <a:cubicBezTo>
                    <a:pt x="1106" y="1629"/>
                    <a:pt x="1338" y="1513"/>
                    <a:pt x="1513" y="1455"/>
                  </a:cubicBezTo>
                  <a:cubicBezTo>
                    <a:pt x="1571" y="1397"/>
                    <a:pt x="1629" y="1339"/>
                    <a:pt x="1687" y="1339"/>
                  </a:cubicBezTo>
                  <a:cubicBezTo>
                    <a:pt x="1745" y="1280"/>
                    <a:pt x="1745" y="1280"/>
                    <a:pt x="1745" y="1280"/>
                  </a:cubicBezTo>
                  <a:lnTo>
                    <a:pt x="931" y="1"/>
                  </a:lnTo>
                  <a:close/>
                  <a:moveTo>
                    <a:pt x="36" y="2197"/>
                  </a:moveTo>
                  <a:cubicBezTo>
                    <a:pt x="13" y="2206"/>
                    <a:pt x="0" y="2211"/>
                    <a:pt x="0" y="2211"/>
                  </a:cubicBezTo>
                  <a:lnTo>
                    <a:pt x="0" y="2269"/>
                  </a:lnTo>
                  <a:cubicBezTo>
                    <a:pt x="0" y="2269"/>
                    <a:pt x="13" y="2243"/>
                    <a:pt x="36" y="21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6880225" y="1491400"/>
              <a:ext cx="71275" cy="72725"/>
            </a:xfrm>
            <a:custGeom>
              <a:avLst/>
              <a:gdLst/>
              <a:ahLst/>
              <a:cxnLst/>
              <a:rect l="l" t="t" r="r" b="b"/>
              <a:pathLst>
                <a:path w="2851" h="2909" extrusionOk="0">
                  <a:moveTo>
                    <a:pt x="2792" y="1"/>
                  </a:moveTo>
                  <a:cubicBezTo>
                    <a:pt x="2734" y="59"/>
                    <a:pt x="2676" y="59"/>
                    <a:pt x="2617" y="117"/>
                  </a:cubicBezTo>
                  <a:cubicBezTo>
                    <a:pt x="2501" y="233"/>
                    <a:pt x="2268" y="350"/>
                    <a:pt x="2094" y="466"/>
                  </a:cubicBezTo>
                  <a:cubicBezTo>
                    <a:pt x="1687" y="699"/>
                    <a:pt x="1280" y="873"/>
                    <a:pt x="1280" y="873"/>
                  </a:cubicBezTo>
                  <a:cubicBezTo>
                    <a:pt x="1280" y="873"/>
                    <a:pt x="1222" y="990"/>
                    <a:pt x="1105" y="1164"/>
                  </a:cubicBezTo>
                  <a:cubicBezTo>
                    <a:pt x="1105" y="1280"/>
                    <a:pt x="1047" y="1397"/>
                    <a:pt x="931" y="1513"/>
                  </a:cubicBezTo>
                  <a:cubicBezTo>
                    <a:pt x="873" y="1629"/>
                    <a:pt x="814" y="1746"/>
                    <a:pt x="698" y="1920"/>
                  </a:cubicBezTo>
                  <a:cubicBezTo>
                    <a:pt x="640" y="2036"/>
                    <a:pt x="582" y="2153"/>
                    <a:pt x="465" y="2269"/>
                  </a:cubicBezTo>
                  <a:cubicBezTo>
                    <a:pt x="407" y="2385"/>
                    <a:pt x="349" y="2502"/>
                    <a:pt x="233" y="2618"/>
                  </a:cubicBezTo>
                  <a:cubicBezTo>
                    <a:pt x="116" y="2793"/>
                    <a:pt x="0" y="2909"/>
                    <a:pt x="0" y="2909"/>
                  </a:cubicBezTo>
                  <a:cubicBezTo>
                    <a:pt x="0" y="2909"/>
                    <a:pt x="116" y="2909"/>
                    <a:pt x="349" y="2851"/>
                  </a:cubicBezTo>
                  <a:cubicBezTo>
                    <a:pt x="407" y="2793"/>
                    <a:pt x="524" y="2793"/>
                    <a:pt x="640" y="2734"/>
                  </a:cubicBezTo>
                  <a:cubicBezTo>
                    <a:pt x="756" y="2676"/>
                    <a:pt x="873" y="2676"/>
                    <a:pt x="989" y="2618"/>
                  </a:cubicBezTo>
                  <a:cubicBezTo>
                    <a:pt x="1105" y="2560"/>
                    <a:pt x="1222" y="2502"/>
                    <a:pt x="1338" y="2502"/>
                  </a:cubicBezTo>
                  <a:cubicBezTo>
                    <a:pt x="1454" y="2444"/>
                    <a:pt x="1570" y="2385"/>
                    <a:pt x="1629" y="2385"/>
                  </a:cubicBezTo>
                  <a:cubicBezTo>
                    <a:pt x="1803" y="2269"/>
                    <a:pt x="1919" y="2211"/>
                    <a:pt x="1919" y="2211"/>
                  </a:cubicBezTo>
                  <a:lnTo>
                    <a:pt x="1919" y="2269"/>
                  </a:lnTo>
                  <a:cubicBezTo>
                    <a:pt x="1919" y="2269"/>
                    <a:pt x="2210" y="1687"/>
                    <a:pt x="2443" y="1106"/>
                  </a:cubicBezTo>
                  <a:cubicBezTo>
                    <a:pt x="2559" y="815"/>
                    <a:pt x="2676" y="524"/>
                    <a:pt x="2734" y="350"/>
                  </a:cubicBezTo>
                  <a:cubicBezTo>
                    <a:pt x="2792" y="233"/>
                    <a:pt x="2792" y="175"/>
                    <a:pt x="2850" y="59"/>
                  </a:cubicBezTo>
                  <a:cubicBezTo>
                    <a:pt x="2850" y="1"/>
                    <a:pt x="2850" y="1"/>
                    <a:pt x="2850" y="1"/>
                  </a:cubicBezTo>
                  <a:close/>
                </a:path>
              </a:pathLst>
            </a:custGeom>
            <a:solidFill>
              <a:srgbClr val="CE9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a:off x="6870025" y="1513225"/>
              <a:ext cx="42200" cy="50900"/>
            </a:xfrm>
            <a:custGeom>
              <a:avLst/>
              <a:gdLst/>
              <a:ahLst/>
              <a:cxnLst/>
              <a:rect l="l" t="t" r="r" b="b"/>
              <a:pathLst>
                <a:path w="1688" h="2036" extrusionOk="0">
                  <a:moveTo>
                    <a:pt x="1688" y="0"/>
                  </a:moveTo>
                  <a:lnTo>
                    <a:pt x="1455" y="117"/>
                  </a:lnTo>
                  <a:cubicBezTo>
                    <a:pt x="1397" y="117"/>
                    <a:pt x="1281" y="175"/>
                    <a:pt x="1164" y="233"/>
                  </a:cubicBezTo>
                  <a:cubicBezTo>
                    <a:pt x="1106" y="233"/>
                    <a:pt x="990" y="291"/>
                    <a:pt x="873" y="349"/>
                  </a:cubicBezTo>
                  <a:cubicBezTo>
                    <a:pt x="757" y="349"/>
                    <a:pt x="641" y="407"/>
                    <a:pt x="583" y="407"/>
                  </a:cubicBezTo>
                  <a:cubicBezTo>
                    <a:pt x="466" y="466"/>
                    <a:pt x="408" y="524"/>
                    <a:pt x="292" y="524"/>
                  </a:cubicBezTo>
                  <a:cubicBezTo>
                    <a:pt x="117" y="582"/>
                    <a:pt x="1" y="582"/>
                    <a:pt x="1" y="582"/>
                  </a:cubicBezTo>
                  <a:lnTo>
                    <a:pt x="408" y="2036"/>
                  </a:lnTo>
                  <a:cubicBezTo>
                    <a:pt x="408" y="2036"/>
                    <a:pt x="524" y="1920"/>
                    <a:pt x="641" y="1745"/>
                  </a:cubicBezTo>
                  <a:cubicBezTo>
                    <a:pt x="757" y="1629"/>
                    <a:pt x="815" y="1512"/>
                    <a:pt x="873" y="1396"/>
                  </a:cubicBezTo>
                  <a:cubicBezTo>
                    <a:pt x="990" y="1280"/>
                    <a:pt x="1048" y="1163"/>
                    <a:pt x="1106" y="1047"/>
                  </a:cubicBezTo>
                  <a:cubicBezTo>
                    <a:pt x="1222" y="931"/>
                    <a:pt x="1281" y="756"/>
                    <a:pt x="1339" y="640"/>
                  </a:cubicBezTo>
                  <a:cubicBezTo>
                    <a:pt x="1455" y="524"/>
                    <a:pt x="1513" y="407"/>
                    <a:pt x="1513" y="291"/>
                  </a:cubicBezTo>
                  <a:cubicBezTo>
                    <a:pt x="1629" y="117"/>
                    <a:pt x="1688" y="0"/>
                    <a:pt x="1688" y="0"/>
                  </a:cubicBezTo>
                  <a:close/>
                </a:path>
              </a:pathLst>
            </a:custGeom>
            <a:solidFill>
              <a:srgbClr val="4D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a:off x="6830775" y="1527750"/>
              <a:ext cx="49475" cy="46575"/>
            </a:xfrm>
            <a:custGeom>
              <a:avLst/>
              <a:gdLst/>
              <a:ahLst/>
              <a:cxnLst/>
              <a:rect l="l" t="t" r="r" b="b"/>
              <a:pathLst>
                <a:path w="1979" h="1863" extrusionOk="0">
                  <a:moveTo>
                    <a:pt x="1571" y="1"/>
                  </a:moveTo>
                  <a:cubicBezTo>
                    <a:pt x="1571" y="1"/>
                    <a:pt x="1280" y="524"/>
                    <a:pt x="873" y="931"/>
                  </a:cubicBezTo>
                  <a:cubicBezTo>
                    <a:pt x="640" y="1164"/>
                    <a:pt x="466" y="1397"/>
                    <a:pt x="291" y="1571"/>
                  </a:cubicBezTo>
                  <a:cubicBezTo>
                    <a:pt x="117" y="1746"/>
                    <a:pt x="1" y="1862"/>
                    <a:pt x="1" y="1862"/>
                  </a:cubicBezTo>
                  <a:cubicBezTo>
                    <a:pt x="1" y="1862"/>
                    <a:pt x="117" y="1804"/>
                    <a:pt x="291" y="1804"/>
                  </a:cubicBezTo>
                  <a:cubicBezTo>
                    <a:pt x="524" y="1804"/>
                    <a:pt x="757" y="1746"/>
                    <a:pt x="989" y="1688"/>
                  </a:cubicBezTo>
                  <a:cubicBezTo>
                    <a:pt x="1513" y="1629"/>
                    <a:pt x="1978" y="1455"/>
                    <a:pt x="1978" y="1455"/>
                  </a:cubicBezTo>
                  <a:lnTo>
                    <a:pt x="1571" y="1"/>
                  </a:lnTo>
                  <a:close/>
                </a:path>
              </a:pathLst>
            </a:custGeom>
            <a:solidFill>
              <a:srgbClr val="4D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a:off x="6778425" y="1527750"/>
              <a:ext cx="91625" cy="46575"/>
            </a:xfrm>
            <a:custGeom>
              <a:avLst/>
              <a:gdLst/>
              <a:ahLst/>
              <a:cxnLst/>
              <a:rect l="l" t="t" r="r" b="b"/>
              <a:pathLst>
                <a:path w="3665" h="1863" extrusionOk="0">
                  <a:moveTo>
                    <a:pt x="3665" y="1"/>
                  </a:moveTo>
                  <a:lnTo>
                    <a:pt x="3665" y="1"/>
                  </a:lnTo>
                  <a:cubicBezTo>
                    <a:pt x="3665" y="1"/>
                    <a:pt x="3258" y="117"/>
                    <a:pt x="2851" y="233"/>
                  </a:cubicBezTo>
                  <a:cubicBezTo>
                    <a:pt x="2618" y="233"/>
                    <a:pt x="2385" y="292"/>
                    <a:pt x="2211" y="292"/>
                  </a:cubicBezTo>
                  <a:lnTo>
                    <a:pt x="1978" y="292"/>
                  </a:lnTo>
                  <a:cubicBezTo>
                    <a:pt x="1978" y="292"/>
                    <a:pt x="1862" y="408"/>
                    <a:pt x="1687" y="582"/>
                  </a:cubicBezTo>
                  <a:cubicBezTo>
                    <a:pt x="1513" y="699"/>
                    <a:pt x="1339" y="931"/>
                    <a:pt x="1048" y="1106"/>
                  </a:cubicBezTo>
                  <a:lnTo>
                    <a:pt x="699" y="1339"/>
                  </a:lnTo>
                  <a:cubicBezTo>
                    <a:pt x="582" y="1455"/>
                    <a:pt x="466" y="1513"/>
                    <a:pt x="350" y="1571"/>
                  </a:cubicBezTo>
                  <a:cubicBezTo>
                    <a:pt x="175" y="1688"/>
                    <a:pt x="1" y="1746"/>
                    <a:pt x="1" y="1746"/>
                  </a:cubicBezTo>
                  <a:cubicBezTo>
                    <a:pt x="1" y="1746"/>
                    <a:pt x="117" y="1804"/>
                    <a:pt x="350" y="1804"/>
                  </a:cubicBezTo>
                  <a:cubicBezTo>
                    <a:pt x="408" y="1804"/>
                    <a:pt x="524" y="1804"/>
                    <a:pt x="699" y="1862"/>
                  </a:cubicBezTo>
                  <a:lnTo>
                    <a:pt x="2095" y="1862"/>
                  </a:lnTo>
                  <a:cubicBezTo>
                    <a:pt x="2095" y="1862"/>
                    <a:pt x="2211" y="1746"/>
                    <a:pt x="2385" y="1571"/>
                  </a:cubicBezTo>
                  <a:cubicBezTo>
                    <a:pt x="2560" y="1397"/>
                    <a:pt x="2734" y="1164"/>
                    <a:pt x="2967" y="931"/>
                  </a:cubicBezTo>
                  <a:cubicBezTo>
                    <a:pt x="3374" y="524"/>
                    <a:pt x="3665" y="1"/>
                    <a:pt x="36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6778425" y="1535025"/>
              <a:ext cx="49475" cy="36375"/>
            </a:xfrm>
            <a:custGeom>
              <a:avLst/>
              <a:gdLst/>
              <a:ahLst/>
              <a:cxnLst/>
              <a:rect l="l" t="t" r="r" b="b"/>
              <a:pathLst>
                <a:path w="1979" h="1455" extrusionOk="0">
                  <a:moveTo>
                    <a:pt x="233" y="1"/>
                  </a:moveTo>
                  <a:lnTo>
                    <a:pt x="1" y="1455"/>
                  </a:lnTo>
                  <a:cubicBezTo>
                    <a:pt x="1" y="1455"/>
                    <a:pt x="175" y="1397"/>
                    <a:pt x="350" y="1280"/>
                  </a:cubicBezTo>
                  <a:cubicBezTo>
                    <a:pt x="466" y="1222"/>
                    <a:pt x="582" y="1164"/>
                    <a:pt x="699" y="1106"/>
                  </a:cubicBezTo>
                  <a:lnTo>
                    <a:pt x="1048" y="815"/>
                  </a:lnTo>
                  <a:cubicBezTo>
                    <a:pt x="1339" y="640"/>
                    <a:pt x="1513" y="466"/>
                    <a:pt x="1687" y="291"/>
                  </a:cubicBezTo>
                  <a:cubicBezTo>
                    <a:pt x="1862" y="117"/>
                    <a:pt x="1978" y="59"/>
                    <a:pt x="1978" y="59"/>
                  </a:cubicBezTo>
                  <a:lnTo>
                    <a:pt x="757" y="59"/>
                  </a:lnTo>
                  <a:cubicBezTo>
                    <a:pt x="699" y="1"/>
                    <a:pt x="582"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6727550" y="1535025"/>
              <a:ext cx="56725" cy="36375"/>
            </a:xfrm>
            <a:custGeom>
              <a:avLst/>
              <a:gdLst/>
              <a:ahLst/>
              <a:cxnLst/>
              <a:rect l="l" t="t" r="r" b="b"/>
              <a:pathLst>
                <a:path w="2269" h="1455" extrusionOk="0">
                  <a:moveTo>
                    <a:pt x="2268" y="1"/>
                  </a:moveTo>
                  <a:lnTo>
                    <a:pt x="2268" y="1"/>
                  </a:lnTo>
                  <a:cubicBezTo>
                    <a:pt x="2268" y="1"/>
                    <a:pt x="1803" y="291"/>
                    <a:pt x="1222" y="524"/>
                  </a:cubicBezTo>
                  <a:cubicBezTo>
                    <a:pt x="1105" y="582"/>
                    <a:pt x="931" y="582"/>
                    <a:pt x="814" y="640"/>
                  </a:cubicBezTo>
                  <a:cubicBezTo>
                    <a:pt x="698" y="699"/>
                    <a:pt x="524" y="699"/>
                    <a:pt x="407" y="757"/>
                  </a:cubicBezTo>
                  <a:cubicBezTo>
                    <a:pt x="175" y="815"/>
                    <a:pt x="0" y="815"/>
                    <a:pt x="0" y="815"/>
                  </a:cubicBezTo>
                  <a:cubicBezTo>
                    <a:pt x="0" y="815"/>
                    <a:pt x="116" y="873"/>
                    <a:pt x="349" y="989"/>
                  </a:cubicBezTo>
                  <a:cubicBezTo>
                    <a:pt x="407" y="989"/>
                    <a:pt x="524" y="1048"/>
                    <a:pt x="640" y="1106"/>
                  </a:cubicBezTo>
                  <a:cubicBezTo>
                    <a:pt x="756" y="1164"/>
                    <a:pt x="873" y="1222"/>
                    <a:pt x="989" y="1222"/>
                  </a:cubicBezTo>
                  <a:cubicBezTo>
                    <a:pt x="1512" y="1397"/>
                    <a:pt x="2036" y="1455"/>
                    <a:pt x="2036" y="1455"/>
                  </a:cubicBezTo>
                  <a:lnTo>
                    <a:pt x="2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6685375" y="1521950"/>
              <a:ext cx="98900" cy="33450"/>
            </a:xfrm>
            <a:custGeom>
              <a:avLst/>
              <a:gdLst/>
              <a:ahLst/>
              <a:cxnLst/>
              <a:rect l="l" t="t" r="r" b="b"/>
              <a:pathLst>
                <a:path w="3956" h="1338" extrusionOk="0">
                  <a:moveTo>
                    <a:pt x="2269" y="0"/>
                  </a:moveTo>
                  <a:cubicBezTo>
                    <a:pt x="2211" y="58"/>
                    <a:pt x="2152" y="58"/>
                    <a:pt x="2036" y="58"/>
                  </a:cubicBezTo>
                  <a:cubicBezTo>
                    <a:pt x="1920" y="117"/>
                    <a:pt x="1803" y="117"/>
                    <a:pt x="1687" y="117"/>
                  </a:cubicBezTo>
                  <a:cubicBezTo>
                    <a:pt x="1513" y="175"/>
                    <a:pt x="1396" y="175"/>
                    <a:pt x="1222" y="175"/>
                  </a:cubicBezTo>
                  <a:lnTo>
                    <a:pt x="815" y="175"/>
                  </a:lnTo>
                  <a:cubicBezTo>
                    <a:pt x="640" y="117"/>
                    <a:pt x="524" y="117"/>
                    <a:pt x="408" y="117"/>
                  </a:cubicBezTo>
                  <a:cubicBezTo>
                    <a:pt x="175" y="58"/>
                    <a:pt x="0" y="0"/>
                    <a:pt x="0" y="0"/>
                  </a:cubicBezTo>
                  <a:lnTo>
                    <a:pt x="0" y="0"/>
                  </a:lnTo>
                  <a:cubicBezTo>
                    <a:pt x="0" y="0"/>
                    <a:pt x="59" y="117"/>
                    <a:pt x="233" y="291"/>
                  </a:cubicBezTo>
                  <a:cubicBezTo>
                    <a:pt x="291" y="349"/>
                    <a:pt x="349" y="407"/>
                    <a:pt x="466" y="524"/>
                  </a:cubicBezTo>
                  <a:cubicBezTo>
                    <a:pt x="582" y="582"/>
                    <a:pt x="698" y="698"/>
                    <a:pt x="757" y="756"/>
                  </a:cubicBezTo>
                  <a:cubicBezTo>
                    <a:pt x="873" y="873"/>
                    <a:pt x="989" y="931"/>
                    <a:pt x="1105" y="989"/>
                  </a:cubicBezTo>
                  <a:cubicBezTo>
                    <a:pt x="1222" y="1047"/>
                    <a:pt x="1338" y="1163"/>
                    <a:pt x="1396" y="1163"/>
                  </a:cubicBezTo>
                  <a:cubicBezTo>
                    <a:pt x="1513" y="1222"/>
                    <a:pt x="1571" y="1280"/>
                    <a:pt x="1629" y="1280"/>
                  </a:cubicBezTo>
                  <a:cubicBezTo>
                    <a:pt x="1687" y="1338"/>
                    <a:pt x="1687" y="1338"/>
                    <a:pt x="1687" y="1338"/>
                  </a:cubicBezTo>
                  <a:cubicBezTo>
                    <a:pt x="1687" y="1338"/>
                    <a:pt x="1862" y="1338"/>
                    <a:pt x="2094" y="1280"/>
                  </a:cubicBezTo>
                  <a:cubicBezTo>
                    <a:pt x="2211" y="1222"/>
                    <a:pt x="2385" y="1222"/>
                    <a:pt x="2501" y="1163"/>
                  </a:cubicBezTo>
                  <a:cubicBezTo>
                    <a:pt x="2618" y="1105"/>
                    <a:pt x="2792" y="1105"/>
                    <a:pt x="2909" y="1047"/>
                  </a:cubicBezTo>
                  <a:cubicBezTo>
                    <a:pt x="3490" y="814"/>
                    <a:pt x="3955" y="524"/>
                    <a:pt x="3955" y="524"/>
                  </a:cubicBezTo>
                  <a:cubicBezTo>
                    <a:pt x="3955" y="524"/>
                    <a:pt x="3548" y="407"/>
                    <a:pt x="3141" y="291"/>
                  </a:cubicBezTo>
                  <a:cubicBezTo>
                    <a:pt x="3025" y="291"/>
                    <a:pt x="2967" y="233"/>
                    <a:pt x="2850" y="233"/>
                  </a:cubicBezTo>
                  <a:cubicBezTo>
                    <a:pt x="2792" y="175"/>
                    <a:pt x="2676" y="117"/>
                    <a:pt x="2618" y="117"/>
                  </a:cubicBezTo>
                  <a:cubicBezTo>
                    <a:pt x="2501" y="58"/>
                    <a:pt x="2385" y="0"/>
                    <a:pt x="2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6685375" y="1497225"/>
              <a:ext cx="59650" cy="29100"/>
            </a:xfrm>
            <a:custGeom>
              <a:avLst/>
              <a:gdLst/>
              <a:ahLst/>
              <a:cxnLst/>
              <a:rect l="l" t="t" r="r" b="b"/>
              <a:pathLst>
                <a:path w="2386" h="1164" extrusionOk="0">
                  <a:moveTo>
                    <a:pt x="1105" y="0"/>
                  </a:moveTo>
                  <a:lnTo>
                    <a:pt x="46" y="1004"/>
                  </a:lnTo>
                  <a:lnTo>
                    <a:pt x="46" y="1004"/>
                  </a:lnTo>
                  <a:cubicBezTo>
                    <a:pt x="17" y="995"/>
                    <a:pt x="0" y="989"/>
                    <a:pt x="0" y="989"/>
                  </a:cubicBezTo>
                  <a:lnTo>
                    <a:pt x="0" y="1047"/>
                  </a:lnTo>
                  <a:lnTo>
                    <a:pt x="46" y="1004"/>
                  </a:lnTo>
                  <a:lnTo>
                    <a:pt x="46" y="1004"/>
                  </a:lnTo>
                  <a:cubicBezTo>
                    <a:pt x="113" y="1025"/>
                    <a:pt x="246" y="1065"/>
                    <a:pt x="408" y="1106"/>
                  </a:cubicBezTo>
                  <a:cubicBezTo>
                    <a:pt x="524" y="1106"/>
                    <a:pt x="640" y="1106"/>
                    <a:pt x="815" y="1164"/>
                  </a:cubicBezTo>
                  <a:lnTo>
                    <a:pt x="1222" y="1164"/>
                  </a:lnTo>
                  <a:cubicBezTo>
                    <a:pt x="1396" y="1164"/>
                    <a:pt x="1513" y="1164"/>
                    <a:pt x="1687" y="1106"/>
                  </a:cubicBezTo>
                  <a:cubicBezTo>
                    <a:pt x="1803" y="1106"/>
                    <a:pt x="1920" y="1106"/>
                    <a:pt x="2036" y="1047"/>
                  </a:cubicBezTo>
                  <a:cubicBezTo>
                    <a:pt x="2152" y="1047"/>
                    <a:pt x="2211" y="1047"/>
                    <a:pt x="2269" y="989"/>
                  </a:cubicBezTo>
                  <a:lnTo>
                    <a:pt x="2385" y="989"/>
                  </a:lnTo>
                  <a:cubicBezTo>
                    <a:pt x="2385" y="989"/>
                    <a:pt x="2385" y="989"/>
                    <a:pt x="2327" y="931"/>
                  </a:cubicBezTo>
                  <a:cubicBezTo>
                    <a:pt x="2269" y="931"/>
                    <a:pt x="2211" y="931"/>
                    <a:pt x="2152" y="873"/>
                  </a:cubicBezTo>
                  <a:cubicBezTo>
                    <a:pt x="2094" y="815"/>
                    <a:pt x="2036" y="757"/>
                    <a:pt x="1920" y="757"/>
                  </a:cubicBezTo>
                  <a:lnTo>
                    <a:pt x="1687" y="582"/>
                  </a:lnTo>
                  <a:cubicBezTo>
                    <a:pt x="1629" y="466"/>
                    <a:pt x="1571" y="408"/>
                    <a:pt x="1454" y="349"/>
                  </a:cubicBezTo>
                  <a:cubicBezTo>
                    <a:pt x="1396" y="291"/>
                    <a:pt x="1338" y="233"/>
                    <a:pt x="1280" y="175"/>
                  </a:cubicBezTo>
                  <a:cubicBezTo>
                    <a:pt x="1164" y="59"/>
                    <a:pt x="1105" y="0"/>
                    <a:pt x="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a:off x="6733350" y="1473950"/>
              <a:ext cx="55275" cy="48025"/>
            </a:xfrm>
            <a:custGeom>
              <a:avLst/>
              <a:gdLst/>
              <a:ahLst/>
              <a:cxnLst/>
              <a:rect l="l" t="t" r="r" b="b"/>
              <a:pathLst>
                <a:path w="2211" h="1921" extrusionOk="0">
                  <a:moveTo>
                    <a:pt x="1" y="1"/>
                  </a:moveTo>
                  <a:lnTo>
                    <a:pt x="1" y="1"/>
                  </a:lnTo>
                  <a:cubicBezTo>
                    <a:pt x="1" y="1"/>
                    <a:pt x="59" y="117"/>
                    <a:pt x="117" y="350"/>
                  </a:cubicBezTo>
                  <a:cubicBezTo>
                    <a:pt x="175" y="408"/>
                    <a:pt x="175" y="524"/>
                    <a:pt x="233" y="641"/>
                  </a:cubicBezTo>
                  <a:cubicBezTo>
                    <a:pt x="292" y="757"/>
                    <a:pt x="350" y="873"/>
                    <a:pt x="408" y="990"/>
                  </a:cubicBezTo>
                  <a:cubicBezTo>
                    <a:pt x="582" y="1222"/>
                    <a:pt x="699" y="1455"/>
                    <a:pt x="815" y="1629"/>
                  </a:cubicBezTo>
                  <a:cubicBezTo>
                    <a:pt x="931" y="1804"/>
                    <a:pt x="1048" y="1920"/>
                    <a:pt x="1048" y="1920"/>
                  </a:cubicBezTo>
                  <a:lnTo>
                    <a:pt x="2211" y="990"/>
                  </a:lnTo>
                  <a:cubicBezTo>
                    <a:pt x="2211" y="990"/>
                    <a:pt x="2095" y="931"/>
                    <a:pt x="1862" y="873"/>
                  </a:cubicBezTo>
                  <a:cubicBezTo>
                    <a:pt x="1687" y="873"/>
                    <a:pt x="1397" y="757"/>
                    <a:pt x="1106" y="641"/>
                  </a:cubicBezTo>
                  <a:cubicBezTo>
                    <a:pt x="990" y="582"/>
                    <a:pt x="815" y="524"/>
                    <a:pt x="699" y="466"/>
                  </a:cubicBezTo>
                  <a:cubicBezTo>
                    <a:pt x="582" y="408"/>
                    <a:pt x="466" y="292"/>
                    <a:pt x="350" y="233"/>
                  </a:cubicBezTo>
                  <a:cubicBezTo>
                    <a:pt x="175" y="117"/>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a:off x="6724625" y="1421625"/>
              <a:ext cx="64000" cy="77075"/>
            </a:xfrm>
            <a:custGeom>
              <a:avLst/>
              <a:gdLst/>
              <a:ahLst/>
              <a:cxnLst/>
              <a:rect l="l" t="t" r="r" b="b"/>
              <a:pathLst>
                <a:path w="2560" h="3083" extrusionOk="0">
                  <a:moveTo>
                    <a:pt x="1" y="0"/>
                  </a:moveTo>
                  <a:lnTo>
                    <a:pt x="1" y="116"/>
                  </a:lnTo>
                  <a:cubicBezTo>
                    <a:pt x="1" y="175"/>
                    <a:pt x="1" y="233"/>
                    <a:pt x="1" y="349"/>
                  </a:cubicBezTo>
                  <a:cubicBezTo>
                    <a:pt x="1" y="465"/>
                    <a:pt x="1" y="582"/>
                    <a:pt x="1" y="698"/>
                  </a:cubicBezTo>
                  <a:cubicBezTo>
                    <a:pt x="59" y="814"/>
                    <a:pt x="59" y="931"/>
                    <a:pt x="59" y="1047"/>
                  </a:cubicBezTo>
                  <a:cubicBezTo>
                    <a:pt x="175" y="1570"/>
                    <a:pt x="350" y="2094"/>
                    <a:pt x="350" y="2094"/>
                  </a:cubicBezTo>
                  <a:cubicBezTo>
                    <a:pt x="350" y="2094"/>
                    <a:pt x="524" y="2210"/>
                    <a:pt x="699" y="2326"/>
                  </a:cubicBezTo>
                  <a:cubicBezTo>
                    <a:pt x="815" y="2385"/>
                    <a:pt x="931" y="2501"/>
                    <a:pt x="1048" y="2559"/>
                  </a:cubicBezTo>
                  <a:cubicBezTo>
                    <a:pt x="1164" y="2617"/>
                    <a:pt x="1339" y="2675"/>
                    <a:pt x="1455" y="2734"/>
                  </a:cubicBezTo>
                  <a:cubicBezTo>
                    <a:pt x="1746" y="2850"/>
                    <a:pt x="2036" y="2966"/>
                    <a:pt x="2211" y="2966"/>
                  </a:cubicBezTo>
                  <a:cubicBezTo>
                    <a:pt x="2444" y="3024"/>
                    <a:pt x="2560" y="3083"/>
                    <a:pt x="2560" y="3083"/>
                  </a:cubicBezTo>
                  <a:cubicBezTo>
                    <a:pt x="2560" y="3083"/>
                    <a:pt x="2502" y="2966"/>
                    <a:pt x="2444" y="2850"/>
                  </a:cubicBezTo>
                  <a:cubicBezTo>
                    <a:pt x="2327" y="2734"/>
                    <a:pt x="2211" y="2559"/>
                    <a:pt x="2095" y="2385"/>
                  </a:cubicBezTo>
                  <a:cubicBezTo>
                    <a:pt x="2095" y="2268"/>
                    <a:pt x="2036" y="2210"/>
                    <a:pt x="1978" y="2094"/>
                  </a:cubicBezTo>
                  <a:cubicBezTo>
                    <a:pt x="1920" y="2036"/>
                    <a:pt x="1920" y="1919"/>
                    <a:pt x="1862" y="1861"/>
                  </a:cubicBezTo>
                  <a:cubicBezTo>
                    <a:pt x="1804" y="1745"/>
                    <a:pt x="1804" y="1629"/>
                    <a:pt x="1804" y="1629"/>
                  </a:cubicBezTo>
                  <a:cubicBezTo>
                    <a:pt x="1804" y="1629"/>
                    <a:pt x="1746" y="1629"/>
                    <a:pt x="1687" y="1570"/>
                  </a:cubicBezTo>
                  <a:cubicBezTo>
                    <a:pt x="1687" y="1570"/>
                    <a:pt x="1571" y="1512"/>
                    <a:pt x="1513" y="1454"/>
                  </a:cubicBezTo>
                  <a:cubicBezTo>
                    <a:pt x="1397" y="1396"/>
                    <a:pt x="1280" y="1338"/>
                    <a:pt x="1164" y="1221"/>
                  </a:cubicBezTo>
                  <a:cubicBezTo>
                    <a:pt x="1106" y="1163"/>
                    <a:pt x="990" y="1047"/>
                    <a:pt x="873" y="931"/>
                  </a:cubicBezTo>
                  <a:cubicBezTo>
                    <a:pt x="757" y="814"/>
                    <a:pt x="641" y="756"/>
                    <a:pt x="524" y="640"/>
                  </a:cubicBezTo>
                  <a:cubicBezTo>
                    <a:pt x="408" y="523"/>
                    <a:pt x="350" y="407"/>
                    <a:pt x="233" y="349"/>
                  </a:cubicBezTo>
                  <a:cubicBezTo>
                    <a:pt x="175" y="233"/>
                    <a:pt x="117" y="175"/>
                    <a:pt x="59" y="116"/>
                  </a:cubicBezTo>
                  <a:cubicBezTo>
                    <a:pt x="1" y="58"/>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a:off x="6724625" y="1420150"/>
              <a:ext cx="45100" cy="42200"/>
            </a:xfrm>
            <a:custGeom>
              <a:avLst/>
              <a:gdLst/>
              <a:ahLst/>
              <a:cxnLst/>
              <a:rect l="l" t="t" r="r" b="b"/>
              <a:pathLst>
                <a:path w="1804" h="1688" extrusionOk="0">
                  <a:moveTo>
                    <a:pt x="1513" y="1"/>
                  </a:moveTo>
                  <a:lnTo>
                    <a:pt x="1" y="117"/>
                  </a:lnTo>
                  <a:cubicBezTo>
                    <a:pt x="1" y="117"/>
                    <a:pt x="1" y="117"/>
                    <a:pt x="59" y="175"/>
                  </a:cubicBezTo>
                  <a:cubicBezTo>
                    <a:pt x="117" y="234"/>
                    <a:pt x="175" y="292"/>
                    <a:pt x="233" y="408"/>
                  </a:cubicBezTo>
                  <a:cubicBezTo>
                    <a:pt x="350" y="466"/>
                    <a:pt x="408" y="582"/>
                    <a:pt x="524" y="699"/>
                  </a:cubicBezTo>
                  <a:cubicBezTo>
                    <a:pt x="641" y="815"/>
                    <a:pt x="757" y="931"/>
                    <a:pt x="873" y="990"/>
                  </a:cubicBezTo>
                  <a:cubicBezTo>
                    <a:pt x="990" y="1106"/>
                    <a:pt x="1106" y="1222"/>
                    <a:pt x="1164" y="1280"/>
                  </a:cubicBezTo>
                  <a:cubicBezTo>
                    <a:pt x="1280" y="1397"/>
                    <a:pt x="1397" y="1455"/>
                    <a:pt x="1513" y="1513"/>
                  </a:cubicBezTo>
                  <a:cubicBezTo>
                    <a:pt x="1571" y="1571"/>
                    <a:pt x="1687" y="1629"/>
                    <a:pt x="1687" y="1629"/>
                  </a:cubicBezTo>
                  <a:cubicBezTo>
                    <a:pt x="1746" y="1688"/>
                    <a:pt x="1804" y="1688"/>
                    <a:pt x="1804" y="1688"/>
                  </a:cubicBezTo>
                  <a:cubicBezTo>
                    <a:pt x="1804" y="1688"/>
                    <a:pt x="1687" y="1280"/>
                    <a:pt x="1629" y="873"/>
                  </a:cubicBezTo>
                  <a:cubicBezTo>
                    <a:pt x="1571" y="757"/>
                    <a:pt x="1571" y="699"/>
                    <a:pt x="1571" y="582"/>
                  </a:cubicBezTo>
                  <a:cubicBezTo>
                    <a:pt x="1513" y="466"/>
                    <a:pt x="1513" y="350"/>
                    <a:pt x="1513" y="292"/>
                  </a:cubicBezTo>
                  <a:cubicBezTo>
                    <a:pt x="1513" y="234"/>
                    <a:pt x="1513" y="117"/>
                    <a:pt x="1513" y="117"/>
                  </a:cubicBezTo>
                  <a:lnTo>
                    <a:pt x="1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a:off x="6724625" y="1370725"/>
              <a:ext cx="37825" cy="52375"/>
            </a:xfrm>
            <a:custGeom>
              <a:avLst/>
              <a:gdLst/>
              <a:ahLst/>
              <a:cxnLst/>
              <a:rect l="l" t="t" r="r" b="b"/>
              <a:pathLst>
                <a:path w="1513" h="2095" extrusionOk="0">
                  <a:moveTo>
                    <a:pt x="117" y="0"/>
                  </a:moveTo>
                  <a:cubicBezTo>
                    <a:pt x="117" y="0"/>
                    <a:pt x="59" y="117"/>
                    <a:pt x="59" y="349"/>
                  </a:cubicBezTo>
                  <a:cubicBezTo>
                    <a:pt x="59" y="524"/>
                    <a:pt x="1" y="756"/>
                    <a:pt x="1" y="1047"/>
                  </a:cubicBezTo>
                  <a:cubicBezTo>
                    <a:pt x="1" y="1280"/>
                    <a:pt x="1" y="1513"/>
                    <a:pt x="1" y="1745"/>
                  </a:cubicBezTo>
                  <a:cubicBezTo>
                    <a:pt x="1" y="1920"/>
                    <a:pt x="1" y="2094"/>
                    <a:pt x="1" y="2094"/>
                  </a:cubicBezTo>
                  <a:lnTo>
                    <a:pt x="1513" y="1978"/>
                  </a:lnTo>
                  <a:cubicBezTo>
                    <a:pt x="1513" y="1978"/>
                    <a:pt x="1397" y="1920"/>
                    <a:pt x="1280" y="1745"/>
                  </a:cubicBezTo>
                  <a:cubicBezTo>
                    <a:pt x="1106" y="1571"/>
                    <a:pt x="931" y="1338"/>
                    <a:pt x="757" y="1105"/>
                  </a:cubicBezTo>
                  <a:cubicBezTo>
                    <a:pt x="582" y="815"/>
                    <a:pt x="408" y="582"/>
                    <a:pt x="292" y="349"/>
                  </a:cubicBezTo>
                  <a:cubicBezTo>
                    <a:pt x="175" y="175"/>
                    <a:pt x="117"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6727550" y="1322725"/>
              <a:ext cx="37825" cy="97450"/>
            </a:xfrm>
            <a:custGeom>
              <a:avLst/>
              <a:gdLst/>
              <a:ahLst/>
              <a:cxnLst/>
              <a:rect l="l" t="t" r="r" b="b"/>
              <a:pathLst>
                <a:path w="1513" h="3898" extrusionOk="0">
                  <a:moveTo>
                    <a:pt x="465" y="1"/>
                  </a:moveTo>
                  <a:cubicBezTo>
                    <a:pt x="465" y="1"/>
                    <a:pt x="407" y="117"/>
                    <a:pt x="349" y="292"/>
                  </a:cubicBezTo>
                  <a:cubicBezTo>
                    <a:pt x="291" y="466"/>
                    <a:pt x="233" y="699"/>
                    <a:pt x="175" y="932"/>
                  </a:cubicBezTo>
                  <a:cubicBezTo>
                    <a:pt x="175" y="1048"/>
                    <a:pt x="116" y="1164"/>
                    <a:pt x="116" y="1281"/>
                  </a:cubicBezTo>
                  <a:cubicBezTo>
                    <a:pt x="58" y="1397"/>
                    <a:pt x="58" y="1513"/>
                    <a:pt x="58" y="1630"/>
                  </a:cubicBezTo>
                  <a:cubicBezTo>
                    <a:pt x="0" y="1746"/>
                    <a:pt x="0" y="1804"/>
                    <a:pt x="0" y="1862"/>
                  </a:cubicBezTo>
                  <a:cubicBezTo>
                    <a:pt x="0" y="1920"/>
                    <a:pt x="0" y="1920"/>
                    <a:pt x="0" y="1920"/>
                  </a:cubicBezTo>
                  <a:cubicBezTo>
                    <a:pt x="0" y="1920"/>
                    <a:pt x="58" y="2095"/>
                    <a:pt x="175" y="2269"/>
                  </a:cubicBezTo>
                  <a:cubicBezTo>
                    <a:pt x="291" y="2502"/>
                    <a:pt x="465" y="2735"/>
                    <a:pt x="640" y="3025"/>
                  </a:cubicBezTo>
                  <a:cubicBezTo>
                    <a:pt x="814" y="3258"/>
                    <a:pt x="989" y="3491"/>
                    <a:pt x="1163" y="3665"/>
                  </a:cubicBezTo>
                  <a:cubicBezTo>
                    <a:pt x="1280" y="3840"/>
                    <a:pt x="1396" y="3898"/>
                    <a:pt x="1396" y="3898"/>
                  </a:cubicBezTo>
                  <a:cubicBezTo>
                    <a:pt x="1396" y="3898"/>
                    <a:pt x="1396" y="3840"/>
                    <a:pt x="1396" y="3665"/>
                  </a:cubicBezTo>
                  <a:cubicBezTo>
                    <a:pt x="1396" y="3491"/>
                    <a:pt x="1396" y="3258"/>
                    <a:pt x="1396" y="3025"/>
                  </a:cubicBezTo>
                  <a:cubicBezTo>
                    <a:pt x="1396" y="2851"/>
                    <a:pt x="1454" y="2618"/>
                    <a:pt x="1454" y="2444"/>
                  </a:cubicBezTo>
                  <a:cubicBezTo>
                    <a:pt x="1454" y="2269"/>
                    <a:pt x="1512" y="2153"/>
                    <a:pt x="1512" y="2153"/>
                  </a:cubicBezTo>
                  <a:cubicBezTo>
                    <a:pt x="1512" y="2153"/>
                    <a:pt x="1454" y="2153"/>
                    <a:pt x="1454" y="2095"/>
                  </a:cubicBezTo>
                  <a:cubicBezTo>
                    <a:pt x="1396" y="2037"/>
                    <a:pt x="1338" y="1920"/>
                    <a:pt x="1280" y="1862"/>
                  </a:cubicBezTo>
                  <a:cubicBezTo>
                    <a:pt x="1222" y="1746"/>
                    <a:pt x="1163" y="1630"/>
                    <a:pt x="1105" y="1513"/>
                  </a:cubicBezTo>
                  <a:cubicBezTo>
                    <a:pt x="1047" y="1397"/>
                    <a:pt x="989" y="1281"/>
                    <a:pt x="931" y="1106"/>
                  </a:cubicBezTo>
                  <a:cubicBezTo>
                    <a:pt x="640" y="583"/>
                    <a:pt x="46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6739175" y="1321275"/>
              <a:ext cx="36375" cy="55275"/>
            </a:xfrm>
            <a:custGeom>
              <a:avLst/>
              <a:gdLst/>
              <a:ahLst/>
              <a:cxnLst/>
              <a:rect l="l" t="t" r="r" b="b"/>
              <a:pathLst>
                <a:path w="1455" h="2211" extrusionOk="0">
                  <a:moveTo>
                    <a:pt x="0" y="1"/>
                  </a:moveTo>
                  <a:lnTo>
                    <a:pt x="0" y="59"/>
                  </a:lnTo>
                  <a:lnTo>
                    <a:pt x="27" y="66"/>
                  </a:lnTo>
                  <a:lnTo>
                    <a:pt x="27" y="66"/>
                  </a:lnTo>
                  <a:cubicBezTo>
                    <a:pt x="10" y="24"/>
                    <a:pt x="0" y="1"/>
                    <a:pt x="0" y="1"/>
                  </a:cubicBezTo>
                  <a:close/>
                  <a:moveTo>
                    <a:pt x="27" y="66"/>
                  </a:moveTo>
                  <a:cubicBezTo>
                    <a:pt x="94" y="234"/>
                    <a:pt x="280" y="699"/>
                    <a:pt x="466" y="1164"/>
                  </a:cubicBezTo>
                  <a:cubicBezTo>
                    <a:pt x="524" y="1280"/>
                    <a:pt x="582" y="1455"/>
                    <a:pt x="698" y="1571"/>
                  </a:cubicBezTo>
                  <a:cubicBezTo>
                    <a:pt x="757" y="1688"/>
                    <a:pt x="815" y="1804"/>
                    <a:pt x="873" y="1920"/>
                  </a:cubicBezTo>
                  <a:cubicBezTo>
                    <a:pt x="931" y="1978"/>
                    <a:pt x="931" y="2095"/>
                    <a:pt x="989" y="2153"/>
                  </a:cubicBezTo>
                  <a:cubicBezTo>
                    <a:pt x="989" y="2211"/>
                    <a:pt x="1047" y="2211"/>
                    <a:pt x="1047" y="2211"/>
                  </a:cubicBezTo>
                  <a:cubicBezTo>
                    <a:pt x="1047" y="2211"/>
                    <a:pt x="1047" y="2211"/>
                    <a:pt x="1047" y="2153"/>
                  </a:cubicBezTo>
                  <a:cubicBezTo>
                    <a:pt x="1047" y="2095"/>
                    <a:pt x="1047" y="2037"/>
                    <a:pt x="1105" y="1920"/>
                  </a:cubicBezTo>
                  <a:cubicBezTo>
                    <a:pt x="1105" y="1862"/>
                    <a:pt x="1105" y="1746"/>
                    <a:pt x="1164" y="1688"/>
                  </a:cubicBezTo>
                  <a:cubicBezTo>
                    <a:pt x="1164" y="1571"/>
                    <a:pt x="1164" y="1455"/>
                    <a:pt x="1222" y="1339"/>
                  </a:cubicBezTo>
                  <a:cubicBezTo>
                    <a:pt x="1338" y="931"/>
                    <a:pt x="1454" y="466"/>
                    <a:pt x="1454" y="466"/>
                  </a:cubicBezTo>
                  <a:lnTo>
                    <a:pt x="27" y="6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6739175" y="1274750"/>
              <a:ext cx="36375" cy="58200"/>
            </a:xfrm>
            <a:custGeom>
              <a:avLst/>
              <a:gdLst/>
              <a:ahLst/>
              <a:cxnLst/>
              <a:rect l="l" t="t" r="r" b="b"/>
              <a:pathLst>
                <a:path w="1455" h="2328" extrusionOk="0">
                  <a:moveTo>
                    <a:pt x="698" y="1"/>
                  </a:moveTo>
                  <a:cubicBezTo>
                    <a:pt x="698" y="1"/>
                    <a:pt x="466" y="466"/>
                    <a:pt x="291" y="931"/>
                  </a:cubicBezTo>
                  <a:cubicBezTo>
                    <a:pt x="117" y="1397"/>
                    <a:pt x="0" y="1920"/>
                    <a:pt x="0" y="1920"/>
                  </a:cubicBezTo>
                  <a:lnTo>
                    <a:pt x="1454" y="2327"/>
                  </a:lnTo>
                  <a:cubicBezTo>
                    <a:pt x="1454" y="2327"/>
                    <a:pt x="1222" y="1804"/>
                    <a:pt x="1047" y="1222"/>
                  </a:cubicBezTo>
                  <a:cubicBezTo>
                    <a:pt x="815" y="640"/>
                    <a:pt x="698" y="1"/>
                    <a:pt x="6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6756625" y="1231125"/>
              <a:ext cx="34925" cy="101825"/>
            </a:xfrm>
            <a:custGeom>
              <a:avLst/>
              <a:gdLst/>
              <a:ahLst/>
              <a:cxnLst/>
              <a:rect l="l" t="t" r="r" b="b"/>
              <a:pathLst>
                <a:path w="1397" h="4073" extrusionOk="0">
                  <a:moveTo>
                    <a:pt x="873" y="1"/>
                  </a:moveTo>
                  <a:cubicBezTo>
                    <a:pt x="873" y="1"/>
                    <a:pt x="640" y="408"/>
                    <a:pt x="407" y="873"/>
                  </a:cubicBezTo>
                  <a:cubicBezTo>
                    <a:pt x="175" y="1339"/>
                    <a:pt x="0" y="1746"/>
                    <a:pt x="0" y="1746"/>
                  </a:cubicBezTo>
                  <a:cubicBezTo>
                    <a:pt x="0" y="1746"/>
                    <a:pt x="117" y="2385"/>
                    <a:pt x="349" y="2967"/>
                  </a:cubicBezTo>
                  <a:cubicBezTo>
                    <a:pt x="524" y="3549"/>
                    <a:pt x="756" y="4072"/>
                    <a:pt x="756" y="4072"/>
                  </a:cubicBezTo>
                  <a:cubicBezTo>
                    <a:pt x="756" y="4072"/>
                    <a:pt x="873" y="3665"/>
                    <a:pt x="1047" y="3200"/>
                  </a:cubicBezTo>
                  <a:cubicBezTo>
                    <a:pt x="1164" y="2793"/>
                    <a:pt x="1396" y="2385"/>
                    <a:pt x="1396" y="2385"/>
                  </a:cubicBezTo>
                  <a:cubicBezTo>
                    <a:pt x="1396" y="2385"/>
                    <a:pt x="1222" y="1804"/>
                    <a:pt x="1105" y="1222"/>
                  </a:cubicBezTo>
                  <a:cubicBezTo>
                    <a:pt x="931" y="641"/>
                    <a:pt x="873" y="1"/>
                    <a:pt x="8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a:off x="6778425" y="1231125"/>
              <a:ext cx="33475" cy="59650"/>
            </a:xfrm>
            <a:custGeom>
              <a:avLst/>
              <a:gdLst/>
              <a:ahLst/>
              <a:cxnLst/>
              <a:rect l="l" t="t" r="r" b="b"/>
              <a:pathLst>
                <a:path w="1339" h="2386" extrusionOk="0">
                  <a:moveTo>
                    <a:pt x="1" y="1"/>
                  </a:moveTo>
                  <a:lnTo>
                    <a:pt x="1" y="1"/>
                  </a:lnTo>
                  <a:cubicBezTo>
                    <a:pt x="1" y="1"/>
                    <a:pt x="59" y="582"/>
                    <a:pt x="233" y="1222"/>
                  </a:cubicBezTo>
                  <a:cubicBezTo>
                    <a:pt x="350" y="1804"/>
                    <a:pt x="524" y="2385"/>
                    <a:pt x="524" y="2385"/>
                  </a:cubicBezTo>
                  <a:cubicBezTo>
                    <a:pt x="524" y="2385"/>
                    <a:pt x="699" y="1920"/>
                    <a:pt x="873" y="1513"/>
                  </a:cubicBezTo>
                  <a:cubicBezTo>
                    <a:pt x="1106" y="1106"/>
                    <a:pt x="1339" y="757"/>
                    <a:pt x="1339" y="757"/>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a:off x="6778425" y="1188975"/>
              <a:ext cx="33475" cy="61075"/>
            </a:xfrm>
            <a:custGeom>
              <a:avLst/>
              <a:gdLst/>
              <a:ahLst/>
              <a:cxnLst/>
              <a:rect l="l" t="t" r="r" b="b"/>
              <a:pathLst>
                <a:path w="1339" h="2443" extrusionOk="0">
                  <a:moveTo>
                    <a:pt x="931" y="0"/>
                  </a:moveTo>
                  <a:cubicBezTo>
                    <a:pt x="931" y="0"/>
                    <a:pt x="699" y="407"/>
                    <a:pt x="466" y="814"/>
                  </a:cubicBezTo>
                  <a:cubicBezTo>
                    <a:pt x="233" y="1280"/>
                    <a:pt x="1" y="1687"/>
                    <a:pt x="1" y="1687"/>
                  </a:cubicBezTo>
                  <a:lnTo>
                    <a:pt x="1339" y="2443"/>
                  </a:lnTo>
                  <a:cubicBezTo>
                    <a:pt x="1339" y="2443"/>
                    <a:pt x="1339" y="2385"/>
                    <a:pt x="1280" y="2327"/>
                  </a:cubicBezTo>
                  <a:cubicBezTo>
                    <a:pt x="1280" y="2268"/>
                    <a:pt x="1280" y="2152"/>
                    <a:pt x="1280" y="2036"/>
                  </a:cubicBezTo>
                  <a:cubicBezTo>
                    <a:pt x="1222" y="1803"/>
                    <a:pt x="1164" y="1512"/>
                    <a:pt x="1106" y="1221"/>
                  </a:cubicBezTo>
                  <a:cubicBezTo>
                    <a:pt x="1106" y="931"/>
                    <a:pt x="1048" y="640"/>
                    <a:pt x="990" y="407"/>
                  </a:cubicBezTo>
                  <a:cubicBezTo>
                    <a:pt x="931" y="175"/>
                    <a:pt x="931"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a:off x="6801700" y="1148250"/>
              <a:ext cx="33475" cy="101800"/>
            </a:xfrm>
            <a:custGeom>
              <a:avLst/>
              <a:gdLst/>
              <a:ahLst/>
              <a:cxnLst/>
              <a:rect l="l" t="t" r="r" b="b"/>
              <a:pathLst>
                <a:path w="1339" h="4072" extrusionOk="0">
                  <a:moveTo>
                    <a:pt x="873" y="1"/>
                  </a:moveTo>
                  <a:cubicBezTo>
                    <a:pt x="873" y="1"/>
                    <a:pt x="815" y="117"/>
                    <a:pt x="698" y="233"/>
                  </a:cubicBezTo>
                  <a:cubicBezTo>
                    <a:pt x="640" y="408"/>
                    <a:pt x="524" y="640"/>
                    <a:pt x="466" y="815"/>
                  </a:cubicBezTo>
                  <a:cubicBezTo>
                    <a:pt x="349" y="1047"/>
                    <a:pt x="233" y="1222"/>
                    <a:pt x="117" y="1396"/>
                  </a:cubicBezTo>
                  <a:cubicBezTo>
                    <a:pt x="59" y="1513"/>
                    <a:pt x="0" y="1629"/>
                    <a:pt x="0" y="1629"/>
                  </a:cubicBezTo>
                  <a:cubicBezTo>
                    <a:pt x="0" y="1629"/>
                    <a:pt x="0" y="1804"/>
                    <a:pt x="59" y="2036"/>
                  </a:cubicBezTo>
                  <a:cubicBezTo>
                    <a:pt x="117" y="2269"/>
                    <a:pt x="175" y="2560"/>
                    <a:pt x="175" y="2850"/>
                  </a:cubicBezTo>
                  <a:cubicBezTo>
                    <a:pt x="233" y="3141"/>
                    <a:pt x="291" y="3432"/>
                    <a:pt x="349" y="3665"/>
                  </a:cubicBezTo>
                  <a:cubicBezTo>
                    <a:pt x="349" y="3781"/>
                    <a:pt x="349" y="3897"/>
                    <a:pt x="349" y="3956"/>
                  </a:cubicBezTo>
                  <a:cubicBezTo>
                    <a:pt x="408" y="4014"/>
                    <a:pt x="408" y="4072"/>
                    <a:pt x="408" y="4072"/>
                  </a:cubicBezTo>
                  <a:cubicBezTo>
                    <a:pt x="408" y="4072"/>
                    <a:pt x="640" y="3607"/>
                    <a:pt x="873" y="3199"/>
                  </a:cubicBezTo>
                  <a:cubicBezTo>
                    <a:pt x="1105" y="2792"/>
                    <a:pt x="1338" y="2385"/>
                    <a:pt x="1338" y="2385"/>
                  </a:cubicBezTo>
                  <a:cubicBezTo>
                    <a:pt x="1338" y="2385"/>
                    <a:pt x="1280" y="2211"/>
                    <a:pt x="1280" y="1978"/>
                  </a:cubicBezTo>
                  <a:cubicBezTo>
                    <a:pt x="1222" y="1804"/>
                    <a:pt x="1164" y="1455"/>
                    <a:pt x="1105" y="1164"/>
                  </a:cubicBezTo>
                  <a:cubicBezTo>
                    <a:pt x="1047" y="873"/>
                    <a:pt x="989" y="582"/>
                    <a:pt x="931" y="350"/>
                  </a:cubicBezTo>
                  <a:cubicBezTo>
                    <a:pt x="873" y="117"/>
                    <a:pt x="873" y="1"/>
                    <a:pt x="8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6823500" y="1148250"/>
              <a:ext cx="33475" cy="59650"/>
            </a:xfrm>
            <a:custGeom>
              <a:avLst/>
              <a:gdLst/>
              <a:ahLst/>
              <a:cxnLst/>
              <a:rect l="l" t="t" r="r" b="b"/>
              <a:pathLst>
                <a:path w="1339" h="2386" extrusionOk="0">
                  <a:moveTo>
                    <a:pt x="1" y="1"/>
                  </a:moveTo>
                  <a:cubicBezTo>
                    <a:pt x="1" y="1"/>
                    <a:pt x="1" y="175"/>
                    <a:pt x="59" y="350"/>
                  </a:cubicBezTo>
                  <a:cubicBezTo>
                    <a:pt x="117" y="582"/>
                    <a:pt x="175" y="873"/>
                    <a:pt x="233" y="1164"/>
                  </a:cubicBezTo>
                  <a:cubicBezTo>
                    <a:pt x="292" y="1513"/>
                    <a:pt x="350" y="1804"/>
                    <a:pt x="408" y="2036"/>
                  </a:cubicBezTo>
                  <a:cubicBezTo>
                    <a:pt x="408" y="2269"/>
                    <a:pt x="466" y="2385"/>
                    <a:pt x="466" y="2385"/>
                  </a:cubicBezTo>
                  <a:cubicBezTo>
                    <a:pt x="466" y="2385"/>
                    <a:pt x="524" y="2269"/>
                    <a:pt x="582" y="2153"/>
                  </a:cubicBezTo>
                  <a:cubicBezTo>
                    <a:pt x="699" y="1978"/>
                    <a:pt x="815" y="1745"/>
                    <a:pt x="931" y="1513"/>
                  </a:cubicBezTo>
                  <a:cubicBezTo>
                    <a:pt x="1048" y="1338"/>
                    <a:pt x="1164" y="1106"/>
                    <a:pt x="1222" y="931"/>
                  </a:cubicBezTo>
                  <a:cubicBezTo>
                    <a:pt x="1280" y="757"/>
                    <a:pt x="1339" y="640"/>
                    <a:pt x="1339" y="640"/>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6823500" y="1106075"/>
              <a:ext cx="33475" cy="58200"/>
            </a:xfrm>
            <a:custGeom>
              <a:avLst/>
              <a:gdLst/>
              <a:ahLst/>
              <a:cxnLst/>
              <a:rect l="l" t="t" r="r" b="b"/>
              <a:pathLst>
                <a:path w="1339" h="2328" extrusionOk="0">
                  <a:moveTo>
                    <a:pt x="699" y="1"/>
                  </a:moveTo>
                  <a:cubicBezTo>
                    <a:pt x="699" y="1"/>
                    <a:pt x="641" y="117"/>
                    <a:pt x="582" y="234"/>
                  </a:cubicBezTo>
                  <a:cubicBezTo>
                    <a:pt x="524" y="408"/>
                    <a:pt x="408" y="641"/>
                    <a:pt x="350" y="815"/>
                  </a:cubicBezTo>
                  <a:cubicBezTo>
                    <a:pt x="292" y="1048"/>
                    <a:pt x="175" y="1280"/>
                    <a:pt x="117" y="1397"/>
                  </a:cubicBezTo>
                  <a:cubicBezTo>
                    <a:pt x="1" y="1571"/>
                    <a:pt x="1" y="1688"/>
                    <a:pt x="1" y="1688"/>
                  </a:cubicBezTo>
                  <a:lnTo>
                    <a:pt x="1339" y="2327"/>
                  </a:lnTo>
                  <a:cubicBezTo>
                    <a:pt x="1339" y="2327"/>
                    <a:pt x="1339" y="2153"/>
                    <a:pt x="1280" y="1978"/>
                  </a:cubicBezTo>
                  <a:cubicBezTo>
                    <a:pt x="1222" y="1746"/>
                    <a:pt x="1164" y="1455"/>
                    <a:pt x="1048" y="1164"/>
                  </a:cubicBezTo>
                  <a:cubicBezTo>
                    <a:pt x="990" y="815"/>
                    <a:pt x="873" y="582"/>
                    <a:pt x="815" y="350"/>
                  </a:cubicBezTo>
                  <a:cubicBezTo>
                    <a:pt x="757" y="117"/>
                    <a:pt x="699" y="1"/>
                    <a:pt x="6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6840950" y="1062450"/>
              <a:ext cx="34925" cy="101825"/>
            </a:xfrm>
            <a:custGeom>
              <a:avLst/>
              <a:gdLst/>
              <a:ahLst/>
              <a:cxnLst/>
              <a:rect l="l" t="t" r="r" b="b"/>
              <a:pathLst>
                <a:path w="1397" h="4073" extrusionOk="0">
                  <a:moveTo>
                    <a:pt x="466" y="1"/>
                  </a:moveTo>
                  <a:cubicBezTo>
                    <a:pt x="466" y="1"/>
                    <a:pt x="466" y="1"/>
                    <a:pt x="408" y="59"/>
                  </a:cubicBezTo>
                  <a:cubicBezTo>
                    <a:pt x="408" y="117"/>
                    <a:pt x="408" y="175"/>
                    <a:pt x="408" y="292"/>
                  </a:cubicBezTo>
                  <a:cubicBezTo>
                    <a:pt x="350" y="408"/>
                    <a:pt x="292" y="641"/>
                    <a:pt x="233" y="873"/>
                  </a:cubicBezTo>
                  <a:cubicBezTo>
                    <a:pt x="175" y="1106"/>
                    <a:pt x="117" y="1281"/>
                    <a:pt x="59" y="1455"/>
                  </a:cubicBezTo>
                  <a:cubicBezTo>
                    <a:pt x="1" y="1630"/>
                    <a:pt x="1" y="1746"/>
                    <a:pt x="1" y="1746"/>
                  </a:cubicBezTo>
                  <a:cubicBezTo>
                    <a:pt x="1" y="1746"/>
                    <a:pt x="59" y="1862"/>
                    <a:pt x="117" y="2095"/>
                  </a:cubicBezTo>
                  <a:cubicBezTo>
                    <a:pt x="175" y="2327"/>
                    <a:pt x="292" y="2560"/>
                    <a:pt x="350" y="2909"/>
                  </a:cubicBezTo>
                  <a:cubicBezTo>
                    <a:pt x="466" y="3200"/>
                    <a:pt x="524" y="3491"/>
                    <a:pt x="582" y="3723"/>
                  </a:cubicBezTo>
                  <a:cubicBezTo>
                    <a:pt x="641" y="3898"/>
                    <a:pt x="641" y="4072"/>
                    <a:pt x="641" y="4072"/>
                  </a:cubicBezTo>
                  <a:cubicBezTo>
                    <a:pt x="641" y="4072"/>
                    <a:pt x="699" y="3956"/>
                    <a:pt x="757" y="3782"/>
                  </a:cubicBezTo>
                  <a:cubicBezTo>
                    <a:pt x="873" y="3607"/>
                    <a:pt x="989" y="3433"/>
                    <a:pt x="1048" y="3200"/>
                  </a:cubicBezTo>
                  <a:cubicBezTo>
                    <a:pt x="1164" y="2967"/>
                    <a:pt x="1222" y="2735"/>
                    <a:pt x="1338" y="2560"/>
                  </a:cubicBezTo>
                  <a:lnTo>
                    <a:pt x="1397" y="2211"/>
                  </a:lnTo>
                  <a:cubicBezTo>
                    <a:pt x="1397" y="2211"/>
                    <a:pt x="1338" y="2095"/>
                    <a:pt x="1280" y="1862"/>
                  </a:cubicBezTo>
                  <a:cubicBezTo>
                    <a:pt x="1222" y="1630"/>
                    <a:pt x="1106" y="1339"/>
                    <a:pt x="989" y="1048"/>
                  </a:cubicBezTo>
                  <a:cubicBezTo>
                    <a:pt x="873" y="815"/>
                    <a:pt x="699" y="524"/>
                    <a:pt x="641" y="350"/>
                  </a:cubicBezTo>
                  <a:cubicBezTo>
                    <a:pt x="582" y="234"/>
                    <a:pt x="524" y="117"/>
                    <a:pt x="524" y="59"/>
                  </a:cubicBezTo>
                  <a:cubicBezTo>
                    <a:pt x="466" y="1"/>
                    <a:pt x="466"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6852600" y="1062450"/>
              <a:ext cx="37825" cy="56750"/>
            </a:xfrm>
            <a:custGeom>
              <a:avLst/>
              <a:gdLst/>
              <a:ahLst/>
              <a:cxnLst/>
              <a:rect l="l" t="t" r="r" b="b"/>
              <a:pathLst>
                <a:path w="1513" h="2270" extrusionOk="0">
                  <a:moveTo>
                    <a:pt x="0" y="1"/>
                  </a:moveTo>
                  <a:lnTo>
                    <a:pt x="0" y="1"/>
                  </a:lnTo>
                  <a:cubicBezTo>
                    <a:pt x="0" y="1"/>
                    <a:pt x="58" y="59"/>
                    <a:pt x="58" y="117"/>
                  </a:cubicBezTo>
                  <a:cubicBezTo>
                    <a:pt x="116" y="175"/>
                    <a:pt x="116" y="234"/>
                    <a:pt x="175" y="350"/>
                  </a:cubicBezTo>
                  <a:cubicBezTo>
                    <a:pt x="291" y="524"/>
                    <a:pt x="407" y="815"/>
                    <a:pt x="523" y="1106"/>
                  </a:cubicBezTo>
                  <a:cubicBezTo>
                    <a:pt x="640" y="1339"/>
                    <a:pt x="756" y="1630"/>
                    <a:pt x="814" y="1862"/>
                  </a:cubicBezTo>
                  <a:cubicBezTo>
                    <a:pt x="931" y="2095"/>
                    <a:pt x="989" y="2269"/>
                    <a:pt x="989" y="2269"/>
                  </a:cubicBezTo>
                  <a:cubicBezTo>
                    <a:pt x="989" y="2269"/>
                    <a:pt x="989" y="2095"/>
                    <a:pt x="1047" y="1920"/>
                  </a:cubicBezTo>
                  <a:cubicBezTo>
                    <a:pt x="1105" y="1746"/>
                    <a:pt x="1163" y="1513"/>
                    <a:pt x="1280" y="1281"/>
                  </a:cubicBezTo>
                  <a:cubicBezTo>
                    <a:pt x="1338" y="1048"/>
                    <a:pt x="1396" y="815"/>
                    <a:pt x="1454" y="641"/>
                  </a:cubicBezTo>
                  <a:cubicBezTo>
                    <a:pt x="1454" y="524"/>
                    <a:pt x="1454" y="408"/>
                    <a:pt x="1454" y="408"/>
                  </a:cubicBezTo>
                  <a:cubicBezTo>
                    <a:pt x="1512" y="350"/>
                    <a:pt x="1512" y="292"/>
                    <a:pt x="1512" y="292"/>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6852600" y="1017375"/>
              <a:ext cx="36375" cy="52375"/>
            </a:xfrm>
            <a:custGeom>
              <a:avLst/>
              <a:gdLst/>
              <a:ahLst/>
              <a:cxnLst/>
              <a:rect l="l" t="t" r="r" b="b"/>
              <a:pathLst>
                <a:path w="1455" h="2095" extrusionOk="0">
                  <a:moveTo>
                    <a:pt x="233" y="1"/>
                  </a:moveTo>
                  <a:cubicBezTo>
                    <a:pt x="233" y="1"/>
                    <a:pt x="233" y="117"/>
                    <a:pt x="175" y="292"/>
                  </a:cubicBezTo>
                  <a:cubicBezTo>
                    <a:pt x="175" y="466"/>
                    <a:pt x="175" y="699"/>
                    <a:pt x="116" y="932"/>
                  </a:cubicBezTo>
                  <a:cubicBezTo>
                    <a:pt x="116" y="1164"/>
                    <a:pt x="58" y="1339"/>
                    <a:pt x="58" y="1513"/>
                  </a:cubicBezTo>
                  <a:cubicBezTo>
                    <a:pt x="0" y="1688"/>
                    <a:pt x="0" y="1804"/>
                    <a:pt x="0" y="1804"/>
                  </a:cubicBezTo>
                  <a:lnTo>
                    <a:pt x="1454" y="2095"/>
                  </a:lnTo>
                  <a:cubicBezTo>
                    <a:pt x="1454" y="2095"/>
                    <a:pt x="1396" y="1978"/>
                    <a:pt x="1280" y="1746"/>
                  </a:cubicBezTo>
                  <a:cubicBezTo>
                    <a:pt x="1221" y="1571"/>
                    <a:pt x="1047" y="1281"/>
                    <a:pt x="872" y="1048"/>
                  </a:cubicBezTo>
                  <a:cubicBezTo>
                    <a:pt x="756" y="757"/>
                    <a:pt x="582" y="524"/>
                    <a:pt x="465" y="350"/>
                  </a:cubicBezTo>
                  <a:cubicBezTo>
                    <a:pt x="291" y="175"/>
                    <a:pt x="233"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6858400" y="972300"/>
              <a:ext cx="37825" cy="97450"/>
            </a:xfrm>
            <a:custGeom>
              <a:avLst/>
              <a:gdLst/>
              <a:ahLst/>
              <a:cxnLst/>
              <a:rect l="l" t="t" r="r" b="b"/>
              <a:pathLst>
                <a:path w="1513" h="3898" extrusionOk="0">
                  <a:moveTo>
                    <a:pt x="1" y="1"/>
                  </a:moveTo>
                  <a:lnTo>
                    <a:pt x="1" y="59"/>
                  </a:lnTo>
                  <a:lnTo>
                    <a:pt x="1" y="292"/>
                  </a:lnTo>
                  <a:cubicBezTo>
                    <a:pt x="1" y="466"/>
                    <a:pt x="1" y="699"/>
                    <a:pt x="1" y="932"/>
                  </a:cubicBezTo>
                  <a:cubicBezTo>
                    <a:pt x="1" y="1164"/>
                    <a:pt x="1" y="1397"/>
                    <a:pt x="1" y="1571"/>
                  </a:cubicBezTo>
                  <a:lnTo>
                    <a:pt x="1" y="1746"/>
                  </a:lnTo>
                  <a:lnTo>
                    <a:pt x="1" y="1804"/>
                  </a:lnTo>
                  <a:cubicBezTo>
                    <a:pt x="1" y="1804"/>
                    <a:pt x="59" y="1978"/>
                    <a:pt x="233" y="2153"/>
                  </a:cubicBezTo>
                  <a:cubicBezTo>
                    <a:pt x="350" y="2327"/>
                    <a:pt x="524" y="2560"/>
                    <a:pt x="640" y="2851"/>
                  </a:cubicBezTo>
                  <a:cubicBezTo>
                    <a:pt x="815" y="3084"/>
                    <a:pt x="989" y="3374"/>
                    <a:pt x="1048" y="3549"/>
                  </a:cubicBezTo>
                  <a:cubicBezTo>
                    <a:pt x="1164" y="3781"/>
                    <a:pt x="1222" y="3898"/>
                    <a:pt x="1222" y="3898"/>
                  </a:cubicBezTo>
                  <a:cubicBezTo>
                    <a:pt x="1222" y="3898"/>
                    <a:pt x="1280" y="3781"/>
                    <a:pt x="1280" y="3607"/>
                  </a:cubicBezTo>
                  <a:cubicBezTo>
                    <a:pt x="1338" y="3433"/>
                    <a:pt x="1397" y="3142"/>
                    <a:pt x="1397" y="2909"/>
                  </a:cubicBezTo>
                  <a:cubicBezTo>
                    <a:pt x="1455" y="2676"/>
                    <a:pt x="1455" y="2386"/>
                    <a:pt x="1455" y="2211"/>
                  </a:cubicBezTo>
                  <a:cubicBezTo>
                    <a:pt x="1513" y="2037"/>
                    <a:pt x="1513" y="1920"/>
                    <a:pt x="1513" y="1920"/>
                  </a:cubicBezTo>
                  <a:cubicBezTo>
                    <a:pt x="1513" y="1920"/>
                    <a:pt x="1455" y="1862"/>
                    <a:pt x="1455" y="1804"/>
                  </a:cubicBezTo>
                  <a:cubicBezTo>
                    <a:pt x="1397" y="1746"/>
                    <a:pt x="1338" y="1688"/>
                    <a:pt x="1280" y="1571"/>
                  </a:cubicBezTo>
                  <a:cubicBezTo>
                    <a:pt x="1164" y="1397"/>
                    <a:pt x="989" y="1164"/>
                    <a:pt x="757" y="932"/>
                  </a:cubicBezTo>
                  <a:cubicBezTo>
                    <a:pt x="582" y="699"/>
                    <a:pt x="408" y="466"/>
                    <a:pt x="233" y="292"/>
                  </a:cubicBezTo>
                  <a:cubicBezTo>
                    <a:pt x="175" y="175"/>
                    <a:pt x="117" y="117"/>
                    <a:pt x="59" y="59"/>
                  </a:cubicBez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6858400" y="970850"/>
              <a:ext cx="37825" cy="49475"/>
            </a:xfrm>
            <a:custGeom>
              <a:avLst/>
              <a:gdLst/>
              <a:ahLst/>
              <a:cxnLst/>
              <a:rect l="l" t="t" r="r" b="b"/>
              <a:pathLst>
                <a:path w="1513" h="1979" extrusionOk="0">
                  <a:moveTo>
                    <a:pt x="1513" y="1"/>
                  </a:moveTo>
                  <a:lnTo>
                    <a:pt x="1" y="59"/>
                  </a:lnTo>
                  <a:cubicBezTo>
                    <a:pt x="1" y="59"/>
                    <a:pt x="59" y="117"/>
                    <a:pt x="59" y="117"/>
                  </a:cubicBezTo>
                  <a:cubicBezTo>
                    <a:pt x="117" y="175"/>
                    <a:pt x="175" y="233"/>
                    <a:pt x="291" y="350"/>
                  </a:cubicBezTo>
                  <a:cubicBezTo>
                    <a:pt x="408" y="524"/>
                    <a:pt x="582" y="757"/>
                    <a:pt x="815" y="990"/>
                  </a:cubicBezTo>
                  <a:cubicBezTo>
                    <a:pt x="989" y="1222"/>
                    <a:pt x="1164" y="1455"/>
                    <a:pt x="1280" y="1687"/>
                  </a:cubicBezTo>
                  <a:cubicBezTo>
                    <a:pt x="1397" y="1746"/>
                    <a:pt x="1455" y="1862"/>
                    <a:pt x="1455" y="1920"/>
                  </a:cubicBezTo>
                  <a:cubicBezTo>
                    <a:pt x="1513" y="1978"/>
                    <a:pt x="1513" y="1978"/>
                    <a:pt x="1513" y="1978"/>
                  </a:cubicBezTo>
                  <a:lnTo>
                    <a:pt x="1513" y="1920"/>
                  </a:lnTo>
                  <a:lnTo>
                    <a:pt x="1513" y="1687"/>
                  </a:lnTo>
                  <a:cubicBezTo>
                    <a:pt x="1513" y="1513"/>
                    <a:pt x="1513" y="1222"/>
                    <a:pt x="1513" y="990"/>
                  </a:cubicBezTo>
                  <a:cubicBezTo>
                    <a:pt x="1513" y="757"/>
                    <a:pt x="1513" y="466"/>
                    <a:pt x="1513" y="292"/>
                  </a:cubicBezTo>
                  <a:cubicBezTo>
                    <a:pt x="1513" y="233"/>
                    <a:pt x="1513" y="117"/>
                    <a:pt x="1513" y="59"/>
                  </a:cubicBezTo>
                  <a:lnTo>
                    <a:pt x="1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6854050" y="925775"/>
              <a:ext cx="42175" cy="46550"/>
            </a:xfrm>
            <a:custGeom>
              <a:avLst/>
              <a:gdLst/>
              <a:ahLst/>
              <a:cxnLst/>
              <a:rect l="l" t="t" r="r" b="b"/>
              <a:pathLst>
                <a:path w="1687" h="1862" extrusionOk="0">
                  <a:moveTo>
                    <a:pt x="0" y="1"/>
                  </a:moveTo>
                  <a:lnTo>
                    <a:pt x="0" y="59"/>
                  </a:lnTo>
                  <a:cubicBezTo>
                    <a:pt x="0" y="59"/>
                    <a:pt x="2" y="60"/>
                    <a:pt x="5" y="61"/>
                  </a:cubicBezTo>
                  <a:lnTo>
                    <a:pt x="5" y="61"/>
                  </a:lnTo>
                  <a:cubicBezTo>
                    <a:pt x="0" y="23"/>
                    <a:pt x="0" y="1"/>
                    <a:pt x="0" y="1"/>
                  </a:cubicBezTo>
                  <a:close/>
                  <a:moveTo>
                    <a:pt x="5" y="61"/>
                  </a:moveTo>
                  <a:cubicBezTo>
                    <a:pt x="11" y="112"/>
                    <a:pt x="25" y="193"/>
                    <a:pt x="58" y="292"/>
                  </a:cubicBezTo>
                  <a:cubicBezTo>
                    <a:pt x="58" y="466"/>
                    <a:pt x="117" y="699"/>
                    <a:pt x="117" y="931"/>
                  </a:cubicBezTo>
                  <a:cubicBezTo>
                    <a:pt x="117" y="1164"/>
                    <a:pt x="117" y="1397"/>
                    <a:pt x="175" y="1571"/>
                  </a:cubicBezTo>
                  <a:cubicBezTo>
                    <a:pt x="175" y="1746"/>
                    <a:pt x="175" y="1862"/>
                    <a:pt x="175" y="1862"/>
                  </a:cubicBezTo>
                  <a:lnTo>
                    <a:pt x="1687" y="1804"/>
                  </a:lnTo>
                  <a:lnTo>
                    <a:pt x="1454" y="1513"/>
                  </a:lnTo>
                  <a:cubicBezTo>
                    <a:pt x="1280" y="1338"/>
                    <a:pt x="1105" y="1106"/>
                    <a:pt x="873" y="873"/>
                  </a:cubicBezTo>
                  <a:cubicBezTo>
                    <a:pt x="640" y="641"/>
                    <a:pt x="465" y="466"/>
                    <a:pt x="291" y="292"/>
                  </a:cubicBezTo>
                  <a:cubicBezTo>
                    <a:pt x="137" y="138"/>
                    <a:pt x="28" y="74"/>
                    <a:pt x="5" y="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6846775" y="880700"/>
              <a:ext cx="49450" cy="90175"/>
            </a:xfrm>
            <a:custGeom>
              <a:avLst/>
              <a:gdLst/>
              <a:ahLst/>
              <a:cxnLst/>
              <a:rect l="l" t="t" r="r" b="b"/>
              <a:pathLst>
                <a:path w="1978" h="3607" extrusionOk="0">
                  <a:moveTo>
                    <a:pt x="0" y="1"/>
                  </a:moveTo>
                  <a:cubicBezTo>
                    <a:pt x="0" y="1"/>
                    <a:pt x="59" y="466"/>
                    <a:pt x="175" y="931"/>
                  </a:cubicBezTo>
                  <a:cubicBezTo>
                    <a:pt x="233" y="1397"/>
                    <a:pt x="291" y="1862"/>
                    <a:pt x="291" y="1862"/>
                  </a:cubicBezTo>
                  <a:cubicBezTo>
                    <a:pt x="291" y="1862"/>
                    <a:pt x="408" y="1920"/>
                    <a:pt x="582" y="2095"/>
                  </a:cubicBezTo>
                  <a:cubicBezTo>
                    <a:pt x="756" y="2269"/>
                    <a:pt x="931" y="2444"/>
                    <a:pt x="1164" y="2676"/>
                  </a:cubicBezTo>
                  <a:cubicBezTo>
                    <a:pt x="1396" y="2909"/>
                    <a:pt x="1571" y="3141"/>
                    <a:pt x="1745" y="3316"/>
                  </a:cubicBezTo>
                  <a:lnTo>
                    <a:pt x="1978" y="3607"/>
                  </a:lnTo>
                  <a:cubicBezTo>
                    <a:pt x="1978" y="3607"/>
                    <a:pt x="1978" y="3490"/>
                    <a:pt x="1978" y="3258"/>
                  </a:cubicBezTo>
                  <a:cubicBezTo>
                    <a:pt x="1978" y="3083"/>
                    <a:pt x="1920" y="2851"/>
                    <a:pt x="1920" y="2618"/>
                  </a:cubicBezTo>
                  <a:cubicBezTo>
                    <a:pt x="1920" y="2385"/>
                    <a:pt x="1862" y="2095"/>
                    <a:pt x="1862" y="1920"/>
                  </a:cubicBezTo>
                  <a:cubicBezTo>
                    <a:pt x="1803" y="1746"/>
                    <a:pt x="1803" y="1629"/>
                    <a:pt x="1803" y="1629"/>
                  </a:cubicBezTo>
                  <a:cubicBezTo>
                    <a:pt x="1803" y="1629"/>
                    <a:pt x="1687" y="1513"/>
                    <a:pt x="1513" y="1338"/>
                  </a:cubicBezTo>
                  <a:cubicBezTo>
                    <a:pt x="1338" y="1222"/>
                    <a:pt x="1105" y="989"/>
                    <a:pt x="931" y="815"/>
                  </a:cubicBezTo>
                  <a:cubicBezTo>
                    <a:pt x="466" y="408"/>
                    <a:pt x="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a:off x="6846775" y="873425"/>
              <a:ext cx="45100" cy="48025"/>
            </a:xfrm>
            <a:custGeom>
              <a:avLst/>
              <a:gdLst/>
              <a:ahLst/>
              <a:cxnLst/>
              <a:rect l="l" t="t" r="r" b="b"/>
              <a:pathLst>
                <a:path w="1804" h="1921" extrusionOk="0">
                  <a:moveTo>
                    <a:pt x="1513" y="1"/>
                  </a:moveTo>
                  <a:lnTo>
                    <a:pt x="0" y="292"/>
                  </a:lnTo>
                  <a:cubicBezTo>
                    <a:pt x="0" y="292"/>
                    <a:pt x="466" y="641"/>
                    <a:pt x="931" y="1048"/>
                  </a:cubicBezTo>
                  <a:cubicBezTo>
                    <a:pt x="1164" y="1280"/>
                    <a:pt x="1338" y="1455"/>
                    <a:pt x="1513" y="1629"/>
                  </a:cubicBezTo>
                  <a:cubicBezTo>
                    <a:pt x="1687" y="1804"/>
                    <a:pt x="1803" y="1920"/>
                    <a:pt x="1803" y="1920"/>
                  </a:cubicBezTo>
                  <a:cubicBezTo>
                    <a:pt x="1803" y="1920"/>
                    <a:pt x="1745" y="1397"/>
                    <a:pt x="1629" y="932"/>
                  </a:cubicBezTo>
                  <a:lnTo>
                    <a:pt x="1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a:off x="6839500" y="831275"/>
              <a:ext cx="45100" cy="49450"/>
            </a:xfrm>
            <a:custGeom>
              <a:avLst/>
              <a:gdLst/>
              <a:ahLst/>
              <a:cxnLst/>
              <a:rect l="l" t="t" r="r" b="b"/>
              <a:pathLst>
                <a:path w="1804" h="1978" extrusionOk="0">
                  <a:moveTo>
                    <a:pt x="1" y="0"/>
                  </a:moveTo>
                  <a:lnTo>
                    <a:pt x="1" y="58"/>
                  </a:lnTo>
                  <a:cubicBezTo>
                    <a:pt x="1" y="117"/>
                    <a:pt x="1" y="175"/>
                    <a:pt x="1" y="291"/>
                  </a:cubicBezTo>
                  <a:cubicBezTo>
                    <a:pt x="59" y="466"/>
                    <a:pt x="59" y="756"/>
                    <a:pt x="117" y="989"/>
                  </a:cubicBezTo>
                  <a:cubicBezTo>
                    <a:pt x="175" y="1454"/>
                    <a:pt x="291" y="1978"/>
                    <a:pt x="291" y="1978"/>
                  </a:cubicBezTo>
                  <a:lnTo>
                    <a:pt x="1804" y="1687"/>
                  </a:lnTo>
                  <a:cubicBezTo>
                    <a:pt x="1804" y="1687"/>
                    <a:pt x="1687" y="1571"/>
                    <a:pt x="1513" y="1454"/>
                  </a:cubicBezTo>
                  <a:cubicBezTo>
                    <a:pt x="1338" y="1280"/>
                    <a:pt x="1106" y="1105"/>
                    <a:pt x="873" y="873"/>
                  </a:cubicBezTo>
                  <a:cubicBezTo>
                    <a:pt x="640" y="698"/>
                    <a:pt x="466" y="466"/>
                    <a:pt x="291" y="291"/>
                  </a:cubicBezTo>
                  <a:cubicBezTo>
                    <a:pt x="175" y="175"/>
                    <a:pt x="117" y="117"/>
                    <a:pt x="59" y="58"/>
                  </a:cubicBezTo>
                  <a:cubicBezTo>
                    <a:pt x="59" y="0"/>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6838050" y="778925"/>
              <a:ext cx="46550" cy="94525"/>
            </a:xfrm>
            <a:custGeom>
              <a:avLst/>
              <a:gdLst/>
              <a:ahLst/>
              <a:cxnLst/>
              <a:rect l="l" t="t" r="r" b="b"/>
              <a:pathLst>
                <a:path w="1862" h="3781" extrusionOk="0">
                  <a:moveTo>
                    <a:pt x="59" y="0"/>
                  </a:moveTo>
                  <a:cubicBezTo>
                    <a:pt x="59" y="0"/>
                    <a:pt x="59" y="59"/>
                    <a:pt x="59" y="117"/>
                  </a:cubicBezTo>
                  <a:cubicBezTo>
                    <a:pt x="59" y="175"/>
                    <a:pt x="59" y="233"/>
                    <a:pt x="59" y="349"/>
                  </a:cubicBezTo>
                  <a:cubicBezTo>
                    <a:pt x="59" y="466"/>
                    <a:pt x="59" y="582"/>
                    <a:pt x="59" y="698"/>
                  </a:cubicBezTo>
                  <a:cubicBezTo>
                    <a:pt x="59" y="815"/>
                    <a:pt x="59" y="931"/>
                    <a:pt x="0" y="1047"/>
                  </a:cubicBezTo>
                  <a:lnTo>
                    <a:pt x="0" y="1454"/>
                  </a:lnTo>
                  <a:cubicBezTo>
                    <a:pt x="0" y="1571"/>
                    <a:pt x="0" y="1687"/>
                    <a:pt x="59" y="1745"/>
                  </a:cubicBezTo>
                  <a:cubicBezTo>
                    <a:pt x="59" y="1920"/>
                    <a:pt x="59" y="2094"/>
                    <a:pt x="59" y="2094"/>
                  </a:cubicBezTo>
                  <a:cubicBezTo>
                    <a:pt x="59" y="2094"/>
                    <a:pt x="117" y="2094"/>
                    <a:pt x="117" y="2152"/>
                  </a:cubicBezTo>
                  <a:cubicBezTo>
                    <a:pt x="175" y="2211"/>
                    <a:pt x="233" y="2269"/>
                    <a:pt x="349" y="2385"/>
                  </a:cubicBezTo>
                  <a:cubicBezTo>
                    <a:pt x="524" y="2560"/>
                    <a:pt x="698" y="2792"/>
                    <a:pt x="931" y="2967"/>
                  </a:cubicBezTo>
                  <a:cubicBezTo>
                    <a:pt x="1164" y="3199"/>
                    <a:pt x="1396" y="3374"/>
                    <a:pt x="1571" y="3548"/>
                  </a:cubicBezTo>
                  <a:cubicBezTo>
                    <a:pt x="1745" y="3665"/>
                    <a:pt x="1862" y="3781"/>
                    <a:pt x="1862" y="3781"/>
                  </a:cubicBezTo>
                  <a:cubicBezTo>
                    <a:pt x="1862" y="3781"/>
                    <a:pt x="1745" y="3316"/>
                    <a:pt x="1687" y="2850"/>
                  </a:cubicBezTo>
                  <a:cubicBezTo>
                    <a:pt x="1629" y="2618"/>
                    <a:pt x="1629" y="2385"/>
                    <a:pt x="1629" y="2269"/>
                  </a:cubicBezTo>
                  <a:cubicBezTo>
                    <a:pt x="1571" y="2152"/>
                    <a:pt x="1571" y="2094"/>
                    <a:pt x="1571" y="2036"/>
                  </a:cubicBezTo>
                  <a:lnTo>
                    <a:pt x="1571" y="1978"/>
                  </a:lnTo>
                  <a:cubicBezTo>
                    <a:pt x="1571" y="1978"/>
                    <a:pt x="1454" y="1862"/>
                    <a:pt x="1338" y="1687"/>
                  </a:cubicBezTo>
                  <a:cubicBezTo>
                    <a:pt x="1222" y="1629"/>
                    <a:pt x="1164" y="1513"/>
                    <a:pt x="1047" y="1396"/>
                  </a:cubicBezTo>
                  <a:cubicBezTo>
                    <a:pt x="989" y="1280"/>
                    <a:pt x="873" y="1164"/>
                    <a:pt x="815" y="1047"/>
                  </a:cubicBezTo>
                  <a:cubicBezTo>
                    <a:pt x="698" y="931"/>
                    <a:pt x="582" y="815"/>
                    <a:pt x="524" y="698"/>
                  </a:cubicBezTo>
                  <a:cubicBezTo>
                    <a:pt x="408" y="582"/>
                    <a:pt x="349" y="466"/>
                    <a:pt x="291" y="349"/>
                  </a:cubicBezTo>
                  <a:cubicBezTo>
                    <a:pt x="233" y="291"/>
                    <a:pt x="175" y="175"/>
                    <a:pt x="175" y="117"/>
                  </a:cubicBezTo>
                  <a:cubicBezTo>
                    <a:pt x="117" y="59"/>
                    <a:pt x="117"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a:off x="6839500" y="780375"/>
              <a:ext cx="37825" cy="48000"/>
            </a:xfrm>
            <a:custGeom>
              <a:avLst/>
              <a:gdLst/>
              <a:ahLst/>
              <a:cxnLst/>
              <a:rect l="l" t="t" r="r" b="b"/>
              <a:pathLst>
                <a:path w="1513" h="1920" extrusionOk="0">
                  <a:moveTo>
                    <a:pt x="1" y="1"/>
                  </a:moveTo>
                  <a:cubicBezTo>
                    <a:pt x="1" y="1"/>
                    <a:pt x="59" y="1"/>
                    <a:pt x="59" y="59"/>
                  </a:cubicBezTo>
                  <a:cubicBezTo>
                    <a:pt x="117" y="117"/>
                    <a:pt x="175" y="233"/>
                    <a:pt x="233" y="350"/>
                  </a:cubicBezTo>
                  <a:cubicBezTo>
                    <a:pt x="291" y="408"/>
                    <a:pt x="350" y="524"/>
                    <a:pt x="466" y="640"/>
                  </a:cubicBezTo>
                  <a:cubicBezTo>
                    <a:pt x="524" y="757"/>
                    <a:pt x="640" y="931"/>
                    <a:pt x="699" y="1047"/>
                  </a:cubicBezTo>
                  <a:cubicBezTo>
                    <a:pt x="815" y="1164"/>
                    <a:pt x="931" y="1280"/>
                    <a:pt x="989" y="1338"/>
                  </a:cubicBezTo>
                  <a:cubicBezTo>
                    <a:pt x="1106" y="1455"/>
                    <a:pt x="1164" y="1571"/>
                    <a:pt x="1280" y="1629"/>
                  </a:cubicBezTo>
                  <a:cubicBezTo>
                    <a:pt x="1396" y="1804"/>
                    <a:pt x="1513" y="1920"/>
                    <a:pt x="1513" y="1920"/>
                  </a:cubicBezTo>
                  <a:cubicBezTo>
                    <a:pt x="1513" y="1920"/>
                    <a:pt x="1513" y="1804"/>
                    <a:pt x="1513" y="1629"/>
                  </a:cubicBezTo>
                  <a:cubicBezTo>
                    <a:pt x="1513" y="1571"/>
                    <a:pt x="1513" y="1455"/>
                    <a:pt x="1513" y="1338"/>
                  </a:cubicBezTo>
                  <a:lnTo>
                    <a:pt x="1513" y="1047"/>
                  </a:lnTo>
                  <a:cubicBezTo>
                    <a:pt x="1513" y="931"/>
                    <a:pt x="1513" y="815"/>
                    <a:pt x="1513" y="699"/>
                  </a:cubicBezTo>
                  <a:cubicBezTo>
                    <a:pt x="1513" y="582"/>
                    <a:pt x="1513" y="524"/>
                    <a:pt x="1513" y="408"/>
                  </a:cubicBezTo>
                  <a:cubicBezTo>
                    <a:pt x="1513" y="350"/>
                    <a:pt x="1513" y="291"/>
                    <a:pt x="1513" y="233"/>
                  </a:cubicBezTo>
                  <a:cubicBezTo>
                    <a:pt x="1513" y="175"/>
                    <a:pt x="1513" y="175"/>
                    <a:pt x="1513" y="175"/>
                  </a:cubicBezTo>
                  <a:lnTo>
                    <a:pt x="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a:off x="6839500" y="729475"/>
              <a:ext cx="37825" cy="55300"/>
            </a:xfrm>
            <a:custGeom>
              <a:avLst/>
              <a:gdLst/>
              <a:ahLst/>
              <a:cxnLst/>
              <a:rect l="l" t="t" r="r" b="b"/>
              <a:pathLst>
                <a:path w="1513" h="2212" extrusionOk="0">
                  <a:moveTo>
                    <a:pt x="466" y="1"/>
                  </a:moveTo>
                  <a:cubicBezTo>
                    <a:pt x="466" y="1"/>
                    <a:pt x="466" y="59"/>
                    <a:pt x="408" y="117"/>
                  </a:cubicBezTo>
                  <a:cubicBezTo>
                    <a:pt x="408" y="175"/>
                    <a:pt x="408" y="234"/>
                    <a:pt x="350" y="292"/>
                  </a:cubicBezTo>
                  <a:cubicBezTo>
                    <a:pt x="350" y="408"/>
                    <a:pt x="291" y="524"/>
                    <a:pt x="291" y="641"/>
                  </a:cubicBezTo>
                  <a:cubicBezTo>
                    <a:pt x="233" y="757"/>
                    <a:pt x="233" y="873"/>
                    <a:pt x="175" y="990"/>
                  </a:cubicBezTo>
                  <a:cubicBezTo>
                    <a:pt x="117" y="1280"/>
                    <a:pt x="59" y="1513"/>
                    <a:pt x="59" y="1688"/>
                  </a:cubicBezTo>
                  <a:cubicBezTo>
                    <a:pt x="59" y="1920"/>
                    <a:pt x="1" y="2037"/>
                    <a:pt x="1" y="2037"/>
                  </a:cubicBezTo>
                  <a:lnTo>
                    <a:pt x="1513" y="2211"/>
                  </a:lnTo>
                  <a:cubicBezTo>
                    <a:pt x="1513" y="2211"/>
                    <a:pt x="1455" y="2095"/>
                    <a:pt x="1338" y="1862"/>
                  </a:cubicBezTo>
                  <a:cubicBezTo>
                    <a:pt x="1222" y="1688"/>
                    <a:pt x="1047" y="1455"/>
                    <a:pt x="931" y="1164"/>
                  </a:cubicBezTo>
                  <a:cubicBezTo>
                    <a:pt x="873" y="1048"/>
                    <a:pt x="815" y="873"/>
                    <a:pt x="757" y="757"/>
                  </a:cubicBezTo>
                  <a:cubicBezTo>
                    <a:pt x="699" y="641"/>
                    <a:pt x="640" y="524"/>
                    <a:pt x="582" y="408"/>
                  </a:cubicBezTo>
                  <a:cubicBezTo>
                    <a:pt x="582" y="292"/>
                    <a:pt x="524" y="175"/>
                    <a:pt x="524" y="117"/>
                  </a:cubicBezTo>
                  <a:lnTo>
                    <a:pt x="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a:off x="6851125" y="682950"/>
              <a:ext cx="36375" cy="101825"/>
            </a:xfrm>
            <a:custGeom>
              <a:avLst/>
              <a:gdLst/>
              <a:ahLst/>
              <a:cxnLst/>
              <a:rect l="l" t="t" r="r" b="b"/>
              <a:pathLst>
                <a:path w="1455" h="4073" extrusionOk="0">
                  <a:moveTo>
                    <a:pt x="757" y="1"/>
                  </a:moveTo>
                  <a:cubicBezTo>
                    <a:pt x="757" y="1"/>
                    <a:pt x="699" y="117"/>
                    <a:pt x="641" y="292"/>
                  </a:cubicBezTo>
                  <a:cubicBezTo>
                    <a:pt x="582" y="350"/>
                    <a:pt x="524" y="466"/>
                    <a:pt x="524" y="582"/>
                  </a:cubicBezTo>
                  <a:cubicBezTo>
                    <a:pt x="466" y="699"/>
                    <a:pt x="408" y="815"/>
                    <a:pt x="350" y="931"/>
                  </a:cubicBezTo>
                  <a:cubicBezTo>
                    <a:pt x="234" y="1164"/>
                    <a:pt x="175" y="1397"/>
                    <a:pt x="117" y="1571"/>
                  </a:cubicBezTo>
                  <a:cubicBezTo>
                    <a:pt x="59" y="1746"/>
                    <a:pt x="1" y="1862"/>
                    <a:pt x="1" y="1862"/>
                  </a:cubicBezTo>
                  <a:lnTo>
                    <a:pt x="59" y="1978"/>
                  </a:lnTo>
                  <a:cubicBezTo>
                    <a:pt x="59" y="2036"/>
                    <a:pt x="117" y="2153"/>
                    <a:pt x="117" y="2269"/>
                  </a:cubicBezTo>
                  <a:cubicBezTo>
                    <a:pt x="175" y="2385"/>
                    <a:pt x="234" y="2502"/>
                    <a:pt x="292" y="2618"/>
                  </a:cubicBezTo>
                  <a:cubicBezTo>
                    <a:pt x="350" y="2734"/>
                    <a:pt x="408" y="2909"/>
                    <a:pt x="466" y="3025"/>
                  </a:cubicBezTo>
                  <a:cubicBezTo>
                    <a:pt x="582" y="3316"/>
                    <a:pt x="757" y="3549"/>
                    <a:pt x="873" y="3723"/>
                  </a:cubicBezTo>
                  <a:cubicBezTo>
                    <a:pt x="990" y="3956"/>
                    <a:pt x="1048" y="4072"/>
                    <a:pt x="1048" y="4072"/>
                  </a:cubicBezTo>
                  <a:cubicBezTo>
                    <a:pt x="1048" y="4072"/>
                    <a:pt x="1106" y="3956"/>
                    <a:pt x="1106" y="3781"/>
                  </a:cubicBezTo>
                  <a:cubicBezTo>
                    <a:pt x="1106" y="3607"/>
                    <a:pt x="1164" y="3432"/>
                    <a:pt x="1222" y="3200"/>
                  </a:cubicBezTo>
                  <a:cubicBezTo>
                    <a:pt x="1222" y="3083"/>
                    <a:pt x="1280" y="2967"/>
                    <a:pt x="1280" y="2851"/>
                  </a:cubicBezTo>
                  <a:cubicBezTo>
                    <a:pt x="1280" y="2792"/>
                    <a:pt x="1339" y="2676"/>
                    <a:pt x="1339" y="2618"/>
                  </a:cubicBezTo>
                  <a:cubicBezTo>
                    <a:pt x="1397" y="2502"/>
                    <a:pt x="1397" y="2444"/>
                    <a:pt x="1397" y="2385"/>
                  </a:cubicBezTo>
                  <a:cubicBezTo>
                    <a:pt x="1397" y="2385"/>
                    <a:pt x="1455" y="2327"/>
                    <a:pt x="1455" y="2327"/>
                  </a:cubicBezTo>
                  <a:cubicBezTo>
                    <a:pt x="1455" y="2327"/>
                    <a:pt x="1397" y="2211"/>
                    <a:pt x="1280" y="1978"/>
                  </a:cubicBezTo>
                  <a:cubicBezTo>
                    <a:pt x="1222" y="1804"/>
                    <a:pt x="1106" y="1513"/>
                    <a:pt x="1048" y="1222"/>
                  </a:cubicBezTo>
                  <a:cubicBezTo>
                    <a:pt x="990" y="1048"/>
                    <a:pt x="931" y="931"/>
                    <a:pt x="931" y="757"/>
                  </a:cubicBezTo>
                  <a:cubicBezTo>
                    <a:pt x="873" y="640"/>
                    <a:pt x="873" y="466"/>
                    <a:pt x="873" y="350"/>
                  </a:cubicBezTo>
                  <a:cubicBezTo>
                    <a:pt x="815" y="117"/>
                    <a:pt x="757" y="1"/>
                    <a:pt x="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a:off x="6870025" y="682950"/>
              <a:ext cx="33475" cy="58200"/>
            </a:xfrm>
            <a:custGeom>
              <a:avLst/>
              <a:gdLst/>
              <a:ahLst/>
              <a:cxnLst/>
              <a:rect l="l" t="t" r="r" b="b"/>
              <a:pathLst>
                <a:path w="1339" h="2328" extrusionOk="0">
                  <a:moveTo>
                    <a:pt x="1" y="1"/>
                  </a:moveTo>
                  <a:cubicBezTo>
                    <a:pt x="1" y="1"/>
                    <a:pt x="59" y="117"/>
                    <a:pt x="117" y="350"/>
                  </a:cubicBezTo>
                  <a:cubicBezTo>
                    <a:pt x="117" y="466"/>
                    <a:pt x="117" y="640"/>
                    <a:pt x="175" y="757"/>
                  </a:cubicBezTo>
                  <a:cubicBezTo>
                    <a:pt x="175" y="873"/>
                    <a:pt x="234" y="1048"/>
                    <a:pt x="292" y="1164"/>
                  </a:cubicBezTo>
                  <a:cubicBezTo>
                    <a:pt x="350" y="1513"/>
                    <a:pt x="466" y="1746"/>
                    <a:pt x="524" y="1978"/>
                  </a:cubicBezTo>
                  <a:cubicBezTo>
                    <a:pt x="641" y="2211"/>
                    <a:pt x="699" y="2327"/>
                    <a:pt x="699" y="2327"/>
                  </a:cubicBezTo>
                  <a:cubicBezTo>
                    <a:pt x="699" y="2327"/>
                    <a:pt x="699" y="2211"/>
                    <a:pt x="757" y="2036"/>
                  </a:cubicBezTo>
                  <a:cubicBezTo>
                    <a:pt x="815" y="1920"/>
                    <a:pt x="873" y="1687"/>
                    <a:pt x="990" y="1513"/>
                  </a:cubicBezTo>
                  <a:cubicBezTo>
                    <a:pt x="1048" y="1397"/>
                    <a:pt x="1048" y="1280"/>
                    <a:pt x="1106" y="1222"/>
                  </a:cubicBezTo>
                  <a:cubicBezTo>
                    <a:pt x="1164" y="1106"/>
                    <a:pt x="1222" y="989"/>
                    <a:pt x="1222" y="931"/>
                  </a:cubicBezTo>
                  <a:lnTo>
                    <a:pt x="1339" y="69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a:off x="6870025" y="639325"/>
              <a:ext cx="33475" cy="61100"/>
            </a:xfrm>
            <a:custGeom>
              <a:avLst/>
              <a:gdLst/>
              <a:ahLst/>
              <a:cxnLst/>
              <a:rect l="l" t="t" r="r" b="b"/>
              <a:pathLst>
                <a:path w="1339" h="2444" extrusionOk="0">
                  <a:moveTo>
                    <a:pt x="1106" y="1"/>
                  </a:moveTo>
                  <a:cubicBezTo>
                    <a:pt x="1106" y="1"/>
                    <a:pt x="1048" y="117"/>
                    <a:pt x="932" y="292"/>
                  </a:cubicBezTo>
                  <a:cubicBezTo>
                    <a:pt x="815" y="408"/>
                    <a:pt x="641" y="641"/>
                    <a:pt x="524" y="873"/>
                  </a:cubicBezTo>
                  <a:cubicBezTo>
                    <a:pt x="466" y="931"/>
                    <a:pt x="408" y="1048"/>
                    <a:pt x="350" y="1164"/>
                  </a:cubicBezTo>
                  <a:cubicBezTo>
                    <a:pt x="292" y="1280"/>
                    <a:pt x="234" y="1339"/>
                    <a:pt x="175" y="1455"/>
                  </a:cubicBezTo>
                  <a:cubicBezTo>
                    <a:pt x="59" y="1629"/>
                    <a:pt x="1" y="1746"/>
                    <a:pt x="1" y="1746"/>
                  </a:cubicBezTo>
                  <a:lnTo>
                    <a:pt x="1339" y="2444"/>
                  </a:lnTo>
                  <a:cubicBezTo>
                    <a:pt x="1339" y="2444"/>
                    <a:pt x="1339" y="2327"/>
                    <a:pt x="1281" y="2095"/>
                  </a:cubicBezTo>
                  <a:cubicBezTo>
                    <a:pt x="1281" y="1978"/>
                    <a:pt x="1281" y="1862"/>
                    <a:pt x="1222" y="1688"/>
                  </a:cubicBezTo>
                  <a:cubicBezTo>
                    <a:pt x="1222" y="1571"/>
                    <a:pt x="1222" y="1397"/>
                    <a:pt x="1164" y="1280"/>
                  </a:cubicBezTo>
                  <a:cubicBezTo>
                    <a:pt x="1164" y="990"/>
                    <a:pt x="1164" y="641"/>
                    <a:pt x="1164" y="408"/>
                  </a:cubicBezTo>
                  <a:lnTo>
                    <a:pt x="11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a:off x="6899125" y="602975"/>
              <a:ext cx="36375" cy="97450"/>
            </a:xfrm>
            <a:custGeom>
              <a:avLst/>
              <a:gdLst/>
              <a:ahLst/>
              <a:cxnLst/>
              <a:rect l="l" t="t" r="r" b="b"/>
              <a:pathLst>
                <a:path w="1455" h="3898" extrusionOk="0">
                  <a:moveTo>
                    <a:pt x="1454" y="1"/>
                  </a:moveTo>
                  <a:lnTo>
                    <a:pt x="1454" y="1"/>
                  </a:lnTo>
                  <a:cubicBezTo>
                    <a:pt x="1454" y="1"/>
                    <a:pt x="1338" y="59"/>
                    <a:pt x="1163" y="175"/>
                  </a:cubicBezTo>
                  <a:cubicBezTo>
                    <a:pt x="1047" y="350"/>
                    <a:pt x="873" y="524"/>
                    <a:pt x="640" y="699"/>
                  </a:cubicBezTo>
                  <a:cubicBezTo>
                    <a:pt x="582" y="757"/>
                    <a:pt x="466" y="873"/>
                    <a:pt x="407" y="990"/>
                  </a:cubicBezTo>
                  <a:cubicBezTo>
                    <a:pt x="349" y="1048"/>
                    <a:pt x="233" y="1164"/>
                    <a:pt x="175" y="1222"/>
                  </a:cubicBezTo>
                  <a:cubicBezTo>
                    <a:pt x="117" y="1280"/>
                    <a:pt x="58" y="1339"/>
                    <a:pt x="58" y="1397"/>
                  </a:cubicBezTo>
                  <a:cubicBezTo>
                    <a:pt x="0" y="1455"/>
                    <a:pt x="0" y="1455"/>
                    <a:pt x="0" y="1455"/>
                  </a:cubicBezTo>
                  <a:lnTo>
                    <a:pt x="0" y="1862"/>
                  </a:lnTo>
                  <a:cubicBezTo>
                    <a:pt x="0" y="2095"/>
                    <a:pt x="0" y="2444"/>
                    <a:pt x="0" y="2734"/>
                  </a:cubicBezTo>
                  <a:cubicBezTo>
                    <a:pt x="58" y="2851"/>
                    <a:pt x="58" y="3025"/>
                    <a:pt x="58" y="3142"/>
                  </a:cubicBezTo>
                  <a:cubicBezTo>
                    <a:pt x="117" y="3316"/>
                    <a:pt x="117" y="3432"/>
                    <a:pt x="117" y="3549"/>
                  </a:cubicBezTo>
                  <a:cubicBezTo>
                    <a:pt x="175" y="3781"/>
                    <a:pt x="175" y="3898"/>
                    <a:pt x="175" y="3898"/>
                  </a:cubicBezTo>
                  <a:cubicBezTo>
                    <a:pt x="175" y="3898"/>
                    <a:pt x="233" y="3781"/>
                    <a:pt x="349" y="3665"/>
                  </a:cubicBezTo>
                  <a:cubicBezTo>
                    <a:pt x="349" y="3607"/>
                    <a:pt x="407" y="3491"/>
                    <a:pt x="466" y="3432"/>
                  </a:cubicBezTo>
                  <a:cubicBezTo>
                    <a:pt x="524" y="3316"/>
                    <a:pt x="582" y="3258"/>
                    <a:pt x="640" y="3142"/>
                  </a:cubicBezTo>
                  <a:cubicBezTo>
                    <a:pt x="756" y="2967"/>
                    <a:pt x="873" y="2793"/>
                    <a:pt x="989" y="2618"/>
                  </a:cubicBezTo>
                  <a:cubicBezTo>
                    <a:pt x="1105" y="2502"/>
                    <a:pt x="1163" y="2385"/>
                    <a:pt x="1163" y="2385"/>
                  </a:cubicBezTo>
                  <a:cubicBezTo>
                    <a:pt x="1163" y="2385"/>
                    <a:pt x="1163" y="1862"/>
                    <a:pt x="1222" y="1222"/>
                  </a:cubicBezTo>
                  <a:cubicBezTo>
                    <a:pt x="1222" y="931"/>
                    <a:pt x="1280" y="641"/>
                    <a:pt x="1338" y="408"/>
                  </a:cubicBezTo>
                  <a:cubicBezTo>
                    <a:pt x="1396" y="175"/>
                    <a:pt x="1454" y="1"/>
                    <a:pt x="1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a:off x="6928200" y="602975"/>
              <a:ext cx="30550" cy="61100"/>
            </a:xfrm>
            <a:custGeom>
              <a:avLst/>
              <a:gdLst/>
              <a:ahLst/>
              <a:cxnLst/>
              <a:rect l="l" t="t" r="r" b="b"/>
              <a:pathLst>
                <a:path w="1222" h="2444" extrusionOk="0">
                  <a:moveTo>
                    <a:pt x="291" y="1"/>
                  </a:moveTo>
                  <a:cubicBezTo>
                    <a:pt x="291" y="1"/>
                    <a:pt x="233" y="175"/>
                    <a:pt x="175" y="408"/>
                  </a:cubicBezTo>
                  <a:cubicBezTo>
                    <a:pt x="117" y="641"/>
                    <a:pt x="59" y="931"/>
                    <a:pt x="59" y="1222"/>
                  </a:cubicBezTo>
                  <a:cubicBezTo>
                    <a:pt x="0" y="1862"/>
                    <a:pt x="0" y="2444"/>
                    <a:pt x="0" y="2444"/>
                  </a:cubicBezTo>
                  <a:cubicBezTo>
                    <a:pt x="0" y="2444"/>
                    <a:pt x="0" y="2385"/>
                    <a:pt x="59" y="2385"/>
                  </a:cubicBezTo>
                  <a:cubicBezTo>
                    <a:pt x="59" y="2327"/>
                    <a:pt x="117" y="2269"/>
                    <a:pt x="175" y="2211"/>
                  </a:cubicBezTo>
                  <a:cubicBezTo>
                    <a:pt x="233" y="2153"/>
                    <a:pt x="291" y="2095"/>
                    <a:pt x="349" y="1978"/>
                  </a:cubicBezTo>
                  <a:cubicBezTo>
                    <a:pt x="408" y="1920"/>
                    <a:pt x="524" y="1862"/>
                    <a:pt x="582" y="1746"/>
                  </a:cubicBezTo>
                  <a:cubicBezTo>
                    <a:pt x="757" y="1629"/>
                    <a:pt x="873" y="1455"/>
                    <a:pt x="989" y="1339"/>
                  </a:cubicBezTo>
                  <a:cubicBezTo>
                    <a:pt x="1164" y="1222"/>
                    <a:pt x="1222" y="1164"/>
                    <a:pt x="1222" y="1164"/>
                  </a:cubicBez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a:off x="6935475" y="575350"/>
              <a:ext cx="45100" cy="56750"/>
            </a:xfrm>
            <a:custGeom>
              <a:avLst/>
              <a:gdLst/>
              <a:ahLst/>
              <a:cxnLst/>
              <a:rect l="l" t="t" r="r" b="b"/>
              <a:pathLst>
                <a:path w="1804" h="2270" extrusionOk="0">
                  <a:moveTo>
                    <a:pt x="1745" y="1"/>
                  </a:moveTo>
                  <a:cubicBezTo>
                    <a:pt x="1745" y="1"/>
                    <a:pt x="1745" y="7"/>
                    <a:pt x="1743" y="18"/>
                  </a:cubicBezTo>
                  <a:lnTo>
                    <a:pt x="1743" y="18"/>
                  </a:lnTo>
                  <a:cubicBezTo>
                    <a:pt x="1777" y="1"/>
                    <a:pt x="1803" y="1"/>
                    <a:pt x="1803" y="1"/>
                  </a:cubicBezTo>
                  <a:close/>
                  <a:moveTo>
                    <a:pt x="1743" y="18"/>
                  </a:moveTo>
                  <a:lnTo>
                    <a:pt x="1743" y="18"/>
                  </a:lnTo>
                  <a:cubicBezTo>
                    <a:pt x="1726" y="27"/>
                    <a:pt x="1706" y="39"/>
                    <a:pt x="1687" y="59"/>
                  </a:cubicBezTo>
                  <a:cubicBezTo>
                    <a:pt x="1629" y="59"/>
                    <a:pt x="1571" y="117"/>
                    <a:pt x="1454" y="117"/>
                  </a:cubicBezTo>
                  <a:cubicBezTo>
                    <a:pt x="1454" y="175"/>
                    <a:pt x="1396" y="175"/>
                    <a:pt x="1338" y="175"/>
                  </a:cubicBezTo>
                  <a:cubicBezTo>
                    <a:pt x="1280" y="233"/>
                    <a:pt x="1222" y="233"/>
                    <a:pt x="1164" y="292"/>
                  </a:cubicBezTo>
                  <a:cubicBezTo>
                    <a:pt x="1047" y="350"/>
                    <a:pt x="931" y="408"/>
                    <a:pt x="815" y="466"/>
                  </a:cubicBezTo>
                  <a:cubicBezTo>
                    <a:pt x="407" y="757"/>
                    <a:pt x="0" y="1106"/>
                    <a:pt x="0" y="1106"/>
                  </a:cubicBezTo>
                  <a:lnTo>
                    <a:pt x="931" y="2269"/>
                  </a:lnTo>
                  <a:cubicBezTo>
                    <a:pt x="931" y="2269"/>
                    <a:pt x="1047" y="1687"/>
                    <a:pt x="1222" y="1164"/>
                  </a:cubicBezTo>
                  <a:cubicBezTo>
                    <a:pt x="1280" y="989"/>
                    <a:pt x="1338" y="815"/>
                    <a:pt x="1396" y="699"/>
                  </a:cubicBezTo>
                  <a:cubicBezTo>
                    <a:pt x="1454" y="641"/>
                    <a:pt x="1454" y="582"/>
                    <a:pt x="1512" y="524"/>
                  </a:cubicBezTo>
                  <a:cubicBezTo>
                    <a:pt x="1512" y="466"/>
                    <a:pt x="1571" y="408"/>
                    <a:pt x="1571" y="350"/>
                  </a:cubicBezTo>
                  <a:cubicBezTo>
                    <a:pt x="1629" y="233"/>
                    <a:pt x="1687" y="175"/>
                    <a:pt x="1687" y="117"/>
                  </a:cubicBezTo>
                  <a:cubicBezTo>
                    <a:pt x="1726" y="78"/>
                    <a:pt x="1739" y="39"/>
                    <a:pt x="1743" y="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a:off x="6958725" y="562275"/>
              <a:ext cx="74200" cy="69825"/>
            </a:xfrm>
            <a:custGeom>
              <a:avLst/>
              <a:gdLst/>
              <a:ahLst/>
              <a:cxnLst/>
              <a:rect l="l" t="t" r="r" b="b"/>
              <a:pathLst>
                <a:path w="2968" h="2793" extrusionOk="0">
                  <a:moveTo>
                    <a:pt x="2967" y="0"/>
                  </a:moveTo>
                  <a:cubicBezTo>
                    <a:pt x="2967" y="0"/>
                    <a:pt x="2851" y="0"/>
                    <a:pt x="2618" y="58"/>
                  </a:cubicBezTo>
                  <a:lnTo>
                    <a:pt x="2269" y="58"/>
                  </a:lnTo>
                  <a:cubicBezTo>
                    <a:pt x="2153" y="117"/>
                    <a:pt x="2037" y="117"/>
                    <a:pt x="1862" y="175"/>
                  </a:cubicBezTo>
                  <a:cubicBezTo>
                    <a:pt x="1746" y="175"/>
                    <a:pt x="1629" y="233"/>
                    <a:pt x="1513" y="291"/>
                  </a:cubicBezTo>
                  <a:cubicBezTo>
                    <a:pt x="1397" y="291"/>
                    <a:pt x="1280" y="349"/>
                    <a:pt x="1164" y="349"/>
                  </a:cubicBezTo>
                  <a:cubicBezTo>
                    <a:pt x="1048" y="407"/>
                    <a:pt x="990" y="466"/>
                    <a:pt x="931" y="466"/>
                  </a:cubicBezTo>
                  <a:cubicBezTo>
                    <a:pt x="873" y="466"/>
                    <a:pt x="873" y="524"/>
                    <a:pt x="873" y="524"/>
                  </a:cubicBezTo>
                  <a:lnTo>
                    <a:pt x="815" y="524"/>
                  </a:lnTo>
                  <a:cubicBezTo>
                    <a:pt x="815" y="524"/>
                    <a:pt x="815" y="582"/>
                    <a:pt x="757" y="640"/>
                  </a:cubicBezTo>
                  <a:cubicBezTo>
                    <a:pt x="757" y="698"/>
                    <a:pt x="699" y="756"/>
                    <a:pt x="641" y="873"/>
                  </a:cubicBezTo>
                  <a:cubicBezTo>
                    <a:pt x="641" y="931"/>
                    <a:pt x="582" y="989"/>
                    <a:pt x="582" y="1047"/>
                  </a:cubicBezTo>
                  <a:cubicBezTo>
                    <a:pt x="524" y="1105"/>
                    <a:pt x="524" y="1164"/>
                    <a:pt x="466" y="1222"/>
                  </a:cubicBezTo>
                  <a:cubicBezTo>
                    <a:pt x="408" y="1338"/>
                    <a:pt x="350" y="1512"/>
                    <a:pt x="292" y="1687"/>
                  </a:cubicBezTo>
                  <a:cubicBezTo>
                    <a:pt x="117" y="2210"/>
                    <a:pt x="1" y="2792"/>
                    <a:pt x="1" y="2792"/>
                  </a:cubicBezTo>
                  <a:cubicBezTo>
                    <a:pt x="1" y="2792"/>
                    <a:pt x="350" y="2501"/>
                    <a:pt x="699" y="2327"/>
                  </a:cubicBezTo>
                  <a:cubicBezTo>
                    <a:pt x="815" y="2269"/>
                    <a:pt x="873" y="2210"/>
                    <a:pt x="990" y="2152"/>
                  </a:cubicBezTo>
                  <a:cubicBezTo>
                    <a:pt x="990" y="2152"/>
                    <a:pt x="1048" y="2094"/>
                    <a:pt x="1106" y="2094"/>
                  </a:cubicBezTo>
                  <a:cubicBezTo>
                    <a:pt x="1164" y="2036"/>
                    <a:pt x="1164" y="2036"/>
                    <a:pt x="1222" y="2036"/>
                  </a:cubicBezTo>
                  <a:cubicBezTo>
                    <a:pt x="1280" y="1978"/>
                    <a:pt x="1339" y="1978"/>
                    <a:pt x="1397" y="1920"/>
                  </a:cubicBezTo>
                  <a:lnTo>
                    <a:pt x="1455" y="1920"/>
                  </a:lnTo>
                  <a:lnTo>
                    <a:pt x="1513" y="1803"/>
                  </a:lnTo>
                  <a:cubicBezTo>
                    <a:pt x="1513" y="1745"/>
                    <a:pt x="1571" y="1687"/>
                    <a:pt x="1629" y="1571"/>
                  </a:cubicBezTo>
                  <a:cubicBezTo>
                    <a:pt x="1629" y="1512"/>
                    <a:pt x="1746" y="1396"/>
                    <a:pt x="1804" y="1280"/>
                  </a:cubicBezTo>
                  <a:cubicBezTo>
                    <a:pt x="1862" y="1164"/>
                    <a:pt x="1978" y="1047"/>
                    <a:pt x="2037" y="931"/>
                  </a:cubicBezTo>
                  <a:cubicBezTo>
                    <a:pt x="2153" y="815"/>
                    <a:pt x="2269" y="698"/>
                    <a:pt x="2327" y="582"/>
                  </a:cubicBezTo>
                  <a:cubicBezTo>
                    <a:pt x="2444" y="466"/>
                    <a:pt x="2560" y="349"/>
                    <a:pt x="2618" y="291"/>
                  </a:cubicBezTo>
                  <a:cubicBezTo>
                    <a:pt x="2851" y="117"/>
                    <a:pt x="2967" y="0"/>
                    <a:pt x="2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a:off x="6995075" y="563725"/>
              <a:ext cx="39300" cy="46550"/>
            </a:xfrm>
            <a:custGeom>
              <a:avLst/>
              <a:gdLst/>
              <a:ahLst/>
              <a:cxnLst/>
              <a:rect l="l" t="t" r="r" b="b"/>
              <a:pathLst>
                <a:path w="1572" h="1862" extrusionOk="0">
                  <a:moveTo>
                    <a:pt x="1513" y="0"/>
                  </a:moveTo>
                  <a:cubicBezTo>
                    <a:pt x="1513" y="0"/>
                    <a:pt x="1397" y="59"/>
                    <a:pt x="1164" y="233"/>
                  </a:cubicBezTo>
                  <a:cubicBezTo>
                    <a:pt x="1106" y="291"/>
                    <a:pt x="990" y="408"/>
                    <a:pt x="873" y="524"/>
                  </a:cubicBezTo>
                  <a:cubicBezTo>
                    <a:pt x="815" y="640"/>
                    <a:pt x="699" y="757"/>
                    <a:pt x="583" y="873"/>
                  </a:cubicBezTo>
                  <a:cubicBezTo>
                    <a:pt x="524" y="989"/>
                    <a:pt x="408" y="1106"/>
                    <a:pt x="350" y="1222"/>
                  </a:cubicBezTo>
                  <a:cubicBezTo>
                    <a:pt x="292" y="1338"/>
                    <a:pt x="175" y="1454"/>
                    <a:pt x="175" y="1513"/>
                  </a:cubicBezTo>
                  <a:cubicBezTo>
                    <a:pt x="117" y="1629"/>
                    <a:pt x="59" y="1745"/>
                    <a:pt x="59" y="1803"/>
                  </a:cubicBezTo>
                  <a:lnTo>
                    <a:pt x="1" y="1862"/>
                  </a:lnTo>
                  <a:lnTo>
                    <a:pt x="59" y="1862"/>
                  </a:lnTo>
                  <a:cubicBezTo>
                    <a:pt x="117" y="1803"/>
                    <a:pt x="175" y="1803"/>
                    <a:pt x="234" y="1745"/>
                  </a:cubicBezTo>
                  <a:cubicBezTo>
                    <a:pt x="292" y="1745"/>
                    <a:pt x="408" y="1687"/>
                    <a:pt x="466" y="1687"/>
                  </a:cubicBezTo>
                  <a:cubicBezTo>
                    <a:pt x="583" y="1629"/>
                    <a:pt x="641" y="1629"/>
                    <a:pt x="757" y="1571"/>
                  </a:cubicBezTo>
                  <a:cubicBezTo>
                    <a:pt x="873" y="1571"/>
                    <a:pt x="990" y="1571"/>
                    <a:pt x="1048" y="1513"/>
                  </a:cubicBezTo>
                  <a:lnTo>
                    <a:pt x="1571" y="1513"/>
                  </a:lnTo>
                  <a:lnTo>
                    <a:pt x="15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a:off x="7032900" y="562275"/>
              <a:ext cx="53825" cy="37825"/>
            </a:xfrm>
            <a:custGeom>
              <a:avLst/>
              <a:gdLst/>
              <a:ahLst/>
              <a:cxnLst/>
              <a:rect l="l" t="t" r="r" b="b"/>
              <a:pathLst>
                <a:path w="2153" h="1513" extrusionOk="0">
                  <a:moveTo>
                    <a:pt x="0" y="0"/>
                  </a:moveTo>
                  <a:lnTo>
                    <a:pt x="58" y="1512"/>
                  </a:lnTo>
                  <a:cubicBezTo>
                    <a:pt x="58" y="1512"/>
                    <a:pt x="58" y="1512"/>
                    <a:pt x="116" y="1454"/>
                  </a:cubicBezTo>
                  <a:cubicBezTo>
                    <a:pt x="175" y="1454"/>
                    <a:pt x="233" y="1396"/>
                    <a:pt x="291" y="1280"/>
                  </a:cubicBezTo>
                  <a:cubicBezTo>
                    <a:pt x="465" y="1164"/>
                    <a:pt x="698" y="989"/>
                    <a:pt x="989" y="873"/>
                  </a:cubicBezTo>
                  <a:cubicBezTo>
                    <a:pt x="1105" y="756"/>
                    <a:pt x="1222" y="698"/>
                    <a:pt x="1396" y="640"/>
                  </a:cubicBezTo>
                  <a:cubicBezTo>
                    <a:pt x="1512" y="582"/>
                    <a:pt x="1629" y="524"/>
                    <a:pt x="1745" y="524"/>
                  </a:cubicBezTo>
                  <a:cubicBezTo>
                    <a:pt x="1861" y="466"/>
                    <a:pt x="1978" y="407"/>
                    <a:pt x="2036" y="407"/>
                  </a:cubicBezTo>
                  <a:cubicBezTo>
                    <a:pt x="2075" y="407"/>
                    <a:pt x="2113" y="382"/>
                    <a:pt x="2135" y="364"/>
                  </a:cubicBezTo>
                  <a:lnTo>
                    <a:pt x="2135" y="364"/>
                  </a:lnTo>
                  <a:cubicBezTo>
                    <a:pt x="2152" y="382"/>
                    <a:pt x="2152" y="407"/>
                    <a:pt x="2152" y="407"/>
                  </a:cubicBezTo>
                  <a:lnTo>
                    <a:pt x="2152" y="349"/>
                  </a:lnTo>
                  <a:cubicBezTo>
                    <a:pt x="2152" y="349"/>
                    <a:pt x="2146" y="356"/>
                    <a:pt x="2135" y="364"/>
                  </a:cubicBezTo>
                  <a:cubicBezTo>
                    <a:pt x="2126" y="356"/>
                    <a:pt x="2113" y="349"/>
                    <a:pt x="2094" y="349"/>
                  </a:cubicBezTo>
                  <a:cubicBezTo>
                    <a:pt x="2036" y="349"/>
                    <a:pt x="1919" y="291"/>
                    <a:pt x="1861" y="291"/>
                  </a:cubicBezTo>
                  <a:cubicBezTo>
                    <a:pt x="1745" y="233"/>
                    <a:pt x="1629" y="175"/>
                    <a:pt x="1512" y="175"/>
                  </a:cubicBezTo>
                  <a:cubicBezTo>
                    <a:pt x="1396" y="117"/>
                    <a:pt x="1222" y="117"/>
                    <a:pt x="1105" y="117"/>
                  </a:cubicBezTo>
                  <a:cubicBezTo>
                    <a:pt x="814" y="58"/>
                    <a:pt x="582"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a:off x="7034350" y="571000"/>
              <a:ext cx="98900" cy="36375"/>
            </a:xfrm>
            <a:custGeom>
              <a:avLst/>
              <a:gdLst/>
              <a:ahLst/>
              <a:cxnLst/>
              <a:rect l="l" t="t" r="r" b="b"/>
              <a:pathLst>
                <a:path w="3956" h="1455" extrusionOk="0">
                  <a:moveTo>
                    <a:pt x="2094" y="0"/>
                  </a:moveTo>
                  <a:cubicBezTo>
                    <a:pt x="2094" y="0"/>
                    <a:pt x="2036" y="58"/>
                    <a:pt x="1978" y="58"/>
                  </a:cubicBezTo>
                  <a:cubicBezTo>
                    <a:pt x="1920" y="58"/>
                    <a:pt x="1803" y="117"/>
                    <a:pt x="1687" y="175"/>
                  </a:cubicBezTo>
                  <a:cubicBezTo>
                    <a:pt x="1571" y="175"/>
                    <a:pt x="1454" y="233"/>
                    <a:pt x="1338" y="291"/>
                  </a:cubicBezTo>
                  <a:cubicBezTo>
                    <a:pt x="1164" y="349"/>
                    <a:pt x="1047" y="407"/>
                    <a:pt x="931" y="524"/>
                  </a:cubicBezTo>
                  <a:cubicBezTo>
                    <a:pt x="640" y="640"/>
                    <a:pt x="407" y="815"/>
                    <a:pt x="233" y="931"/>
                  </a:cubicBezTo>
                  <a:cubicBezTo>
                    <a:pt x="175" y="1047"/>
                    <a:pt x="117" y="1105"/>
                    <a:pt x="58" y="1105"/>
                  </a:cubicBezTo>
                  <a:cubicBezTo>
                    <a:pt x="0" y="1163"/>
                    <a:pt x="0" y="1163"/>
                    <a:pt x="0" y="1163"/>
                  </a:cubicBezTo>
                  <a:lnTo>
                    <a:pt x="233" y="1163"/>
                  </a:lnTo>
                  <a:cubicBezTo>
                    <a:pt x="407" y="1163"/>
                    <a:pt x="582" y="1222"/>
                    <a:pt x="815" y="1222"/>
                  </a:cubicBezTo>
                  <a:cubicBezTo>
                    <a:pt x="873" y="1222"/>
                    <a:pt x="989" y="1280"/>
                    <a:pt x="1105" y="1280"/>
                  </a:cubicBezTo>
                  <a:cubicBezTo>
                    <a:pt x="1164" y="1338"/>
                    <a:pt x="1280" y="1338"/>
                    <a:pt x="1338" y="1396"/>
                  </a:cubicBezTo>
                  <a:cubicBezTo>
                    <a:pt x="1396" y="1396"/>
                    <a:pt x="1454" y="1396"/>
                    <a:pt x="1513" y="1454"/>
                  </a:cubicBezTo>
                  <a:lnTo>
                    <a:pt x="1571" y="1454"/>
                  </a:lnTo>
                  <a:cubicBezTo>
                    <a:pt x="1571" y="1454"/>
                    <a:pt x="1687" y="1396"/>
                    <a:pt x="1920" y="1338"/>
                  </a:cubicBezTo>
                  <a:cubicBezTo>
                    <a:pt x="1978" y="1280"/>
                    <a:pt x="2152" y="1280"/>
                    <a:pt x="2269" y="1222"/>
                  </a:cubicBezTo>
                  <a:cubicBezTo>
                    <a:pt x="2385" y="1222"/>
                    <a:pt x="2559" y="1163"/>
                    <a:pt x="2676" y="1163"/>
                  </a:cubicBezTo>
                  <a:cubicBezTo>
                    <a:pt x="2967" y="1105"/>
                    <a:pt x="3316" y="1105"/>
                    <a:pt x="3548" y="1105"/>
                  </a:cubicBezTo>
                  <a:lnTo>
                    <a:pt x="3955" y="1105"/>
                  </a:lnTo>
                  <a:cubicBezTo>
                    <a:pt x="3955" y="1105"/>
                    <a:pt x="3897" y="1105"/>
                    <a:pt x="3839" y="1047"/>
                  </a:cubicBezTo>
                  <a:cubicBezTo>
                    <a:pt x="3839" y="1047"/>
                    <a:pt x="3781" y="989"/>
                    <a:pt x="3665" y="931"/>
                  </a:cubicBezTo>
                  <a:cubicBezTo>
                    <a:pt x="3490" y="815"/>
                    <a:pt x="3316" y="640"/>
                    <a:pt x="3083" y="524"/>
                  </a:cubicBezTo>
                  <a:cubicBezTo>
                    <a:pt x="2967" y="466"/>
                    <a:pt x="2850" y="349"/>
                    <a:pt x="2734" y="291"/>
                  </a:cubicBezTo>
                  <a:cubicBezTo>
                    <a:pt x="2618" y="233"/>
                    <a:pt x="2501" y="175"/>
                    <a:pt x="2385" y="175"/>
                  </a:cubicBezTo>
                  <a:cubicBezTo>
                    <a:pt x="2210" y="58"/>
                    <a:pt x="2094" y="0"/>
                    <a:pt x="2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a:off x="7073600" y="598625"/>
              <a:ext cx="59650" cy="29100"/>
            </a:xfrm>
            <a:custGeom>
              <a:avLst/>
              <a:gdLst/>
              <a:ahLst/>
              <a:cxnLst/>
              <a:rect l="l" t="t" r="r" b="b"/>
              <a:pathLst>
                <a:path w="2386" h="1164" extrusionOk="0">
                  <a:moveTo>
                    <a:pt x="1978" y="0"/>
                  </a:moveTo>
                  <a:cubicBezTo>
                    <a:pt x="1746" y="0"/>
                    <a:pt x="1397" y="0"/>
                    <a:pt x="1106" y="58"/>
                  </a:cubicBezTo>
                  <a:cubicBezTo>
                    <a:pt x="989" y="58"/>
                    <a:pt x="815" y="117"/>
                    <a:pt x="699" y="117"/>
                  </a:cubicBezTo>
                  <a:cubicBezTo>
                    <a:pt x="582" y="175"/>
                    <a:pt x="408" y="175"/>
                    <a:pt x="350" y="233"/>
                  </a:cubicBezTo>
                  <a:cubicBezTo>
                    <a:pt x="117" y="291"/>
                    <a:pt x="1" y="349"/>
                    <a:pt x="1" y="349"/>
                  </a:cubicBezTo>
                  <a:cubicBezTo>
                    <a:pt x="1" y="349"/>
                    <a:pt x="117" y="407"/>
                    <a:pt x="233" y="466"/>
                  </a:cubicBezTo>
                  <a:cubicBezTo>
                    <a:pt x="291" y="466"/>
                    <a:pt x="408" y="524"/>
                    <a:pt x="466" y="582"/>
                  </a:cubicBezTo>
                  <a:cubicBezTo>
                    <a:pt x="524" y="582"/>
                    <a:pt x="640" y="640"/>
                    <a:pt x="757" y="698"/>
                  </a:cubicBezTo>
                  <a:cubicBezTo>
                    <a:pt x="931" y="815"/>
                    <a:pt x="1106" y="931"/>
                    <a:pt x="1222" y="1047"/>
                  </a:cubicBezTo>
                  <a:cubicBezTo>
                    <a:pt x="1280" y="1047"/>
                    <a:pt x="1338" y="1105"/>
                    <a:pt x="1338" y="1164"/>
                  </a:cubicBezTo>
                  <a:lnTo>
                    <a:pt x="1397" y="1164"/>
                  </a:lnTo>
                  <a:lnTo>
                    <a:pt x="2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a:off x="7108500" y="598625"/>
              <a:ext cx="59650" cy="37825"/>
            </a:xfrm>
            <a:custGeom>
              <a:avLst/>
              <a:gdLst/>
              <a:ahLst/>
              <a:cxnLst/>
              <a:rect l="l" t="t" r="r" b="b"/>
              <a:pathLst>
                <a:path w="2386" h="1513" extrusionOk="0">
                  <a:moveTo>
                    <a:pt x="989" y="0"/>
                  </a:moveTo>
                  <a:lnTo>
                    <a:pt x="1" y="1164"/>
                  </a:lnTo>
                  <a:lnTo>
                    <a:pt x="350" y="1164"/>
                  </a:lnTo>
                  <a:cubicBezTo>
                    <a:pt x="582" y="1164"/>
                    <a:pt x="873" y="1222"/>
                    <a:pt x="1164" y="1280"/>
                  </a:cubicBezTo>
                  <a:cubicBezTo>
                    <a:pt x="1338" y="1280"/>
                    <a:pt x="1513" y="1280"/>
                    <a:pt x="1629" y="1338"/>
                  </a:cubicBezTo>
                  <a:cubicBezTo>
                    <a:pt x="1804" y="1338"/>
                    <a:pt x="1920" y="1396"/>
                    <a:pt x="2036" y="1454"/>
                  </a:cubicBezTo>
                  <a:cubicBezTo>
                    <a:pt x="2269" y="1513"/>
                    <a:pt x="2385" y="1513"/>
                    <a:pt x="2385" y="1513"/>
                  </a:cubicBezTo>
                  <a:cubicBezTo>
                    <a:pt x="2385" y="1513"/>
                    <a:pt x="2327" y="1396"/>
                    <a:pt x="2211" y="1280"/>
                  </a:cubicBezTo>
                  <a:cubicBezTo>
                    <a:pt x="2153" y="1164"/>
                    <a:pt x="2094" y="1105"/>
                    <a:pt x="1978" y="989"/>
                  </a:cubicBezTo>
                  <a:cubicBezTo>
                    <a:pt x="1920" y="931"/>
                    <a:pt x="1862" y="815"/>
                    <a:pt x="1745" y="698"/>
                  </a:cubicBezTo>
                  <a:cubicBezTo>
                    <a:pt x="1571" y="524"/>
                    <a:pt x="1396" y="349"/>
                    <a:pt x="1222" y="233"/>
                  </a:cubicBezTo>
                  <a:cubicBezTo>
                    <a:pt x="1047" y="117"/>
                    <a:pt x="989" y="0"/>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0"/>
            <p:cNvSpPr/>
            <p:nvPr/>
          </p:nvSpPr>
          <p:spPr>
            <a:xfrm>
              <a:off x="7108500" y="627700"/>
              <a:ext cx="85825" cy="53825"/>
            </a:xfrm>
            <a:custGeom>
              <a:avLst/>
              <a:gdLst/>
              <a:ahLst/>
              <a:cxnLst/>
              <a:rect l="l" t="t" r="r" b="b"/>
              <a:pathLst>
                <a:path w="3433" h="2153" extrusionOk="0">
                  <a:moveTo>
                    <a:pt x="1" y="1"/>
                  </a:moveTo>
                  <a:cubicBezTo>
                    <a:pt x="1" y="1"/>
                    <a:pt x="117" y="59"/>
                    <a:pt x="233" y="175"/>
                  </a:cubicBezTo>
                  <a:cubicBezTo>
                    <a:pt x="350" y="291"/>
                    <a:pt x="466" y="466"/>
                    <a:pt x="640" y="640"/>
                  </a:cubicBezTo>
                  <a:cubicBezTo>
                    <a:pt x="699" y="698"/>
                    <a:pt x="757" y="757"/>
                    <a:pt x="873" y="873"/>
                  </a:cubicBezTo>
                  <a:cubicBezTo>
                    <a:pt x="931" y="931"/>
                    <a:pt x="989" y="989"/>
                    <a:pt x="1047" y="1047"/>
                  </a:cubicBezTo>
                  <a:cubicBezTo>
                    <a:pt x="1106" y="1164"/>
                    <a:pt x="1164" y="1280"/>
                    <a:pt x="1164" y="1280"/>
                  </a:cubicBezTo>
                  <a:cubicBezTo>
                    <a:pt x="1164" y="1280"/>
                    <a:pt x="1338" y="1280"/>
                    <a:pt x="1513" y="1338"/>
                  </a:cubicBezTo>
                  <a:cubicBezTo>
                    <a:pt x="1629" y="1396"/>
                    <a:pt x="1745" y="1455"/>
                    <a:pt x="1920" y="1455"/>
                  </a:cubicBezTo>
                  <a:cubicBezTo>
                    <a:pt x="2036" y="1513"/>
                    <a:pt x="2153" y="1571"/>
                    <a:pt x="2327" y="1629"/>
                  </a:cubicBezTo>
                  <a:cubicBezTo>
                    <a:pt x="2618" y="1745"/>
                    <a:pt x="2909" y="1862"/>
                    <a:pt x="3083" y="1978"/>
                  </a:cubicBezTo>
                  <a:cubicBezTo>
                    <a:pt x="3316" y="2036"/>
                    <a:pt x="3432" y="2153"/>
                    <a:pt x="3432" y="2153"/>
                  </a:cubicBezTo>
                  <a:cubicBezTo>
                    <a:pt x="3432" y="2153"/>
                    <a:pt x="3374" y="2036"/>
                    <a:pt x="3316" y="1862"/>
                  </a:cubicBezTo>
                  <a:cubicBezTo>
                    <a:pt x="3199" y="1687"/>
                    <a:pt x="3083" y="1455"/>
                    <a:pt x="2967" y="1222"/>
                  </a:cubicBezTo>
                  <a:cubicBezTo>
                    <a:pt x="2909" y="1106"/>
                    <a:pt x="2850" y="989"/>
                    <a:pt x="2792" y="931"/>
                  </a:cubicBezTo>
                  <a:cubicBezTo>
                    <a:pt x="2734" y="815"/>
                    <a:pt x="2676" y="698"/>
                    <a:pt x="2618" y="640"/>
                  </a:cubicBezTo>
                  <a:cubicBezTo>
                    <a:pt x="2502" y="466"/>
                    <a:pt x="2385" y="350"/>
                    <a:pt x="2385" y="350"/>
                  </a:cubicBezTo>
                  <a:cubicBezTo>
                    <a:pt x="2385" y="350"/>
                    <a:pt x="2269" y="350"/>
                    <a:pt x="2036" y="291"/>
                  </a:cubicBezTo>
                  <a:cubicBezTo>
                    <a:pt x="1920" y="233"/>
                    <a:pt x="1804" y="175"/>
                    <a:pt x="1629" y="175"/>
                  </a:cubicBezTo>
                  <a:cubicBezTo>
                    <a:pt x="1513" y="117"/>
                    <a:pt x="1338" y="117"/>
                    <a:pt x="1164" y="117"/>
                  </a:cubicBezTo>
                  <a:cubicBezTo>
                    <a:pt x="873" y="59"/>
                    <a:pt x="582" y="1"/>
                    <a:pt x="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0"/>
            <p:cNvSpPr/>
            <p:nvPr/>
          </p:nvSpPr>
          <p:spPr>
            <a:xfrm>
              <a:off x="7139025" y="659700"/>
              <a:ext cx="55300" cy="37825"/>
            </a:xfrm>
            <a:custGeom>
              <a:avLst/>
              <a:gdLst/>
              <a:ahLst/>
              <a:cxnLst/>
              <a:rect l="l" t="t" r="r" b="b"/>
              <a:pathLst>
                <a:path w="2212" h="1513" extrusionOk="0">
                  <a:moveTo>
                    <a:pt x="1" y="0"/>
                  </a:moveTo>
                  <a:lnTo>
                    <a:pt x="1" y="0"/>
                  </a:lnTo>
                  <a:cubicBezTo>
                    <a:pt x="1" y="0"/>
                    <a:pt x="59" y="58"/>
                    <a:pt x="117" y="233"/>
                  </a:cubicBezTo>
                  <a:cubicBezTo>
                    <a:pt x="175" y="291"/>
                    <a:pt x="234" y="349"/>
                    <a:pt x="292" y="465"/>
                  </a:cubicBezTo>
                  <a:cubicBezTo>
                    <a:pt x="350" y="524"/>
                    <a:pt x="408" y="640"/>
                    <a:pt x="466" y="756"/>
                  </a:cubicBezTo>
                  <a:cubicBezTo>
                    <a:pt x="583" y="931"/>
                    <a:pt x="641" y="1105"/>
                    <a:pt x="757" y="1280"/>
                  </a:cubicBezTo>
                  <a:lnTo>
                    <a:pt x="873" y="1512"/>
                  </a:lnTo>
                  <a:lnTo>
                    <a:pt x="2211" y="873"/>
                  </a:lnTo>
                  <a:cubicBezTo>
                    <a:pt x="2211" y="873"/>
                    <a:pt x="2095" y="756"/>
                    <a:pt x="1862" y="640"/>
                  </a:cubicBezTo>
                  <a:cubicBezTo>
                    <a:pt x="1688" y="582"/>
                    <a:pt x="1397" y="465"/>
                    <a:pt x="1106" y="349"/>
                  </a:cubicBezTo>
                  <a:cubicBezTo>
                    <a:pt x="990" y="291"/>
                    <a:pt x="815" y="233"/>
                    <a:pt x="699" y="175"/>
                  </a:cubicBezTo>
                  <a:cubicBezTo>
                    <a:pt x="583" y="116"/>
                    <a:pt x="408" y="116"/>
                    <a:pt x="350" y="58"/>
                  </a:cubicBezTo>
                  <a:cubicBezTo>
                    <a:pt x="117" y="0"/>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0"/>
            <p:cNvSpPr/>
            <p:nvPr/>
          </p:nvSpPr>
          <p:spPr>
            <a:xfrm>
              <a:off x="7160850" y="681500"/>
              <a:ext cx="52375" cy="46550"/>
            </a:xfrm>
            <a:custGeom>
              <a:avLst/>
              <a:gdLst/>
              <a:ahLst/>
              <a:cxnLst/>
              <a:rect l="l" t="t" r="r" b="b"/>
              <a:pathLst>
                <a:path w="2095" h="1862" extrusionOk="0">
                  <a:moveTo>
                    <a:pt x="1338" y="1"/>
                  </a:moveTo>
                  <a:lnTo>
                    <a:pt x="0" y="640"/>
                  </a:lnTo>
                  <a:cubicBezTo>
                    <a:pt x="0" y="640"/>
                    <a:pt x="0" y="640"/>
                    <a:pt x="59" y="698"/>
                  </a:cubicBezTo>
                  <a:cubicBezTo>
                    <a:pt x="117" y="698"/>
                    <a:pt x="233" y="757"/>
                    <a:pt x="349" y="815"/>
                  </a:cubicBezTo>
                  <a:cubicBezTo>
                    <a:pt x="408" y="873"/>
                    <a:pt x="524" y="931"/>
                    <a:pt x="640" y="989"/>
                  </a:cubicBezTo>
                  <a:cubicBezTo>
                    <a:pt x="815" y="1047"/>
                    <a:pt x="931" y="1106"/>
                    <a:pt x="1047" y="1164"/>
                  </a:cubicBezTo>
                  <a:cubicBezTo>
                    <a:pt x="1338" y="1338"/>
                    <a:pt x="1571" y="1513"/>
                    <a:pt x="1745" y="1629"/>
                  </a:cubicBezTo>
                  <a:cubicBezTo>
                    <a:pt x="1978" y="1804"/>
                    <a:pt x="2094" y="1862"/>
                    <a:pt x="2094" y="1862"/>
                  </a:cubicBezTo>
                  <a:cubicBezTo>
                    <a:pt x="2094" y="1862"/>
                    <a:pt x="2036" y="1745"/>
                    <a:pt x="1978" y="1571"/>
                  </a:cubicBezTo>
                  <a:cubicBezTo>
                    <a:pt x="1920" y="1396"/>
                    <a:pt x="1862" y="1164"/>
                    <a:pt x="1745" y="931"/>
                  </a:cubicBezTo>
                  <a:cubicBezTo>
                    <a:pt x="1687" y="815"/>
                    <a:pt x="1687" y="698"/>
                    <a:pt x="1629" y="582"/>
                  </a:cubicBezTo>
                  <a:cubicBezTo>
                    <a:pt x="1571" y="466"/>
                    <a:pt x="1513" y="350"/>
                    <a:pt x="1513" y="291"/>
                  </a:cubicBezTo>
                  <a:cubicBezTo>
                    <a:pt x="1454" y="175"/>
                    <a:pt x="1396" y="117"/>
                    <a:pt x="1396" y="59"/>
                  </a:cubicBezTo>
                  <a:cubicBezTo>
                    <a:pt x="1396" y="1"/>
                    <a:pt x="1338" y="1"/>
                    <a:pt x="1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0"/>
            <p:cNvSpPr/>
            <p:nvPr/>
          </p:nvSpPr>
          <p:spPr>
            <a:xfrm>
              <a:off x="7160850" y="697500"/>
              <a:ext cx="64000" cy="78550"/>
            </a:xfrm>
            <a:custGeom>
              <a:avLst/>
              <a:gdLst/>
              <a:ahLst/>
              <a:cxnLst/>
              <a:rect l="l" t="t" r="r" b="b"/>
              <a:pathLst>
                <a:path w="2560" h="3142" extrusionOk="0">
                  <a:moveTo>
                    <a:pt x="0" y="0"/>
                  </a:moveTo>
                  <a:cubicBezTo>
                    <a:pt x="0" y="0"/>
                    <a:pt x="0" y="0"/>
                    <a:pt x="0" y="58"/>
                  </a:cubicBezTo>
                  <a:cubicBezTo>
                    <a:pt x="59" y="117"/>
                    <a:pt x="59" y="175"/>
                    <a:pt x="117" y="233"/>
                  </a:cubicBezTo>
                  <a:cubicBezTo>
                    <a:pt x="117" y="291"/>
                    <a:pt x="175" y="407"/>
                    <a:pt x="233" y="524"/>
                  </a:cubicBezTo>
                  <a:cubicBezTo>
                    <a:pt x="233" y="582"/>
                    <a:pt x="291" y="698"/>
                    <a:pt x="349" y="815"/>
                  </a:cubicBezTo>
                  <a:cubicBezTo>
                    <a:pt x="408" y="989"/>
                    <a:pt x="524" y="1222"/>
                    <a:pt x="524" y="1396"/>
                  </a:cubicBezTo>
                  <a:cubicBezTo>
                    <a:pt x="582" y="1571"/>
                    <a:pt x="640" y="1629"/>
                    <a:pt x="640" y="1629"/>
                  </a:cubicBezTo>
                  <a:cubicBezTo>
                    <a:pt x="640" y="1629"/>
                    <a:pt x="756" y="1745"/>
                    <a:pt x="931" y="1862"/>
                  </a:cubicBezTo>
                  <a:cubicBezTo>
                    <a:pt x="1105" y="1978"/>
                    <a:pt x="1396" y="2152"/>
                    <a:pt x="1629" y="2385"/>
                  </a:cubicBezTo>
                  <a:cubicBezTo>
                    <a:pt x="2094" y="2734"/>
                    <a:pt x="2560" y="3141"/>
                    <a:pt x="2560" y="3141"/>
                  </a:cubicBezTo>
                  <a:cubicBezTo>
                    <a:pt x="2560" y="3141"/>
                    <a:pt x="2443" y="2676"/>
                    <a:pt x="2327" y="2210"/>
                  </a:cubicBezTo>
                  <a:cubicBezTo>
                    <a:pt x="2269" y="1920"/>
                    <a:pt x="2211" y="1687"/>
                    <a:pt x="2152" y="1513"/>
                  </a:cubicBezTo>
                  <a:cubicBezTo>
                    <a:pt x="2094" y="1338"/>
                    <a:pt x="2094" y="1222"/>
                    <a:pt x="2094" y="1222"/>
                  </a:cubicBezTo>
                  <a:cubicBezTo>
                    <a:pt x="2094" y="1222"/>
                    <a:pt x="1978" y="1164"/>
                    <a:pt x="1745" y="989"/>
                  </a:cubicBezTo>
                  <a:cubicBezTo>
                    <a:pt x="1571" y="873"/>
                    <a:pt x="1338" y="698"/>
                    <a:pt x="1047" y="524"/>
                  </a:cubicBezTo>
                  <a:cubicBezTo>
                    <a:pt x="931" y="466"/>
                    <a:pt x="815" y="407"/>
                    <a:pt x="640" y="349"/>
                  </a:cubicBezTo>
                  <a:cubicBezTo>
                    <a:pt x="524" y="291"/>
                    <a:pt x="408" y="233"/>
                    <a:pt x="349" y="175"/>
                  </a:cubicBezTo>
                  <a:cubicBezTo>
                    <a:pt x="233" y="117"/>
                    <a:pt x="117" y="58"/>
                    <a:pt x="59" y="58"/>
                  </a:cubicBezTo>
                  <a:cubicBezTo>
                    <a:pt x="0" y="0"/>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0"/>
            <p:cNvSpPr/>
            <p:nvPr/>
          </p:nvSpPr>
          <p:spPr>
            <a:xfrm>
              <a:off x="7176850" y="739675"/>
              <a:ext cx="48000" cy="43625"/>
            </a:xfrm>
            <a:custGeom>
              <a:avLst/>
              <a:gdLst/>
              <a:ahLst/>
              <a:cxnLst/>
              <a:rect l="l" t="t" r="r" b="b"/>
              <a:pathLst>
                <a:path w="1920" h="1745" extrusionOk="0">
                  <a:moveTo>
                    <a:pt x="1920" y="1454"/>
                  </a:moveTo>
                  <a:lnTo>
                    <a:pt x="1870" y="1464"/>
                  </a:lnTo>
                  <a:lnTo>
                    <a:pt x="1870" y="1464"/>
                  </a:lnTo>
                  <a:cubicBezTo>
                    <a:pt x="1902" y="1495"/>
                    <a:pt x="1920" y="1512"/>
                    <a:pt x="1920" y="1512"/>
                  </a:cubicBezTo>
                  <a:lnTo>
                    <a:pt x="1920" y="1454"/>
                  </a:lnTo>
                  <a:close/>
                  <a:moveTo>
                    <a:pt x="0" y="0"/>
                  </a:moveTo>
                  <a:cubicBezTo>
                    <a:pt x="0" y="0"/>
                    <a:pt x="0" y="116"/>
                    <a:pt x="58" y="233"/>
                  </a:cubicBezTo>
                  <a:cubicBezTo>
                    <a:pt x="116" y="407"/>
                    <a:pt x="175" y="640"/>
                    <a:pt x="233" y="872"/>
                  </a:cubicBezTo>
                  <a:cubicBezTo>
                    <a:pt x="349" y="1280"/>
                    <a:pt x="407" y="1745"/>
                    <a:pt x="407" y="1745"/>
                  </a:cubicBezTo>
                  <a:lnTo>
                    <a:pt x="1870" y="1464"/>
                  </a:lnTo>
                  <a:lnTo>
                    <a:pt x="1870" y="1464"/>
                  </a:lnTo>
                  <a:cubicBezTo>
                    <a:pt x="1738" y="1335"/>
                    <a:pt x="1364" y="979"/>
                    <a:pt x="989" y="698"/>
                  </a:cubicBezTo>
                  <a:cubicBezTo>
                    <a:pt x="698" y="523"/>
                    <a:pt x="465" y="349"/>
                    <a:pt x="291" y="175"/>
                  </a:cubicBezTo>
                  <a:cubicBezTo>
                    <a:pt x="117" y="58"/>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0"/>
            <p:cNvSpPr/>
            <p:nvPr/>
          </p:nvSpPr>
          <p:spPr>
            <a:xfrm>
              <a:off x="7187025" y="777475"/>
              <a:ext cx="45100" cy="48000"/>
            </a:xfrm>
            <a:custGeom>
              <a:avLst/>
              <a:gdLst/>
              <a:ahLst/>
              <a:cxnLst/>
              <a:rect l="l" t="t" r="r" b="b"/>
              <a:pathLst>
                <a:path w="1804" h="1920" extrusionOk="0">
                  <a:moveTo>
                    <a:pt x="1513" y="0"/>
                  </a:moveTo>
                  <a:lnTo>
                    <a:pt x="0" y="233"/>
                  </a:lnTo>
                  <a:cubicBezTo>
                    <a:pt x="0" y="233"/>
                    <a:pt x="117" y="349"/>
                    <a:pt x="291" y="466"/>
                  </a:cubicBezTo>
                  <a:cubicBezTo>
                    <a:pt x="466" y="640"/>
                    <a:pt x="698" y="815"/>
                    <a:pt x="931" y="1047"/>
                  </a:cubicBezTo>
                  <a:cubicBezTo>
                    <a:pt x="1396" y="1454"/>
                    <a:pt x="1803" y="1920"/>
                    <a:pt x="1803" y="1920"/>
                  </a:cubicBezTo>
                  <a:cubicBezTo>
                    <a:pt x="1803" y="1920"/>
                    <a:pt x="1745" y="1454"/>
                    <a:pt x="1687" y="931"/>
                  </a:cubicBezTo>
                  <a:cubicBezTo>
                    <a:pt x="1629" y="698"/>
                    <a:pt x="1629" y="466"/>
                    <a:pt x="1571" y="291"/>
                  </a:cubicBezTo>
                  <a:cubicBezTo>
                    <a:pt x="1513" y="117"/>
                    <a:pt x="1513" y="0"/>
                    <a:pt x="1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0"/>
            <p:cNvSpPr/>
            <p:nvPr/>
          </p:nvSpPr>
          <p:spPr>
            <a:xfrm>
              <a:off x="7187025" y="783275"/>
              <a:ext cx="49450" cy="90175"/>
            </a:xfrm>
            <a:custGeom>
              <a:avLst/>
              <a:gdLst/>
              <a:ahLst/>
              <a:cxnLst/>
              <a:rect l="l" t="t" r="r" b="b"/>
              <a:pathLst>
                <a:path w="1978" h="3607" extrusionOk="0">
                  <a:moveTo>
                    <a:pt x="0" y="1"/>
                  </a:moveTo>
                  <a:lnTo>
                    <a:pt x="0" y="1"/>
                  </a:lnTo>
                  <a:cubicBezTo>
                    <a:pt x="0" y="1"/>
                    <a:pt x="58" y="117"/>
                    <a:pt x="58" y="292"/>
                  </a:cubicBezTo>
                  <a:cubicBezTo>
                    <a:pt x="117" y="466"/>
                    <a:pt x="117" y="699"/>
                    <a:pt x="175" y="931"/>
                  </a:cubicBezTo>
                  <a:cubicBezTo>
                    <a:pt x="233" y="1397"/>
                    <a:pt x="291" y="1862"/>
                    <a:pt x="291" y="1862"/>
                  </a:cubicBezTo>
                  <a:cubicBezTo>
                    <a:pt x="291" y="1862"/>
                    <a:pt x="756" y="2269"/>
                    <a:pt x="1164" y="2735"/>
                  </a:cubicBezTo>
                  <a:cubicBezTo>
                    <a:pt x="1396" y="2909"/>
                    <a:pt x="1571" y="3142"/>
                    <a:pt x="1745" y="3316"/>
                  </a:cubicBezTo>
                  <a:cubicBezTo>
                    <a:pt x="1920" y="3491"/>
                    <a:pt x="1978" y="3607"/>
                    <a:pt x="1978" y="3607"/>
                  </a:cubicBezTo>
                  <a:cubicBezTo>
                    <a:pt x="1978" y="3607"/>
                    <a:pt x="1978" y="3142"/>
                    <a:pt x="1920" y="2618"/>
                  </a:cubicBezTo>
                  <a:cubicBezTo>
                    <a:pt x="1861" y="2153"/>
                    <a:pt x="1803" y="1688"/>
                    <a:pt x="1803" y="1688"/>
                  </a:cubicBezTo>
                  <a:cubicBezTo>
                    <a:pt x="1803" y="1688"/>
                    <a:pt x="1396" y="1222"/>
                    <a:pt x="931" y="815"/>
                  </a:cubicBezTo>
                  <a:cubicBezTo>
                    <a:pt x="698" y="583"/>
                    <a:pt x="466" y="408"/>
                    <a:pt x="291" y="234"/>
                  </a:cubicBezTo>
                  <a:cubicBezTo>
                    <a:pt x="117" y="117"/>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0"/>
            <p:cNvSpPr/>
            <p:nvPr/>
          </p:nvSpPr>
          <p:spPr>
            <a:xfrm>
              <a:off x="7194300" y="829825"/>
              <a:ext cx="42175" cy="46550"/>
            </a:xfrm>
            <a:custGeom>
              <a:avLst/>
              <a:gdLst/>
              <a:ahLst/>
              <a:cxnLst/>
              <a:rect l="l" t="t" r="r" b="b"/>
              <a:pathLst>
                <a:path w="1687" h="1862" extrusionOk="0">
                  <a:moveTo>
                    <a:pt x="0" y="0"/>
                  </a:moveTo>
                  <a:cubicBezTo>
                    <a:pt x="0" y="0"/>
                    <a:pt x="58" y="465"/>
                    <a:pt x="116" y="931"/>
                  </a:cubicBezTo>
                  <a:cubicBezTo>
                    <a:pt x="175" y="1396"/>
                    <a:pt x="175" y="1861"/>
                    <a:pt x="175" y="1861"/>
                  </a:cubicBezTo>
                  <a:lnTo>
                    <a:pt x="1687" y="1745"/>
                  </a:lnTo>
                  <a:cubicBezTo>
                    <a:pt x="1687" y="1745"/>
                    <a:pt x="1629" y="1629"/>
                    <a:pt x="1454" y="1454"/>
                  </a:cubicBezTo>
                  <a:cubicBezTo>
                    <a:pt x="1280" y="1280"/>
                    <a:pt x="1105" y="1047"/>
                    <a:pt x="873" y="873"/>
                  </a:cubicBezTo>
                  <a:cubicBezTo>
                    <a:pt x="465" y="40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0"/>
            <p:cNvSpPr/>
            <p:nvPr/>
          </p:nvSpPr>
          <p:spPr>
            <a:xfrm>
              <a:off x="7198650" y="873425"/>
              <a:ext cx="42200" cy="48025"/>
            </a:xfrm>
            <a:custGeom>
              <a:avLst/>
              <a:gdLst/>
              <a:ahLst/>
              <a:cxnLst/>
              <a:rect l="l" t="t" r="r" b="b"/>
              <a:pathLst>
                <a:path w="1688" h="1921" extrusionOk="0">
                  <a:moveTo>
                    <a:pt x="1513" y="1"/>
                  </a:moveTo>
                  <a:lnTo>
                    <a:pt x="1" y="117"/>
                  </a:lnTo>
                  <a:cubicBezTo>
                    <a:pt x="1" y="117"/>
                    <a:pt x="117" y="234"/>
                    <a:pt x="291" y="408"/>
                  </a:cubicBezTo>
                  <a:cubicBezTo>
                    <a:pt x="466" y="583"/>
                    <a:pt x="640" y="757"/>
                    <a:pt x="873" y="990"/>
                  </a:cubicBezTo>
                  <a:cubicBezTo>
                    <a:pt x="1048" y="1222"/>
                    <a:pt x="1280" y="1455"/>
                    <a:pt x="1396" y="1629"/>
                  </a:cubicBezTo>
                  <a:lnTo>
                    <a:pt x="1629" y="1862"/>
                  </a:lnTo>
                  <a:lnTo>
                    <a:pt x="1629" y="1862"/>
                  </a:lnTo>
                  <a:cubicBezTo>
                    <a:pt x="1629" y="1811"/>
                    <a:pt x="1629" y="1730"/>
                    <a:pt x="1629" y="1629"/>
                  </a:cubicBezTo>
                  <a:cubicBezTo>
                    <a:pt x="1629" y="1455"/>
                    <a:pt x="1629" y="1222"/>
                    <a:pt x="1571" y="932"/>
                  </a:cubicBezTo>
                  <a:cubicBezTo>
                    <a:pt x="1571" y="699"/>
                    <a:pt x="1571" y="466"/>
                    <a:pt x="1571" y="292"/>
                  </a:cubicBezTo>
                  <a:cubicBezTo>
                    <a:pt x="1513" y="117"/>
                    <a:pt x="1513" y="1"/>
                    <a:pt x="1513" y="1"/>
                  </a:cubicBezTo>
                  <a:close/>
                  <a:moveTo>
                    <a:pt x="1629" y="1862"/>
                  </a:moveTo>
                  <a:cubicBezTo>
                    <a:pt x="1629" y="1899"/>
                    <a:pt x="1629" y="1920"/>
                    <a:pt x="1629" y="1920"/>
                  </a:cubicBezTo>
                  <a:lnTo>
                    <a:pt x="1687" y="1920"/>
                  </a:lnTo>
                  <a:lnTo>
                    <a:pt x="1629" y="186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0"/>
            <p:cNvSpPr/>
            <p:nvPr/>
          </p:nvSpPr>
          <p:spPr>
            <a:xfrm>
              <a:off x="7198650" y="876350"/>
              <a:ext cx="42200" cy="93075"/>
            </a:xfrm>
            <a:custGeom>
              <a:avLst/>
              <a:gdLst/>
              <a:ahLst/>
              <a:cxnLst/>
              <a:rect l="l" t="t" r="r" b="b"/>
              <a:pathLst>
                <a:path w="1688" h="3723" extrusionOk="0">
                  <a:moveTo>
                    <a:pt x="1" y="0"/>
                  </a:moveTo>
                  <a:cubicBezTo>
                    <a:pt x="1" y="0"/>
                    <a:pt x="1" y="117"/>
                    <a:pt x="59" y="291"/>
                  </a:cubicBezTo>
                  <a:cubicBezTo>
                    <a:pt x="59" y="466"/>
                    <a:pt x="59" y="698"/>
                    <a:pt x="59" y="931"/>
                  </a:cubicBezTo>
                  <a:cubicBezTo>
                    <a:pt x="117" y="1163"/>
                    <a:pt x="117" y="1396"/>
                    <a:pt x="117" y="1571"/>
                  </a:cubicBezTo>
                  <a:cubicBezTo>
                    <a:pt x="117" y="1745"/>
                    <a:pt x="117" y="1861"/>
                    <a:pt x="117" y="1861"/>
                  </a:cubicBezTo>
                  <a:cubicBezTo>
                    <a:pt x="117" y="1861"/>
                    <a:pt x="233" y="1978"/>
                    <a:pt x="350" y="2152"/>
                  </a:cubicBezTo>
                  <a:cubicBezTo>
                    <a:pt x="524" y="2327"/>
                    <a:pt x="699" y="2559"/>
                    <a:pt x="931" y="2792"/>
                  </a:cubicBezTo>
                  <a:cubicBezTo>
                    <a:pt x="1106" y="3025"/>
                    <a:pt x="1280" y="3257"/>
                    <a:pt x="1455" y="3432"/>
                  </a:cubicBezTo>
                  <a:cubicBezTo>
                    <a:pt x="1629" y="3606"/>
                    <a:pt x="1687" y="3723"/>
                    <a:pt x="1687" y="3723"/>
                  </a:cubicBezTo>
                  <a:lnTo>
                    <a:pt x="1687" y="3432"/>
                  </a:lnTo>
                  <a:cubicBezTo>
                    <a:pt x="1687" y="3257"/>
                    <a:pt x="1687" y="3025"/>
                    <a:pt x="1687" y="2792"/>
                  </a:cubicBezTo>
                  <a:cubicBezTo>
                    <a:pt x="1687" y="2501"/>
                    <a:pt x="1687" y="2269"/>
                    <a:pt x="1687" y="2094"/>
                  </a:cubicBezTo>
                  <a:cubicBezTo>
                    <a:pt x="1687" y="1920"/>
                    <a:pt x="1629" y="1803"/>
                    <a:pt x="1629" y="1803"/>
                  </a:cubicBezTo>
                  <a:lnTo>
                    <a:pt x="1687" y="1803"/>
                  </a:lnTo>
                  <a:lnTo>
                    <a:pt x="1396" y="1512"/>
                  </a:lnTo>
                  <a:cubicBezTo>
                    <a:pt x="1280" y="1338"/>
                    <a:pt x="1048" y="1105"/>
                    <a:pt x="873" y="873"/>
                  </a:cubicBezTo>
                  <a:cubicBezTo>
                    <a:pt x="640" y="640"/>
                    <a:pt x="466" y="466"/>
                    <a:pt x="291" y="291"/>
                  </a:cubicBezTo>
                  <a:cubicBezTo>
                    <a:pt x="117" y="117"/>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0"/>
            <p:cNvSpPr/>
            <p:nvPr/>
          </p:nvSpPr>
          <p:spPr>
            <a:xfrm>
              <a:off x="7203025" y="922875"/>
              <a:ext cx="39275" cy="48000"/>
            </a:xfrm>
            <a:custGeom>
              <a:avLst/>
              <a:gdLst/>
              <a:ahLst/>
              <a:cxnLst/>
              <a:rect l="l" t="t" r="r" b="b"/>
              <a:pathLst>
                <a:path w="1571" h="1920" extrusionOk="0">
                  <a:moveTo>
                    <a:pt x="0" y="0"/>
                  </a:moveTo>
                  <a:cubicBezTo>
                    <a:pt x="0" y="0"/>
                    <a:pt x="0" y="117"/>
                    <a:pt x="0" y="291"/>
                  </a:cubicBezTo>
                  <a:cubicBezTo>
                    <a:pt x="0" y="466"/>
                    <a:pt x="0" y="698"/>
                    <a:pt x="0" y="931"/>
                  </a:cubicBezTo>
                  <a:cubicBezTo>
                    <a:pt x="0" y="1222"/>
                    <a:pt x="0" y="1454"/>
                    <a:pt x="58" y="1629"/>
                  </a:cubicBezTo>
                  <a:lnTo>
                    <a:pt x="58" y="1920"/>
                  </a:lnTo>
                  <a:lnTo>
                    <a:pt x="1570" y="1862"/>
                  </a:lnTo>
                  <a:lnTo>
                    <a:pt x="1512" y="1862"/>
                  </a:lnTo>
                  <a:cubicBezTo>
                    <a:pt x="1512" y="1862"/>
                    <a:pt x="1454" y="1745"/>
                    <a:pt x="1280" y="1571"/>
                  </a:cubicBezTo>
                  <a:cubicBezTo>
                    <a:pt x="1163" y="1396"/>
                    <a:pt x="989" y="1164"/>
                    <a:pt x="756" y="931"/>
                  </a:cubicBezTo>
                  <a:cubicBezTo>
                    <a:pt x="582" y="698"/>
                    <a:pt x="349" y="466"/>
                    <a:pt x="233" y="291"/>
                  </a:cubicBezTo>
                  <a:cubicBezTo>
                    <a:pt x="58" y="11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p:nvPr/>
          </p:nvSpPr>
          <p:spPr>
            <a:xfrm>
              <a:off x="7204475" y="969400"/>
              <a:ext cx="37825" cy="49475"/>
            </a:xfrm>
            <a:custGeom>
              <a:avLst/>
              <a:gdLst/>
              <a:ahLst/>
              <a:cxnLst/>
              <a:rect l="l" t="t" r="r" b="b"/>
              <a:pathLst>
                <a:path w="1513" h="1979" extrusionOk="0">
                  <a:moveTo>
                    <a:pt x="1512" y="1"/>
                  </a:moveTo>
                  <a:lnTo>
                    <a:pt x="0" y="59"/>
                  </a:lnTo>
                  <a:cubicBezTo>
                    <a:pt x="0" y="59"/>
                    <a:pt x="0" y="59"/>
                    <a:pt x="58" y="117"/>
                  </a:cubicBezTo>
                  <a:cubicBezTo>
                    <a:pt x="58" y="175"/>
                    <a:pt x="117" y="233"/>
                    <a:pt x="233" y="350"/>
                  </a:cubicBezTo>
                  <a:cubicBezTo>
                    <a:pt x="349" y="524"/>
                    <a:pt x="524" y="757"/>
                    <a:pt x="756" y="989"/>
                  </a:cubicBezTo>
                  <a:cubicBezTo>
                    <a:pt x="931" y="1222"/>
                    <a:pt x="1105" y="1455"/>
                    <a:pt x="1222" y="1629"/>
                  </a:cubicBezTo>
                  <a:cubicBezTo>
                    <a:pt x="1396" y="1862"/>
                    <a:pt x="1454" y="1978"/>
                    <a:pt x="1454" y="1978"/>
                  </a:cubicBezTo>
                  <a:cubicBezTo>
                    <a:pt x="1454" y="1978"/>
                    <a:pt x="1454" y="1862"/>
                    <a:pt x="1454" y="1629"/>
                  </a:cubicBezTo>
                  <a:cubicBezTo>
                    <a:pt x="1512" y="1455"/>
                    <a:pt x="1512" y="1222"/>
                    <a:pt x="1512" y="989"/>
                  </a:cubicBezTo>
                  <a:lnTo>
                    <a:pt x="1512" y="291"/>
                  </a:lnTo>
                  <a:lnTo>
                    <a:pt x="1512" y="117"/>
                  </a:lnTo>
                  <a:lnTo>
                    <a:pt x="1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0"/>
            <p:cNvSpPr/>
            <p:nvPr/>
          </p:nvSpPr>
          <p:spPr>
            <a:xfrm>
              <a:off x="7203025" y="970850"/>
              <a:ext cx="37825" cy="96000"/>
            </a:xfrm>
            <a:custGeom>
              <a:avLst/>
              <a:gdLst/>
              <a:ahLst/>
              <a:cxnLst/>
              <a:rect l="l" t="t" r="r" b="b"/>
              <a:pathLst>
                <a:path w="1513" h="3840" extrusionOk="0">
                  <a:moveTo>
                    <a:pt x="58" y="1"/>
                  </a:moveTo>
                  <a:lnTo>
                    <a:pt x="58" y="59"/>
                  </a:lnTo>
                  <a:lnTo>
                    <a:pt x="58" y="292"/>
                  </a:lnTo>
                  <a:lnTo>
                    <a:pt x="58" y="931"/>
                  </a:lnTo>
                  <a:cubicBezTo>
                    <a:pt x="58" y="1164"/>
                    <a:pt x="0" y="1397"/>
                    <a:pt x="0" y="1571"/>
                  </a:cubicBezTo>
                  <a:cubicBezTo>
                    <a:pt x="0" y="1746"/>
                    <a:pt x="0" y="1862"/>
                    <a:pt x="0" y="1862"/>
                  </a:cubicBezTo>
                  <a:cubicBezTo>
                    <a:pt x="0" y="1862"/>
                    <a:pt x="116" y="1978"/>
                    <a:pt x="233" y="2153"/>
                  </a:cubicBezTo>
                  <a:cubicBezTo>
                    <a:pt x="349" y="2327"/>
                    <a:pt x="524" y="2560"/>
                    <a:pt x="698" y="2851"/>
                  </a:cubicBezTo>
                  <a:cubicBezTo>
                    <a:pt x="931" y="3083"/>
                    <a:pt x="1047" y="3316"/>
                    <a:pt x="1221" y="3549"/>
                  </a:cubicBezTo>
                  <a:cubicBezTo>
                    <a:pt x="1338" y="3723"/>
                    <a:pt x="1396" y="3839"/>
                    <a:pt x="1396" y="3839"/>
                  </a:cubicBezTo>
                  <a:cubicBezTo>
                    <a:pt x="1396" y="3839"/>
                    <a:pt x="1396" y="3723"/>
                    <a:pt x="1454" y="3549"/>
                  </a:cubicBezTo>
                  <a:cubicBezTo>
                    <a:pt x="1454" y="3374"/>
                    <a:pt x="1454" y="3142"/>
                    <a:pt x="1454" y="2851"/>
                  </a:cubicBezTo>
                  <a:cubicBezTo>
                    <a:pt x="1512" y="2618"/>
                    <a:pt x="1512" y="2385"/>
                    <a:pt x="1512" y="2211"/>
                  </a:cubicBezTo>
                  <a:cubicBezTo>
                    <a:pt x="1512" y="2098"/>
                    <a:pt x="1512" y="1986"/>
                    <a:pt x="1512" y="1920"/>
                  </a:cubicBezTo>
                  <a:cubicBezTo>
                    <a:pt x="1512" y="1920"/>
                    <a:pt x="1454" y="1804"/>
                    <a:pt x="1280" y="1571"/>
                  </a:cubicBezTo>
                  <a:cubicBezTo>
                    <a:pt x="1163" y="1397"/>
                    <a:pt x="989" y="1164"/>
                    <a:pt x="814" y="931"/>
                  </a:cubicBezTo>
                  <a:cubicBezTo>
                    <a:pt x="582" y="699"/>
                    <a:pt x="407" y="466"/>
                    <a:pt x="291" y="292"/>
                  </a:cubicBezTo>
                  <a:cubicBezTo>
                    <a:pt x="175" y="175"/>
                    <a:pt x="116" y="117"/>
                    <a:pt x="116" y="59"/>
                  </a:cubicBezTo>
                  <a:cubicBezTo>
                    <a:pt x="58" y="1"/>
                    <a:pt x="58" y="1"/>
                    <a:pt x="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0"/>
            <p:cNvSpPr/>
            <p:nvPr/>
          </p:nvSpPr>
          <p:spPr>
            <a:xfrm>
              <a:off x="7200100" y="1017375"/>
              <a:ext cx="37825" cy="49475"/>
            </a:xfrm>
            <a:custGeom>
              <a:avLst/>
              <a:gdLst/>
              <a:ahLst/>
              <a:cxnLst/>
              <a:rect l="l" t="t" r="r" b="b"/>
              <a:pathLst>
                <a:path w="1513" h="1979" extrusionOk="0">
                  <a:moveTo>
                    <a:pt x="117" y="1"/>
                  </a:moveTo>
                  <a:cubicBezTo>
                    <a:pt x="117" y="1"/>
                    <a:pt x="117" y="117"/>
                    <a:pt x="117" y="292"/>
                  </a:cubicBezTo>
                  <a:cubicBezTo>
                    <a:pt x="117" y="466"/>
                    <a:pt x="117" y="699"/>
                    <a:pt x="117" y="932"/>
                  </a:cubicBezTo>
                  <a:cubicBezTo>
                    <a:pt x="59" y="1164"/>
                    <a:pt x="59" y="1397"/>
                    <a:pt x="59" y="1571"/>
                  </a:cubicBezTo>
                  <a:cubicBezTo>
                    <a:pt x="59" y="1746"/>
                    <a:pt x="1" y="1862"/>
                    <a:pt x="1" y="1862"/>
                  </a:cubicBezTo>
                  <a:lnTo>
                    <a:pt x="1513" y="1978"/>
                  </a:lnTo>
                  <a:cubicBezTo>
                    <a:pt x="1513" y="1978"/>
                    <a:pt x="1455" y="1862"/>
                    <a:pt x="1338" y="1688"/>
                  </a:cubicBezTo>
                  <a:cubicBezTo>
                    <a:pt x="1164" y="1455"/>
                    <a:pt x="1048" y="1222"/>
                    <a:pt x="815" y="990"/>
                  </a:cubicBezTo>
                  <a:cubicBezTo>
                    <a:pt x="641" y="757"/>
                    <a:pt x="466" y="466"/>
                    <a:pt x="350" y="292"/>
                  </a:cubicBezTo>
                  <a:cubicBezTo>
                    <a:pt x="233" y="117"/>
                    <a:pt x="117" y="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0"/>
            <p:cNvSpPr/>
            <p:nvPr/>
          </p:nvSpPr>
          <p:spPr>
            <a:xfrm>
              <a:off x="7200100" y="1063925"/>
              <a:ext cx="39300" cy="50900"/>
            </a:xfrm>
            <a:custGeom>
              <a:avLst/>
              <a:gdLst/>
              <a:ahLst/>
              <a:cxnLst/>
              <a:rect l="l" t="t" r="r" b="b"/>
              <a:pathLst>
                <a:path w="1572" h="2036" extrusionOk="0">
                  <a:moveTo>
                    <a:pt x="1" y="0"/>
                  </a:moveTo>
                  <a:cubicBezTo>
                    <a:pt x="1" y="0"/>
                    <a:pt x="117" y="116"/>
                    <a:pt x="233" y="291"/>
                  </a:cubicBezTo>
                  <a:cubicBezTo>
                    <a:pt x="350" y="524"/>
                    <a:pt x="524" y="756"/>
                    <a:pt x="699" y="989"/>
                  </a:cubicBezTo>
                  <a:cubicBezTo>
                    <a:pt x="873" y="1280"/>
                    <a:pt x="990" y="1512"/>
                    <a:pt x="1106" y="1745"/>
                  </a:cubicBezTo>
                  <a:cubicBezTo>
                    <a:pt x="1222" y="1920"/>
                    <a:pt x="1338" y="2036"/>
                    <a:pt x="1338" y="2036"/>
                  </a:cubicBezTo>
                  <a:cubicBezTo>
                    <a:pt x="1338" y="1970"/>
                    <a:pt x="1338" y="1858"/>
                    <a:pt x="1338" y="1745"/>
                  </a:cubicBezTo>
                  <a:cubicBezTo>
                    <a:pt x="1397" y="1571"/>
                    <a:pt x="1455" y="1338"/>
                    <a:pt x="1455" y="1105"/>
                  </a:cubicBezTo>
                  <a:cubicBezTo>
                    <a:pt x="1455" y="873"/>
                    <a:pt x="1513" y="582"/>
                    <a:pt x="1513" y="407"/>
                  </a:cubicBezTo>
                  <a:cubicBezTo>
                    <a:pt x="1571" y="233"/>
                    <a:pt x="1571" y="116"/>
                    <a:pt x="1571" y="116"/>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0"/>
            <p:cNvSpPr/>
            <p:nvPr/>
          </p:nvSpPr>
          <p:spPr>
            <a:xfrm>
              <a:off x="7195750" y="1063925"/>
              <a:ext cx="37825" cy="98900"/>
            </a:xfrm>
            <a:custGeom>
              <a:avLst/>
              <a:gdLst/>
              <a:ahLst/>
              <a:cxnLst/>
              <a:rect l="l" t="t" r="r" b="b"/>
              <a:pathLst>
                <a:path w="1513" h="3956" extrusionOk="0">
                  <a:moveTo>
                    <a:pt x="175" y="0"/>
                  </a:moveTo>
                  <a:cubicBezTo>
                    <a:pt x="175" y="0"/>
                    <a:pt x="175" y="116"/>
                    <a:pt x="175" y="291"/>
                  </a:cubicBezTo>
                  <a:cubicBezTo>
                    <a:pt x="175" y="465"/>
                    <a:pt x="117" y="698"/>
                    <a:pt x="117" y="931"/>
                  </a:cubicBezTo>
                  <a:cubicBezTo>
                    <a:pt x="117" y="1163"/>
                    <a:pt x="58" y="1396"/>
                    <a:pt x="58" y="1571"/>
                  </a:cubicBezTo>
                  <a:lnTo>
                    <a:pt x="0" y="1861"/>
                  </a:lnTo>
                  <a:cubicBezTo>
                    <a:pt x="0" y="1861"/>
                    <a:pt x="117" y="1978"/>
                    <a:pt x="233" y="2152"/>
                  </a:cubicBezTo>
                  <a:cubicBezTo>
                    <a:pt x="349" y="2385"/>
                    <a:pt x="466" y="2617"/>
                    <a:pt x="640" y="2908"/>
                  </a:cubicBezTo>
                  <a:cubicBezTo>
                    <a:pt x="756" y="3141"/>
                    <a:pt x="931" y="3432"/>
                    <a:pt x="1047" y="3664"/>
                  </a:cubicBezTo>
                  <a:cubicBezTo>
                    <a:pt x="1105" y="3839"/>
                    <a:pt x="1222" y="3955"/>
                    <a:pt x="1222" y="3955"/>
                  </a:cubicBezTo>
                  <a:cubicBezTo>
                    <a:pt x="1222" y="3955"/>
                    <a:pt x="1222" y="3839"/>
                    <a:pt x="1280" y="3664"/>
                  </a:cubicBezTo>
                  <a:cubicBezTo>
                    <a:pt x="1280" y="3490"/>
                    <a:pt x="1338" y="3257"/>
                    <a:pt x="1396" y="3025"/>
                  </a:cubicBezTo>
                  <a:cubicBezTo>
                    <a:pt x="1396" y="2792"/>
                    <a:pt x="1454" y="2559"/>
                    <a:pt x="1454" y="2385"/>
                  </a:cubicBezTo>
                  <a:cubicBezTo>
                    <a:pt x="1512" y="2152"/>
                    <a:pt x="1512" y="2036"/>
                    <a:pt x="1512" y="2036"/>
                  </a:cubicBezTo>
                  <a:cubicBezTo>
                    <a:pt x="1512" y="2036"/>
                    <a:pt x="1396" y="1920"/>
                    <a:pt x="1280" y="1745"/>
                  </a:cubicBezTo>
                  <a:cubicBezTo>
                    <a:pt x="1164" y="1512"/>
                    <a:pt x="1047" y="1280"/>
                    <a:pt x="873" y="989"/>
                  </a:cubicBezTo>
                  <a:cubicBezTo>
                    <a:pt x="698" y="756"/>
                    <a:pt x="524" y="524"/>
                    <a:pt x="407" y="291"/>
                  </a:cubicBezTo>
                  <a:cubicBezTo>
                    <a:pt x="291" y="116"/>
                    <a:pt x="175" y="0"/>
                    <a:pt x="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0"/>
            <p:cNvSpPr/>
            <p:nvPr/>
          </p:nvSpPr>
          <p:spPr>
            <a:xfrm>
              <a:off x="7188475" y="1110450"/>
              <a:ext cx="36375" cy="52375"/>
            </a:xfrm>
            <a:custGeom>
              <a:avLst/>
              <a:gdLst/>
              <a:ahLst/>
              <a:cxnLst/>
              <a:rect l="l" t="t" r="r" b="b"/>
              <a:pathLst>
                <a:path w="1455" h="2095" extrusionOk="0">
                  <a:moveTo>
                    <a:pt x="291" y="0"/>
                  </a:moveTo>
                  <a:cubicBezTo>
                    <a:pt x="291" y="0"/>
                    <a:pt x="291" y="117"/>
                    <a:pt x="233" y="291"/>
                  </a:cubicBezTo>
                  <a:cubicBezTo>
                    <a:pt x="233" y="466"/>
                    <a:pt x="175" y="698"/>
                    <a:pt x="175" y="931"/>
                  </a:cubicBezTo>
                  <a:cubicBezTo>
                    <a:pt x="117" y="1164"/>
                    <a:pt x="59" y="1396"/>
                    <a:pt x="59" y="1571"/>
                  </a:cubicBezTo>
                  <a:cubicBezTo>
                    <a:pt x="0" y="1745"/>
                    <a:pt x="0" y="1862"/>
                    <a:pt x="0" y="1862"/>
                  </a:cubicBezTo>
                  <a:lnTo>
                    <a:pt x="1455" y="2094"/>
                  </a:lnTo>
                  <a:cubicBezTo>
                    <a:pt x="1455" y="2094"/>
                    <a:pt x="1396" y="1978"/>
                    <a:pt x="1280" y="1803"/>
                  </a:cubicBezTo>
                  <a:cubicBezTo>
                    <a:pt x="1164" y="1571"/>
                    <a:pt x="1047" y="1280"/>
                    <a:pt x="873" y="1047"/>
                  </a:cubicBezTo>
                  <a:cubicBezTo>
                    <a:pt x="757" y="756"/>
                    <a:pt x="582" y="524"/>
                    <a:pt x="466" y="291"/>
                  </a:cubicBezTo>
                  <a:cubicBezTo>
                    <a:pt x="349" y="117"/>
                    <a:pt x="291"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0"/>
            <p:cNvSpPr/>
            <p:nvPr/>
          </p:nvSpPr>
          <p:spPr>
            <a:xfrm>
              <a:off x="7188475" y="1156975"/>
              <a:ext cx="36375" cy="53825"/>
            </a:xfrm>
            <a:custGeom>
              <a:avLst/>
              <a:gdLst/>
              <a:ahLst/>
              <a:cxnLst/>
              <a:rect l="l" t="t" r="r" b="b"/>
              <a:pathLst>
                <a:path w="1455" h="2153" extrusionOk="0">
                  <a:moveTo>
                    <a:pt x="0" y="1"/>
                  </a:moveTo>
                  <a:cubicBezTo>
                    <a:pt x="0" y="1"/>
                    <a:pt x="1" y="1"/>
                    <a:pt x="59" y="59"/>
                  </a:cubicBezTo>
                  <a:cubicBezTo>
                    <a:pt x="59" y="117"/>
                    <a:pt x="117" y="233"/>
                    <a:pt x="175" y="291"/>
                  </a:cubicBezTo>
                  <a:cubicBezTo>
                    <a:pt x="291" y="524"/>
                    <a:pt x="408" y="757"/>
                    <a:pt x="524" y="1047"/>
                  </a:cubicBezTo>
                  <a:cubicBezTo>
                    <a:pt x="815" y="1571"/>
                    <a:pt x="1047" y="2153"/>
                    <a:pt x="1047" y="2153"/>
                  </a:cubicBezTo>
                  <a:cubicBezTo>
                    <a:pt x="1047" y="2153"/>
                    <a:pt x="1164" y="1687"/>
                    <a:pt x="1280" y="1222"/>
                  </a:cubicBezTo>
                  <a:cubicBezTo>
                    <a:pt x="1338" y="989"/>
                    <a:pt x="1396" y="757"/>
                    <a:pt x="1396" y="524"/>
                  </a:cubicBezTo>
                  <a:cubicBezTo>
                    <a:pt x="1455" y="466"/>
                    <a:pt x="1455" y="408"/>
                    <a:pt x="1455" y="349"/>
                  </a:cubicBezTo>
                  <a:cubicBezTo>
                    <a:pt x="1455" y="291"/>
                    <a:pt x="1455" y="233"/>
                    <a:pt x="1455" y="233"/>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0"/>
            <p:cNvSpPr/>
            <p:nvPr/>
          </p:nvSpPr>
          <p:spPr>
            <a:xfrm>
              <a:off x="7178300" y="1156975"/>
              <a:ext cx="36375" cy="100350"/>
            </a:xfrm>
            <a:custGeom>
              <a:avLst/>
              <a:gdLst/>
              <a:ahLst/>
              <a:cxnLst/>
              <a:rect l="l" t="t" r="r" b="b"/>
              <a:pathLst>
                <a:path w="1455" h="4014" extrusionOk="0">
                  <a:moveTo>
                    <a:pt x="407" y="1"/>
                  </a:moveTo>
                  <a:cubicBezTo>
                    <a:pt x="407" y="1"/>
                    <a:pt x="407" y="1"/>
                    <a:pt x="407" y="59"/>
                  </a:cubicBezTo>
                  <a:cubicBezTo>
                    <a:pt x="349" y="117"/>
                    <a:pt x="349" y="175"/>
                    <a:pt x="349" y="233"/>
                  </a:cubicBezTo>
                  <a:cubicBezTo>
                    <a:pt x="291" y="408"/>
                    <a:pt x="233" y="640"/>
                    <a:pt x="233" y="873"/>
                  </a:cubicBezTo>
                  <a:lnTo>
                    <a:pt x="0" y="1804"/>
                  </a:lnTo>
                  <a:cubicBezTo>
                    <a:pt x="0" y="1804"/>
                    <a:pt x="58" y="1920"/>
                    <a:pt x="117" y="2153"/>
                  </a:cubicBezTo>
                  <a:cubicBezTo>
                    <a:pt x="233" y="2327"/>
                    <a:pt x="349" y="2618"/>
                    <a:pt x="466" y="2909"/>
                  </a:cubicBezTo>
                  <a:cubicBezTo>
                    <a:pt x="698" y="3432"/>
                    <a:pt x="873" y="4014"/>
                    <a:pt x="873" y="4014"/>
                  </a:cubicBezTo>
                  <a:lnTo>
                    <a:pt x="931" y="4014"/>
                  </a:lnTo>
                  <a:lnTo>
                    <a:pt x="1164" y="3083"/>
                  </a:lnTo>
                  <a:cubicBezTo>
                    <a:pt x="1280" y="2850"/>
                    <a:pt x="1338" y="2618"/>
                    <a:pt x="1396" y="2443"/>
                  </a:cubicBezTo>
                  <a:cubicBezTo>
                    <a:pt x="1396" y="2269"/>
                    <a:pt x="1454" y="2153"/>
                    <a:pt x="1454" y="2153"/>
                  </a:cubicBezTo>
                  <a:cubicBezTo>
                    <a:pt x="1454" y="2153"/>
                    <a:pt x="1222" y="1571"/>
                    <a:pt x="931" y="1047"/>
                  </a:cubicBezTo>
                  <a:cubicBezTo>
                    <a:pt x="815" y="757"/>
                    <a:pt x="698" y="524"/>
                    <a:pt x="582" y="291"/>
                  </a:cubicBezTo>
                  <a:cubicBezTo>
                    <a:pt x="524" y="233"/>
                    <a:pt x="466" y="117"/>
                    <a:pt x="466" y="59"/>
                  </a:cubicBezTo>
                  <a:cubicBezTo>
                    <a:pt x="407" y="1"/>
                    <a:pt x="407" y="1"/>
                    <a:pt x="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0"/>
            <p:cNvSpPr/>
            <p:nvPr/>
          </p:nvSpPr>
          <p:spPr>
            <a:xfrm>
              <a:off x="7165200" y="1202050"/>
              <a:ext cx="36375" cy="56725"/>
            </a:xfrm>
            <a:custGeom>
              <a:avLst/>
              <a:gdLst/>
              <a:ahLst/>
              <a:cxnLst/>
              <a:rect l="l" t="t" r="r" b="b"/>
              <a:pathLst>
                <a:path w="1455" h="2269" extrusionOk="0">
                  <a:moveTo>
                    <a:pt x="524" y="1"/>
                  </a:moveTo>
                  <a:cubicBezTo>
                    <a:pt x="524" y="1"/>
                    <a:pt x="466" y="117"/>
                    <a:pt x="466" y="233"/>
                  </a:cubicBezTo>
                  <a:cubicBezTo>
                    <a:pt x="408" y="408"/>
                    <a:pt x="350" y="640"/>
                    <a:pt x="292" y="873"/>
                  </a:cubicBezTo>
                  <a:lnTo>
                    <a:pt x="1" y="1745"/>
                  </a:lnTo>
                  <a:lnTo>
                    <a:pt x="1455" y="2269"/>
                  </a:lnTo>
                  <a:lnTo>
                    <a:pt x="1397" y="2211"/>
                  </a:lnTo>
                  <a:cubicBezTo>
                    <a:pt x="1397" y="2211"/>
                    <a:pt x="1222" y="1629"/>
                    <a:pt x="990" y="1106"/>
                  </a:cubicBezTo>
                  <a:cubicBezTo>
                    <a:pt x="873" y="815"/>
                    <a:pt x="757" y="524"/>
                    <a:pt x="641" y="291"/>
                  </a:cubicBezTo>
                  <a:cubicBezTo>
                    <a:pt x="582" y="117"/>
                    <a:pt x="524"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0"/>
            <p:cNvSpPr/>
            <p:nvPr/>
          </p:nvSpPr>
          <p:spPr>
            <a:xfrm>
              <a:off x="7165200" y="1245675"/>
              <a:ext cx="36375" cy="58175"/>
            </a:xfrm>
            <a:custGeom>
              <a:avLst/>
              <a:gdLst/>
              <a:ahLst/>
              <a:cxnLst/>
              <a:rect l="l" t="t" r="r" b="b"/>
              <a:pathLst>
                <a:path w="1455" h="2327" extrusionOk="0">
                  <a:moveTo>
                    <a:pt x="1" y="0"/>
                  </a:moveTo>
                  <a:lnTo>
                    <a:pt x="1" y="0"/>
                  </a:lnTo>
                  <a:cubicBezTo>
                    <a:pt x="1" y="1"/>
                    <a:pt x="175" y="582"/>
                    <a:pt x="408" y="1164"/>
                  </a:cubicBezTo>
                  <a:cubicBezTo>
                    <a:pt x="466" y="1454"/>
                    <a:pt x="582" y="1745"/>
                    <a:pt x="641" y="1978"/>
                  </a:cubicBezTo>
                  <a:cubicBezTo>
                    <a:pt x="641" y="2094"/>
                    <a:pt x="699" y="2152"/>
                    <a:pt x="699" y="2211"/>
                  </a:cubicBezTo>
                  <a:cubicBezTo>
                    <a:pt x="757" y="2327"/>
                    <a:pt x="757" y="2327"/>
                    <a:pt x="757" y="2327"/>
                  </a:cubicBezTo>
                  <a:cubicBezTo>
                    <a:pt x="757" y="2327"/>
                    <a:pt x="757" y="2327"/>
                    <a:pt x="757" y="2269"/>
                  </a:cubicBezTo>
                  <a:cubicBezTo>
                    <a:pt x="815" y="2211"/>
                    <a:pt x="815" y="2152"/>
                    <a:pt x="873" y="2036"/>
                  </a:cubicBezTo>
                  <a:cubicBezTo>
                    <a:pt x="931" y="1862"/>
                    <a:pt x="990" y="1629"/>
                    <a:pt x="1106" y="1396"/>
                  </a:cubicBezTo>
                  <a:lnTo>
                    <a:pt x="1455" y="52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0"/>
            <p:cNvSpPr/>
            <p:nvPr/>
          </p:nvSpPr>
          <p:spPr>
            <a:xfrm>
              <a:off x="7149225" y="1245675"/>
              <a:ext cx="34900" cy="103250"/>
            </a:xfrm>
            <a:custGeom>
              <a:avLst/>
              <a:gdLst/>
              <a:ahLst/>
              <a:cxnLst/>
              <a:rect l="l" t="t" r="r" b="b"/>
              <a:pathLst>
                <a:path w="1396" h="4130" extrusionOk="0">
                  <a:moveTo>
                    <a:pt x="640" y="0"/>
                  </a:moveTo>
                  <a:lnTo>
                    <a:pt x="291" y="873"/>
                  </a:lnTo>
                  <a:cubicBezTo>
                    <a:pt x="233" y="1105"/>
                    <a:pt x="175" y="1338"/>
                    <a:pt x="58" y="1454"/>
                  </a:cubicBezTo>
                  <a:cubicBezTo>
                    <a:pt x="58" y="1571"/>
                    <a:pt x="58" y="1629"/>
                    <a:pt x="0" y="1687"/>
                  </a:cubicBezTo>
                  <a:cubicBezTo>
                    <a:pt x="0" y="1745"/>
                    <a:pt x="0" y="1745"/>
                    <a:pt x="0" y="1745"/>
                  </a:cubicBezTo>
                  <a:cubicBezTo>
                    <a:pt x="0" y="1745"/>
                    <a:pt x="0" y="1920"/>
                    <a:pt x="58" y="2094"/>
                  </a:cubicBezTo>
                  <a:cubicBezTo>
                    <a:pt x="116" y="2327"/>
                    <a:pt x="233" y="2618"/>
                    <a:pt x="291" y="2909"/>
                  </a:cubicBezTo>
                  <a:cubicBezTo>
                    <a:pt x="349" y="3199"/>
                    <a:pt x="407" y="3490"/>
                    <a:pt x="465" y="3723"/>
                  </a:cubicBezTo>
                  <a:cubicBezTo>
                    <a:pt x="465" y="3839"/>
                    <a:pt x="524" y="3955"/>
                    <a:pt x="524" y="4014"/>
                  </a:cubicBezTo>
                  <a:cubicBezTo>
                    <a:pt x="524" y="4072"/>
                    <a:pt x="524" y="4130"/>
                    <a:pt x="524" y="4130"/>
                  </a:cubicBezTo>
                  <a:cubicBezTo>
                    <a:pt x="524" y="4130"/>
                    <a:pt x="582" y="4072"/>
                    <a:pt x="582" y="4014"/>
                  </a:cubicBezTo>
                  <a:cubicBezTo>
                    <a:pt x="582" y="4014"/>
                    <a:pt x="640" y="3897"/>
                    <a:pt x="698" y="3839"/>
                  </a:cubicBezTo>
                  <a:cubicBezTo>
                    <a:pt x="756" y="3665"/>
                    <a:pt x="873" y="3432"/>
                    <a:pt x="989" y="3199"/>
                  </a:cubicBezTo>
                  <a:lnTo>
                    <a:pt x="1396" y="2327"/>
                  </a:lnTo>
                  <a:cubicBezTo>
                    <a:pt x="1396" y="2327"/>
                    <a:pt x="1396" y="2327"/>
                    <a:pt x="1338" y="2211"/>
                  </a:cubicBezTo>
                  <a:cubicBezTo>
                    <a:pt x="1338" y="2152"/>
                    <a:pt x="1280" y="2094"/>
                    <a:pt x="1280" y="1978"/>
                  </a:cubicBezTo>
                  <a:cubicBezTo>
                    <a:pt x="1221" y="1745"/>
                    <a:pt x="1105" y="1454"/>
                    <a:pt x="1047" y="1164"/>
                  </a:cubicBezTo>
                  <a:cubicBezTo>
                    <a:pt x="814" y="582"/>
                    <a:pt x="640" y="0"/>
                    <a:pt x="6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0"/>
            <p:cNvSpPr/>
            <p:nvPr/>
          </p:nvSpPr>
          <p:spPr>
            <a:xfrm>
              <a:off x="7128850" y="1289300"/>
              <a:ext cx="33475" cy="59625"/>
            </a:xfrm>
            <a:custGeom>
              <a:avLst/>
              <a:gdLst/>
              <a:ahLst/>
              <a:cxnLst/>
              <a:rect l="l" t="t" r="r" b="b"/>
              <a:pathLst>
                <a:path w="1339" h="2385" extrusionOk="0">
                  <a:moveTo>
                    <a:pt x="815" y="0"/>
                  </a:moveTo>
                  <a:cubicBezTo>
                    <a:pt x="815" y="0"/>
                    <a:pt x="641" y="407"/>
                    <a:pt x="408" y="873"/>
                  </a:cubicBezTo>
                  <a:cubicBezTo>
                    <a:pt x="350" y="1047"/>
                    <a:pt x="233" y="1280"/>
                    <a:pt x="175" y="1396"/>
                  </a:cubicBezTo>
                  <a:cubicBezTo>
                    <a:pt x="117" y="1512"/>
                    <a:pt x="59" y="1571"/>
                    <a:pt x="59" y="1629"/>
                  </a:cubicBezTo>
                  <a:cubicBezTo>
                    <a:pt x="59" y="1687"/>
                    <a:pt x="1" y="1687"/>
                    <a:pt x="1" y="1687"/>
                  </a:cubicBezTo>
                  <a:lnTo>
                    <a:pt x="1339" y="2385"/>
                  </a:lnTo>
                  <a:cubicBezTo>
                    <a:pt x="1339" y="2385"/>
                    <a:pt x="1339" y="2327"/>
                    <a:pt x="1339" y="2269"/>
                  </a:cubicBezTo>
                  <a:cubicBezTo>
                    <a:pt x="1339" y="2210"/>
                    <a:pt x="1280" y="2094"/>
                    <a:pt x="1280" y="1978"/>
                  </a:cubicBezTo>
                  <a:cubicBezTo>
                    <a:pt x="1222" y="1745"/>
                    <a:pt x="1164" y="1454"/>
                    <a:pt x="1106" y="1164"/>
                  </a:cubicBezTo>
                  <a:cubicBezTo>
                    <a:pt x="1048" y="873"/>
                    <a:pt x="931" y="582"/>
                    <a:pt x="873" y="349"/>
                  </a:cubicBezTo>
                  <a:cubicBezTo>
                    <a:pt x="815" y="175"/>
                    <a:pt x="815" y="0"/>
                    <a:pt x="8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0"/>
            <p:cNvSpPr/>
            <p:nvPr/>
          </p:nvSpPr>
          <p:spPr>
            <a:xfrm>
              <a:off x="7128850" y="1331450"/>
              <a:ext cx="34925" cy="59650"/>
            </a:xfrm>
            <a:custGeom>
              <a:avLst/>
              <a:gdLst/>
              <a:ahLst/>
              <a:cxnLst/>
              <a:rect l="l" t="t" r="r" b="b"/>
              <a:pathLst>
                <a:path w="1397" h="2386" extrusionOk="0">
                  <a:moveTo>
                    <a:pt x="1" y="1"/>
                  </a:moveTo>
                  <a:lnTo>
                    <a:pt x="117" y="350"/>
                  </a:lnTo>
                  <a:cubicBezTo>
                    <a:pt x="117" y="583"/>
                    <a:pt x="175" y="873"/>
                    <a:pt x="233" y="1164"/>
                  </a:cubicBezTo>
                  <a:cubicBezTo>
                    <a:pt x="292" y="1455"/>
                    <a:pt x="292" y="1804"/>
                    <a:pt x="350" y="2037"/>
                  </a:cubicBezTo>
                  <a:cubicBezTo>
                    <a:pt x="350" y="2153"/>
                    <a:pt x="350" y="2211"/>
                    <a:pt x="350" y="2269"/>
                  </a:cubicBezTo>
                  <a:cubicBezTo>
                    <a:pt x="408" y="2386"/>
                    <a:pt x="408" y="2386"/>
                    <a:pt x="408" y="2386"/>
                  </a:cubicBezTo>
                  <a:cubicBezTo>
                    <a:pt x="408" y="2386"/>
                    <a:pt x="408" y="2386"/>
                    <a:pt x="466" y="2327"/>
                  </a:cubicBezTo>
                  <a:cubicBezTo>
                    <a:pt x="466" y="2269"/>
                    <a:pt x="524" y="2211"/>
                    <a:pt x="582" y="2153"/>
                  </a:cubicBezTo>
                  <a:cubicBezTo>
                    <a:pt x="641" y="1978"/>
                    <a:pt x="757" y="1746"/>
                    <a:pt x="873" y="1571"/>
                  </a:cubicBezTo>
                  <a:cubicBezTo>
                    <a:pt x="1048" y="1339"/>
                    <a:pt x="1164" y="1106"/>
                    <a:pt x="1222" y="990"/>
                  </a:cubicBezTo>
                  <a:cubicBezTo>
                    <a:pt x="1339" y="815"/>
                    <a:pt x="1397" y="699"/>
                    <a:pt x="1397" y="699"/>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0"/>
            <p:cNvSpPr/>
            <p:nvPr/>
          </p:nvSpPr>
          <p:spPr>
            <a:xfrm>
              <a:off x="7107050" y="1331450"/>
              <a:ext cx="32000" cy="100375"/>
            </a:xfrm>
            <a:custGeom>
              <a:avLst/>
              <a:gdLst/>
              <a:ahLst/>
              <a:cxnLst/>
              <a:rect l="l" t="t" r="r" b="b"/>
              <a:pathLst>
                <a:path w="1280" h="4015" extrusionOk="0">
                  <a:moveTo>
                    <a:pt x="873" y="1"/>
                  </a:moveTo>
                  <a:cubicBezTo>
                    <a:pt x="873" y="1"/>
                    <a:pt x="815" y="117"/>
                    <a:pt x="757" y="234"/>
                  </a:cubicBezTo>
                  <a:cubicBezTo>
                    <a:pt x="698" y="408"/>
                    <a:pt x="582" y="583"/>
                    <a:pt x="466" y="815"/>
                  </a:cubicBezTo>
                  <a:cubicBezTo>
                    <a:pt x="349" y="990"/>
                    <a:pt x="233" y="1222"/>
                    <a:pt x="117" y="1339"/>
                  </a:cubicBezTo>
                  <a:cubicBezTo>
                    <a:pt x="59" y="1455"/>
                    <a:pt x="59" y="1513"/>
                    <a:pt x="0" y="1513"/>
                  </a:cubicBezTo>
                  <a:lnTo>
                    <a:pt x="0" y="1571"/>
                  </a:lnTo>
                  <a:cubicBezTo>
                    <a:pt x="0" y="1571"/>
                    <a:pt x="0" y="1746"/>
                    <a:pt x="0" y="1978"/>
                  </a:cubicBezTo>
                  <a:cubicBezTo>
                    <a:pt x="59" y="2211"/>
                    <a:pt x="59" y="2502"/>
                    <a:pt x="117" y="2793"/>
                  </a:cubicBezTo>
                  <a:cubicBezTo>
                    <a:pt x="117" y="3084"/>
                    <a:pt x="117" y="3433"/>
                    <a:pt x="117" y="3665"/>
                  </a:cubicBezTo>
                  <a:lnTo>
                    <a:pt x="117" y="4014"/>
                  </a:lnTo>
                  <a:cubicBezTo>
                    <a:pt x="117" y="4014"/>
                    <a:pt x="233" y="3956"/>
                    <a:pt x="349" y="3782"/>
                  </a:cubicBezTo>
                  <a:cubicBezTo>
                    <a:pt x="408" y="3607"/>
                    <a:pt x="582" y="3433"/>
                    <a:pt x="698" y="3258"/>
                  </a:cubicBezTo>
                  <a:cubicBezTo>
                    <a:pt x="873" y="3025"/>
                    <a:pt x="989" y="2793"/>
                    <a:pt x="1105" y="2676"/>
                  </a:cubicBezTo>
                  <a:cubicBezTo>
                    <a:pt x="1222" y="2502"/>
                    <a:pt x="1280" y="2386"/>
                    <a:pt x="1280" y="2386"/>
                  </a:cubicBezTo>
                  <a:cubicBezTo>
                    <a:pt x="1280" y="2386"/>
                    <a:pt x="1280" y="2386"/>
                    <a:pt x="1222" y="2269"/>
                  </a:cubicBezTo>
                  <a:cubicBezTo>
                    <a:pt x="1222" y="2211"/>
                    <a:pt x="1222" y="2153"/>
                    <a:pt x="1222" y="2037"/>
                  </a:cubicBezTo>
                  <a:cubicBezTo>
                    <a:pt x="1164" y="1804"/>
                    <a:pt x="1164" y="1455"/>
                    <a:pt x="1105" y="1164"/>
                  </a:cubicBezTo>
                  <a:cubicBezTo>
                    <a:pt x="1047" y="873"/>
                    <a:pt x="989" y="583"/>
                    <a:pt x="989" y="350"/>
                  </a:cubicBezTo>
                  <a:lnTo>
                    <a:pt x="8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0"/>
            <p:cNvSpPr/>
            <p:nvPr/>
          </p:nvSpPr>
          <p:spPr>
            <a:xfrm>
              <a:off x="7080875" y="1370725"/>
              <a:ext cx="29100" cy="61100"/>
            </a:xfrm>
            <a:custGeom>
              <a:avLst/>
              <a:gdLst/>
              <a:ahLst/>
              <a:cxnLst/>
              <a:rect l="l" t="t" r="r" b="b"/>
              <a:pathLst>
                <a:path w="1164" h="2444" extrusionOk="0">
                  <a:moveTo>
                    <a:pt x="1047" y="0"/>
                  </a:moveTo>
                  <a:cubicBezTo>
                    <a:pt x="1047" y="0"/>
                    <a:pt x="931" y="117"/>
                    <a:pt x="873" y="233"/>
                  </a:cubicBezTo>
                  <a:cubicBezTo>
                    <a:pt x="757" y="407"/>
                    <a:pt x="640" y="582"/>
                    <a:pt x="524" y="756"/>
                  </a:cubicBezTo>
                  <a:cubicBezTo>
                    <a:pt x="408" y="989"/>
                    <a:pt x="233" y="1164"/>
                    <a:pt x="175" y="1280"/>
                  </a:cubicBezTo>
                  <a:cubicBezTo>
                    <a:pt x="59" y="1454"/>
                    <a:pt x="0" y="1513"/>
                    <a:pt x="0" y="1513"/>
                  </a:cubicBezTo>
                  <a:lnTo>
                    <a:pt x="1164" y="2443"/>
                  </a:lnTo>
                  <a:lnTo>
                    <a:pt x="1164" y="2036"/>
                  </a:lnTo>
                  <a:cubicBezTo>
                    <a:pt x="1164" y="1862"/>
                    <a:pt x="1164" y="1513"/>
                    <a:pt x="1164" y="1222"/>
                  </a:cubicBezTo>
                  <a:cubicBezTo>
                    <a:pt x="1106" y="931"/>
                    <a:pt x="1106" y="640"/>
                    <a:pt x="1047" y="407"/>
                  </a:cubicBez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0"/>
            <p:cNvSpPr/>
            <p:nvPr/>
          </p:nvSpPr>
          <p:spPr>
            <a:xfrm>
              <a:off x="7077975" y="1408525"/>
              <a:ext cx="33450" cy="61100"/>
            </a:xfrm>
            <a:custGeom>
              <a:avLst/>
              <a:gdLst/>
              <a:ahLst/>
              <a:cxnLst/>
              <a:rect l="l" t="t" r="r" b="b"/>
              <a:pathLst>
                <a:path w="1338" h="2444" extrusionOk="0">
                  <a:moveTo>
                    <a:pt x="116" y="1"/>
                  </a:moveTo>
                  <a:cubicBezTo>
                    <a:pt x="116" y="1"/>
                    <a:pt x="116" y="175"/>
                    <a:pt x="116" y="408"/>
                  </a:cubicBezTo>
                  <a:lnTo>
                    <a:pt x="116" y="757"/>
                  </a:lnTo>
                  <a:cubicBezTo>
                    <a:pt x="116" y="931"/>
                    <a:pt x="116" y="1047"/>
                    <a:pt x="116" y="1222"/>
                  </a:cubicBezTo>
                  <a:cubicBezTo>
                    <a:pt x="116" y="1513"/>
                    <a:pt x="58" y="1862"/>
                    <a:pt x="58" y="2094"/>
                  </a:cubicBezTo>
                  <a:cubicBezTo>
                    <a:pt x="0" y="2327"/>
                    <a:pt x="0" y="2443"/>
                    <a:pt x="0" y="2443"/>
                  </a:cubicBezTo>
                  <a:cubicBezTo>
                    <a:pt x="0" y="2443"/>
                    <a:pt x="116" y="2385"/>
                    <a:pt x="233" y="2211"/>
                  </a:cubicBezTo>
                  <a:cubicBezTo>
                    <a:pt x="349" y="2094"/>
                    <a:pt x="524" y="1920"/>
                    <a:pt x="698" y="1745"/>
                  </a:cubicBezTo>
                  <a:cubicBezTo>
                    <a:pt x="756" y="1629"/>
                    <a:pt x="873" y="1513"/>
                    <a:pt x="931" y="1455"/>
                  </a:cubicBezTo>
                  <a:cubicBezTo>
                    <a:pt x="989" y="1338"/>
                    <a:pt x="1047" y="1280"/>
                    <a:pt x="1105" y="1222"/>
                  </a:cubicBezTo>
                  <a:cubicBezTo>
                    <a:pt x="1222" y="1047"/>
                    <a:pt x="1338" y="931"/>
                    <a:pt x="1338" y="931"/>
                  </a:cubicBezTo>
                  <a:lnTo>
                    <a:pt x="1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0"/>
            <p:cNvSpPr/>
            <p:nvPr/>
          </p:nvSpPr>
          <p:spPr>
            <a:xfrm>
              <a:off x="7041625" y="1408525"/>
              <a:ext cx="39275" cy="96000"/>
            </a:xfrm>
            <a:custGeom>
              <a:avLst/>
              <a:gdLst/>
              <a:ahLst/>
              <a:cxnLst/>
              <a:rect l="l" t="t" r="r" b="b"/>
              <a:pathLst>
                <a:path w="1571" h="3840" extrusionOk="0">
                  <a:moveTo>
                    <a:pt x="1570" y="1"/>
                  </a:moveTo>
                  <a:cubicBezTo>
                    <a:pt x="1570" y="1"/>
                    <a:pt x="1512" y="117"/>
                    <a:pt x="1396" y="233"/>
                  </a:cubicBezTo>
                  <a:cubicBezTo>
                    <a:pt x="1338" y="291"/>
                    <a:pt x="1280" y="408"/>
                    <a:pt x="1222" y="466"/>
                  </a:cubicBezTo>
                  <a:cubicBezTo>
                    <a:pt x="1163" y="582"/>
                    <a:pt x="1047" y="640"/>
                    <a:pt x="989" y="757"/>
                  </a:cubicBezTo>
                  <a:cubicBezTo>
                    <a:pt x="814" y="931"/>
                    <a:pt x="698" y="1106"/>
                    <a:pt x="582" y="1222"/>
                  </a:cubicBezTo>
                  <a:cubicBezTo>
                    <a:pt x="465" y="1338"/>
                    <a:pt x="407" y="1396"/>
                    <a:pt x="407" y="1396"/>
                  </a:cubicBezTo>
                  <a:cubicBezTo>
                    <a:pt x="407" y="1396"/>
                    <a:pt x="349" y="1571"/>
                    <a:pt x="349" y="1804"/>
                  </a:cubicBezTo>
                  <a:cubicBezTo>
                    <a:pt x="349" y="2036"/>
                    <a:pt x="291" y="2327"/>
                    <a:pt x="233" y="2618"/>
                  </a:cubicBezTo>
                  <a:cubicBezTo>
                    <a:pt x="233" y="2909"/>
                    <a:pt x="175" y="3199"/>
                    <a:pt x="116" y="3432"/>
                  </a:cubicBezTo>
                  <a:cubicBezTo>
                    <a:pt x="58" y="3665"/>
                    <a:pt x="0" y="3839"/>
                    <a:pt x="0" y="3839"/>
                  </a:cubicBezTo>
                  <a:cubicBezTo>
                    <a:pt x="0" y="3839"/>
                    <a:pt x="116" y="3723"/>
                    <a:pt x="291" y="3607"/>
                  </a:cubicBezTo>
                  <a:cubicBezTo>
                    <a:pt x="407" y="3490"/>
                    <a:pt x="582" y="3316"/>
                    <a:pt x="756" y="3141"/>
                  </a:cubicBezTo>
                  <a:cubicBezTo>
                    <a:pt x="931" y="2967"/>
                    <a:pt x="1163" y="2792"/>
                    <a:pt x="1280" y="2676"/>
                  </a:cubicBezTo>
                  <a:cubicBezTo>
                    <a:pt x="1396" y="2560"/>
                    <a:pt x="1454" y="2443"/>
                    <a:pt x="1454" y="2443"/>
                  </a:cubicBezTo>
                  <a:cubicBezTo>
                    <a:pt x="1454" y="2443"/>
                    <a:pt x="1454" y="2327"/>
                    <a:pt x="1512" y="2094"/>
                  </a:cubicBezTo>
                  <a:cubicBezTo>
                    <a:pt x="1512" y="1862"/>
                    <a:pt x="1570" y="1513"/>
                    <a:pt x="1570" y="1222"/>
                  </a:cubicBezTo>
                  <a:cubicBezTo>
                    <a:pt x="1570" y="1047"/>
                    <a:pt x="1570" y="931"/>
                    <a:pt x="1570" y="757"/>
                  </a:cubicBezTo>
                  <a:lnTo>
                    <a:pt x="1570" y="408"/>
                  </a:lnTo>
                  <a:cubicBezTo>
                    <a:pt x="1570" y="175"/>
                    <a:pt x="1570" y="1"/>
                    <a:pt x="1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0"/>
            <p:cNvSpPr/>
            <p:nvPr/>
          </p:nvSpPr>
          <p:spPr>
            <a:xfrm>
              <a:off x="7016900" y="1443425"/>
              <a:ext cx="33475" cy="61100"/>
            </a:xfrm>
            <a:custGeom>
              <a:avLst/>
              <a:gdLst/>
              <a:ahLst/>
              <a:cxnLst/>
              <a:rect l="l" t="t" r="r" b="b"/>
              <a:pathLst>
                <a:path w="1339" h="2444" extrusionOk="0">
                  <a:moveTo>
                    <a:pt x="1338" y="0"/>
                  </a:moveTo>
                  <a:cubicBezTo>
                    <a:pt x="1338" y="0"/>
                    <a:pt x="1280" y="117"/>
                    <a:pt x="1164" y="233"/>
                  </a:cubicBezTo>
                  <a:cubicBezTo>
                    <a:pt x="1047" y="349"/>
                    <a:pt x="873" y="524"/>
                    <a:pt x="698" y="640"/>
                  </a:cubicBezTo>
                  <a:cubicBezTo>
                    <a:pt x="524" y="815"/>
                    <a:pt x="349" y="989"/>
                    <a:pt x="233" y="1106"/>
                  </a:cubicBezTo>
                  <a:lnTo>
                    <a:pt x="0" y="1280"/>
                  </a:lnTo>
                  <a:lnTo>
                    <a:pt x="989" y="2443"/>
                  </a:lnTo>
                  <a:cubicBezTo>
                    <a:pt x="989" y="2443"/>
                    <a:pt x="1047" y="2269"/>
                    <a:pt x="1105" y="2036"/>
                  </a:cubicBezTo>
                  <a:cubicBezTo>
                    <a:pt x="1164" y="1803"/>
                    <a:pt x="1164" y="1513"/>
                    <a:pt x="1222" y="1222"/>
                  </a:cubicBezTo>
                  <a:cubicBezTo>
                    <a:pt x="1280" y="931"/>
                    <a:pt x="1338" y="640"/>
                    <a:pt x="1338" y="408"/>
                  </a:cubicBezTo>
                  <a:cubicBezTo>
                    <a:pt x="1338" y="175"/>
                    <a:pt x="1338" y="0"/>
                    <a:pt x="1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0"/>
            <p:cNvSpPr/>
            <p:nvPr/>
          </p:nvSpPr>
          <p:spPr>
            <a:xfrm>
              <a:off x="7000900" y="1475425"/>
              <a:ext cx="40750" cy="58175"/>
            </a:xfrm>
            <a:custGeom>
              <a:avLst/>
              <a:gdLst/>
              <a:ahLst/>
              <a:cxnLst/>
              <a:rect l="l" t="t" r="r" b="b"/>
              <a:pathLst>
                <a:path w="1630" h="2327" extrusionOk="0">
                  <a:moveTo>
                    <a:pt x="640" y="0"/>
                  </a:moveTo>
                  <a:cubicBezTo>
                    <a:pt x="640" y="0"/>
                    <a:pt x="640" y="116"/>
                    <a:pt x="582" y="349"/>
                  </a:cubicBezTo>
                  <a:cubicBezTo>
                    <a:pt x="582" y="582"/>
                    <a:pt x="466" y="872"/>
                    <a:pt x="408" y="1163"/>
                  </a:cubicBezTo>
                  <a:cubicBezTo>
                    <a:pt x="350" y="1454"/>
                    <a:pt x="233" y="1745"/>
                    <a:pt x="175" y="1978"/>
                  </a:cubicBezTo>
                  <a:cubicBezTo>
                    <a:pt x="95" y="2138"/>
                    <a:pt x="70" y="2244"/>
                    <a:pt x="62" y="2293"/>
                  </a:cubicBezTo>
                  <a:lnTo>
                    <a:pt x="62" y="2293"/>
                  </a:lnTo>
                  <a:cubicBezTo>
                    <a:pt x="113" y="2265"/>
                    <a:pt x="193" y="2218"/>
                    <a:pt x="291" y="2152"/>
                  </a:cubicBezTo>
                  <a:cubicBezTo>
                    <a:pt x="466" y="2094"/>
                    <a:pt x="640" y="1919"/>
                    <a:pt x="873" y="1803"/>
                  </a:cubicBezTo>
                  <a:cubicBezTo>
                    <a:pt x="1047" y="1629"/>
                    <a:pt x="1280" y="1454"/>
                    <a:pt x="1396" y="1338"/>
                  </a:cubicBezTo>
                  <a:cubicBezTo>
                    <a:pt x="1571" y="1221"/>
                    <a:pt x="1629" y="1163"/>
                    <a:pt x="1629" y="1163"/>
                  </a:cubicBezTo>
                  <a:lnTo>
                    <a:pt x="640" y="0"/>
                  </a:lnTo>
                  <a:close/>
                  <a:moveTo>
                    <a:pt x="62" y="2293"/>
                  </a:moveTo>
                  <a:cubicBezTo>
                    <a:pt x="23" y="2315"/>
                    <a:pt x="1" y="2326"/>
                    <a:pt x="1" y="2326"/>
                  </a:cubicBezTo>
                  <a:lnTo>
                    <a:pt x="59" y="2326"/>
                  </a:lnTo>
                  <a:cubicBezTo>
                    <a:pt x="59" y="2326"/>
                    <a:pt x="59" y="2315"/>
                    <a:pt x="62" y="2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0"/>
            <p:cNvSpPr/>
            <p:nvPr/>
          </p:nvSpPr>
          <p:spPr>
            <a:xfrm>
              <a:off x="6955825" y="1475425"/>
              <a:ext cx="61100" cy="81450"/>
            </a:xfrm>
            <a:custGeom>
              <a:avLst/>
              <a:gdLst/>
              <a:ahLst/>
              <a:cxnLst/>
              <a:rect l="l" t="t" r="r" b="b"/>
              <a:pathLst>
                <a:path w="2444" h="3258" extrusionOk="0">
                  <a:moveTo>
                    <a:pt x="2443" y="0"/>
                  </a:moveTo>
                  <a:lnTo>
                    <a:pt x="2269" y="174"/>
                  </a:lnTo>
                  <a:cubicBezTo>
                    <a:pt x="2094" y="291"/>
                    <a:pt x="1920" y="407"/>
                    <a:pt x="1745" y="523"/>
                  </a:cubicBezTo>
                  <a:cubicBezTo>
                    <a:pt x="1571" y="698"/>
                    <a:pt x="1396" y="814"/>
                    <a:pt x="1222" y="931"/>
                  </a:cubicBezTo>
                  <a:cubicBezTo>
                    <a:pt x="1106" y="989"/>
                    <a:pt x="989" y="1047"/>
                    <a:pt x="989" y="1047"/>
                  </a:cubicBezTo>
                  <a:cubicBezTo>
                    <a:pt x="989" y="1047"/>
                    <a:pt x="989" y="1105"/>
                    <a:pt x="989" y="1163"/>
                  </a:cubicBezTo>
                  <a:cubicBezTo>
                    <a:pt x="989" y="1221"/>
                    <a:pt x="931" y="1338"/>
                    <a:pt x="931" y="1396"/>
                  </a:cubicBezTo>
                  <a:cubicBezTo>
                    <a:pt x="815" y="1629"/>
                    <a:pt x="757" y="1919"/>
                    <a:pt x="582" y="2210"/>
                  </a:cubicBezTo>
                  <a:cubicBezTo>
                    <a:pt x="466" y="2443"/>
                    <a:pt x="350" y="2734"/>
                    <a:pt x="233" y="2966"/>
                  </a:cubicBezTo>
                  <a:cubicBezTo>
                    <a:pt x="175" y="3024"/>
                    <a:pt x="117" y="3141"/>
                    <a:pt x="59" y="3199"/>
                  </a:cubicBezTo>
                  <a:cubicBezTo>
                    <a:pt x="59" y="3222"/>
                    <a:pt x="50" y="3235"/>
                    <a:pt x="39" y="3244"/>
                  </a:cubicBezTo>
                  <a:lnTo>
                    <a:pt x="39" y="3244"/>
                  </a:lnTo>
                  <a:cubicBezTo>
                    <a:pt x="167" y="3199"/>
                    <a:pt x="590" y="3045"/>
                    <a:pt x="931" y="2850"/>
                  </a:cubicBezTo>
                  <a:cubicBezTo>
                    <a:pt x="1164" y="2734"/>
                    <a:pt x="1396" y="2617"/>
                    <a:pt x="1571" y="2501"/>
                  </a:cubicBezTo>
                  <a:cubicBezTo>
                    <a:pt x="1687" y="2443"/>
                    <a:pt x="1745" y="2443"/>
                    <a:pt x="1804" y="2385"/>
                  </a:cubicBezTo>
                  <a:cubicBezTo>
                    <a:pt x="1804" y="2385"/>
                    <a:pt x="1862" y="2326"/>
                    <a:pt x="1862" y="2326"/>
                  </a:cubicBezTo>
                  <a:cubicBezTo>
                    <a:pt x="1862" y="2326"/>
                    <a:pt x="1862" y="2210"/>
                    <a:pt x="1978" y="1978"/>
                  </a:cubicBezTo>
                  <a:cubicBezTo>
                    <a:pt x="2036" y="1745"/>
                    <a:pt x="2153" y="1454"/>
                    <a:pt x="2211" y="1163"/>
                  </a:cubicBezTo>
                  <a:cubicBezTo>
                    <a:pt x="2269" y="872"/>
                    <a:pt x="2385" y="582"/>
                    <a:pt x="2385" y="349"/>
                  </a:cubicBezTo>
                  <a:cubicBezTo>
                    <a:pt x="2443" y="116"/>
                    <a:pt x="2443" y="0"/>
                    <a:pt x="2443" y="0"/>
                  </a:cubicBezTo>
                  <a:close/>
                  <a:moveTo>
                    <a:pt x="39" y="3244"/>
                  </a:moveTo>
                  <a:cubicBezTo>
                    <a:pt x="14" y="3252"/>
                    <a:pt x="1" y="3257"/>
                    <a:pt x="1" y="3257"/>
                  </a:cubicBezTo>
                  <a:cubicBezTo>
                    <a:pt x="1" y="3257"/>
                    <a:pt x="22" y="3257"/>
                    <a:pt x="39" y="32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0"/>
            <p:cNvSpPr/>
            <p:nvPr/>
          </p:nvSpPr>
          <p:spPr>
            <a:xfrm>
              <a:off x="6942750" y="1501575"/>
              <a:ext cx="37825" cy="55300"/>
            </a:xfrm>
            <a:custGeom>
              <a:avLst/>
              <a:gdLst/>
              <a:ahLst/>
              <a:cxnLst/>
              <a:rect l="l" t="t" r="r" b="b"/>
              <a:pathLst>
                <a:path w="1513" h="2212" extrusionOk="0">
                  <a:moveTo>
                    <a:pt x="1512" y="1"/>
                  </a:moveTo>
                  <a:lnTo>
                    <a:pt x="1454" y="59"/>
                  </a:lnTo>
                  <a:cubicBezTo>
                    <a:pt x="1454" y="117"/>
                    <a:pt x="1396" y="117"/>
                    <a:pt x="1280" y="175"/>
                  </a:cubicBezTo>
                  <a:cubicBezTo>
                    <a:pt x="1163" y="234"/>
                    <a:pt x="989" y="350"/>
                    <a:pt x="756" y="466"/>
                  </a:cubicBezTo>
                  <a:cubicBezTo>
                    <a:pt x="407" y="699"/>
                    <a:pt x="0" y="815"/>
                    <a:pt x="0" y="815"/>
                  </a:cubicBezTo>
                  <a:lnTo>
                    <a:pt x="524" y="2211"/>
                  </a:lnTo>
                  <a:cubicBezTo>
                    <a:pt x="524" y="2211"/>
                    <a:pt x="582" y="2211"/>
                    <a:pt x="582" y="2153"/>
                  </a:cubicBezTo>
                  <a:cubicBezTo>
                    <a:pt x="640" y="2095"/>
                    <a:pt x="698" y="1978"/>
                    <a:pt x="756" y="1862"/>
                  </a:cubicBezTo>
                  <a:cubicBezTo>
                    <a:pt x="873" y="1688"/>
                    <a:pt x="989" y="1397"/>
                    <a:pt x="1105" y="1106"/>
                  </a:cubicBezTo>
                  <a:cubicBezTo>
                    <a:pt x="1221" y="873"/>
                    <a:pt x="1338" y="583"/>
                    <a:pt x="1396" y="350"/>
                  </a:cubicBezTo>
                  <a:cubicBezTo>
                    <a:pt x="1454" y="292"/>
                    <a:pt x="1454" y="175"/>
                    <a:pt x="1512" y="117"/>
                  </a:cubicBezTo>
                  <a:cubicBezTo>
                    <a:pt x="1512" y="59"/>
                    <a:pt x="1512"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0"/>
            <p:cNvSpPr/>
            <p:nvPr/>
          </p:nvSpPr>
          <p:spPr>
            <a:xfrm>
              <a:off x="6906400" y="1521950"/>
              <a:ext cx="49450" cy="49450"/>
            </a:xfrm>
            <a:custGeom>
              <a:avLst/>
              <a:gdLst/>
              <a:ahLst/>
              <a:cxnLst/>
              <a:rect l="l" t="t" r="r" b="b"/>
              <a:pathLst>
                <a:path w="1978" h="1978" extrusionOk="0">
                  <a:moveTo>
                    <a:pt x="1454" y="0"/>
                  </a:moveTo>
                  <a:lnTo>
                    <a:pt x="1396" y="117"/>
                  </a:lnTo>
                  <a:cubicBezTo>
                    <a:pt x="1338" y="175"/>
                    <a:pt x="1338" y="233"/>
                    <a:pt x="1280" y="349"/>
                  </a:cubicBezTo>
                  <a:cubicBezTo>
                    <a:pt x="1163" y="524"/>
                    <a:pt x="989" y="756"/>
                    <a:pt x="814" y="1047"/>
                  </a:cubicBezTo>
                  <a:cubicBezTo>
                    <a:pt x="698" y="1163"/>
                    <a:pt x="640" y="1280"/>
                    <a:pt x="523" y="1396"/>
                  </a:cubicBezTo>
                  <a:cubicBezTo>
                    <a:pt x="465" y="1512"/>
                    <a:pt x="349" y="1629"/>
                    <a:pt x="291" y="1687"/>
                  </a:cubicBezTo>
                  <a:cubicBezTo>
                    <a:pt x="175" y="1803"/>
                    <a:pt x="116" y="1861"/>
                    <a:pt x="58" y="1920"/>
                  </a:cubicBezTo>
                  <a:cubicBezTo>
                    <a:pt x="58" y="1961"/>
                    <a:pt x="29" y="1973"/>
                    <a:pt x="12" y="1976"/>
                  </a:cubicBezTo>
                  <a:lnTo>
                    <a:pt x="12" y="1976"/>
                  </a:lnTo>
                  <a:cubicBezTo>
                    <a:pt x="91" y="1967"/>
                    <a:pt x="569" y="1904"/>
                    <a:pt x="1047" y="1745"/>
                  </a:cubicBezTo>
                  <a:cubicBezTo>
                    <a:pt x="1280" y="1687"/>
                    <a:pt x="1512" y="1629"/>
                    <a:pt x="1687" y="1512"/>
                  </a:cubicBezTo>
                  <a:cubicBezTo>
                    <a:pt x="1803" y="1512"/>
                    <a:pt x="1861" y="1454"/>
                    <a:pt x="1919" y="1454"/>
                  </a:cubicBezTo>
                  <a:lnTo>
                    <a:pt x="1978" y="1454"/>
                  </a:lnTo>
                  <a:lnTo>
                    <a:pt x="1454" y="0"/>
                  </a:lnTo>
                  <a:close/>
                  <a:moveTo>
                    <a:pt x="12" y="1976"/>
                  </a:moveTo>
                  <a:cubicBezTo>
                    <a:pt x="4" y="1977"/>
                    <a:pt x="0" y="1978"/>
                    <a:pt x="0" y="1978"/>
                  </a:cubicBezTo>
                  <a:cubicBezTo>
                    <a:pt x="0" y="1978"/>
                    <a:pt x="5" y="1978"/>
                    <a:pt x="12" y="19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0"/>
            <p:cNvSpPr/>
            <p:nvPr/>
          </p:nvSpPr>
          <p:spPr>
            <a:xfrm>
              <a:off x="6854050" y="1521950"/>
              <a:ext cx="88725" cy="52375"/>
            </a:xfrm>
            <a:custGeom>
              <a:avLst/>
              <a:gdLst/>
              <a:ahLst/>
              <a:cxnLst/>
              <a:rect l="l" t="t" r="r" b="b"/>
              <a:pathLst>
                <a:path w="3549" h="2095" extrusionOk="0">
                  <a:moveTo>
                    <a:pt x="3548" y="0"/>
                  </a:moveTo>
                  <a:cubicBezTo>
                    <a:pt x="3548" y="0"/>
                    <a:pt x="3490" y="0"/>
                    <a:pt x="3432" y="58"/>
                  </a:cubicBezTo>
                  <a:cubicBezTo>
                    <a:pt x="3432" y="58"/>
                    <a:pt x="3374" y="117"/>
                    <a:pt x="3257" y="117"/>
                  </a:cubicBezTo>
                  <a:cubicBezTo>
                    <a:pt x="3141" y="175"/>
                    <a:pt x="2908" y="233"/>
                    <a:pt x="2676" y="291"/>
                  </a:cubicBezTo>
                  <a:cubicBezTo>
                    <a:pt x="2269" y="407"/>
                    <a:pt x="1861" y="465"/>
                    <a:pt x="1861" y="465"/>
                  </a:cubicBezTo>
                  <a:cubicBezTo>
                    <a:pt x="1861" y="465"/>
                    <a:pt x="1745" y="582"/>
                    <a:pt x="1629" y="756"/>
                  </a:cubicBezTo>
                  <a:cubicBezTo>
                    <a:pt x="1454" y="931"/>
                    <a:pt x="1280" y="1105"/>
                    <a:pt x="1047" y="1338"/>
                  </a:cubicBezTo>
                  <a:cubicBezTo>
                    <a:pt x="873" y="1454"/>
                    <a:pt x="756" y="1512"/>
                    <a:pt x="640" y="1629"/>
                  </a:cubicBezTo>
                  <a:cubicBezTo>
                    <a:pt x="524" y="1687"/>
                    <a:pt x="407" y="1803"/>
                    <a:pt x="349" y="1861"/>
                  </a:cubicBezTo>
                  <a:cubicBezTo>
                    <a:pt x="233" y="1920"/>
                    <a:pt x="117" y="1978"/>
                    <a:pt x="58" y="1978"/>
                  </a:cubicBezTo>
                  <a:cubicBezTo>
                    <a:pt x="0" y="2036"/>
                    <a:pt x="0" y="2036"/>
                    <a:pt x="0" y="2036"/>
                  </a:cubicBezTo>
                  <a:cubicBezTo>
                    <a:pt x="0" y="2036"/>
                    <a:pt x="0" y="2036"/>
                    <a:pt x="58" y="2094"/>
                  </a:cubicBezTo>
                  <a:lnTo>
                    <a:pt x="1047" y="2094"/>
                  </a:lnTo>
                  <a:cubicBezTo>
                    <a:pt x="1280" y="2094"/>
                    <a:pt x="1571" y="2094"/>
                    <a:pt x="1745" y="2036"/>
                  </a:cubicBezTo>
                  <a:cubicBezTo>
                    <a:pt x="1978" y="2036"/>
                    <a:pt x="2094" y="1978"/>
                    <a:pt x="2094" y="1978"/>
                  </a:cubicBezTo>
                  <a:cubicBezTo>
                    <a:pt x="2094" y="1978"/>
                    <a:pt x="2152" y="1978"/>
                    <a:pt x="2152" y="1920"/>
                  </a:cubicBezTo>
                  <a:cubicBezTo>
                    <a:pt x="2210" y="1861"/>
                    <a:pt x="2269" y="1803"/>
                    <a:pt x="2385" y="1687"/>
                  </a:cubicBezTo>
                  <a:cubicBezTo>
                    <a:pt x="2443" y="1629"/>
                    <a:pt x="2559" y="1512"/>
                    <a:pt x="2617" y="1396"/>
                  </a:cubicBezTo>
                  <a:cubicBezTo>
                    <a:pt x="2734" y="1280"/>
                    <a:pt x="2792" y="1163"/>
                    <a:pt x="2908" y="1047"/>
                  </a:cubicBezTo>
                  <a:cubicBezTo>
                    <a:pt x="3083" y="756"/>
                    <a:pt x="3257" y="524"/>
                    <a:pt x="3374" y="349"/>
                  </a:cubicBezTo>
                  <a:cubicBezTo>
                    <a:pt x="3432" y="233"/>
                    <a:pt x="3432" y="175"/>
                    <a:pt x="3490" y="117"/>
                  </a:cubicBezTo>
                  <a:lnTo>
                    <a:pt x="3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0"/>
            <p:cNvSpPr/>
            <p:nvPr/>
          </p:nvSpPr>
          <p:spPr>
            <a:xfrm>
              <a:off x="6854050" y="1535025"/>
              <a:ext cx="46550" cy="37825"/>
            </a:xfrm>
            <a:custGeom>
              <a:avLst/>
              <a:gdLst/>
              <a:ahLst/>
              <a:cxnLst/>
              <a:rect l="l" t="t" r="r" b="b"/>
              <a:pathLst>
                <a:path w="1862" h="1513" extrusionOk="0">
                  <a:moveTo>
                    <a:pt x="175" y="1"/>
                  </a:moveTo>
                  <a:lnTo>
                    <a:pt x="0" y="1513"/>
                  </a:lnTo>
                  <a:cubicBezTo>
                    <a:pt x="0" y="1513"/>
                    <a:pt x="0" y="1513"/>
                    <a:pt x="58" y="1455"/>
                  </a:cubicBezTo>
                  <a:cubicBezTo>
                    <a:pt x="175" y="1455"/>
                    <a:pt x="233" y="1397"/>
                    <a:pt x="349" y="1338"/>
                  </a:cubicBezTo>
                  <a:cubicBezTo>
                    <a:pt x="465" y="1280"/>
                    <a:pt x="582" y="1164"/>
                    <a:pt x="698" y="1106"/>
                  </a:cubicBezTo>
                  <a:cubicBezTo>
                    <a:pt x="814" y="989"/>
                    <a:pt x="931" y="931"/>
                    <a:pt x="1047" y="815"/>
                  </a:cubicBezTo>
                  <a:cubicBezTo>
                    <a:pt x="1280" y="640"/>
                    <a:pt x="1454" y="408"/>
                    <a:pt x="1629" y="233"/>
                  </a:cubicBezTo>
                  <a:cubicBezTo>
                    <a:pt x="1745" y="59"/>
                    <a:pt x="1861" y="1"/>
                    <a:pt x="1861" y="1"/>
                  </a:cubicBezTo>
                  <a:lnTo>
                    <a:pt x="1571" y="1"/>
                  </a:lnTo>
                  <a:cubicBezTo>
                    <a:pt x="1454" y="1"/>
                    <a:pt x="1222" y="59"/>
                    <a:pt x="989" y="59"/>
                  </a:cubicBezTo>
                  <a:lnTo>
                    <a:pt x="407" y="59"/>
                  </a:lnTo>
                  <a:cubicBezTo>
                    <a:pt x="349" y="59"/>
                    <a:pt x="291" y="1"/>
                    <a:pt x="233" y="1"/>
                  </a:cubicBezTo>
                  <a:close/>
                </a:path>
              </a:pathLst>
            </a:custGeom>
            <a:solidFill>
              <a:srgbClr val="519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0"/>
            <p:cNvSpPr/>
            <p:nvPr/>
          </p:nvSpPr>
          <p:spPr>
            <a:xfrm>
              <a:off x="6801700" y="1535025"/>
              <a:ext cx="56725" cy="37825"/>
            </a:xfrm>
            <a:custGeom>
              <a:avLst/>
              <a:gdLst/>
              <a:ahLst/>
              <a:cxnLst/>
              <a:rect l="l" t="t" r="r" b="b"/>
              <a:pathLst>
                <a:path w="2269" h="1513" extrusionOk="0">
                  <a:moveTo>
                    <a:pt x="2269" y="1"/>
                  </a:moveTo>
                  <a:cubicBezTo>
                    <a:pt x="2269" y="1"/>
                    <a:pt x="2211" y="59"/>
                    <a:pt x="2152" y="59"/>
                  </a:cubicBezTo>
                  <a:cubicBezTo>
                    <a:pt x="2152" y="117"/>
                    <a:pt x="2036" y="175"/>
                    <a:pt x="1978" y="233"/>
                  </a:cubicBezTo>
                  <a:cubicBezTo>
                    <a:pt x="1745" y="350"/>
                    <a:pt x="1513" y="466"/>
                    <a:pt x="1222" y="582"/>
                  </a:cubicBezTo>
                  <a:cubicBezTo>
                    <a:pt x="931" y="699"/>
                    <a:pt x="640" y="757"/>
                    <a:pt x="408" y="815"/>
                  </a:cubicBezTo>
                  <a:cubicBezTo>
                    <a:pt x="175" y="873"/>
                    <a:pt x="0" y="873"/>
                    <a:pt x="0" y="873"/>
                  </a:cubicBezTo>
                  <a:cubicBezTo>
                    <a:pt x="0" y="873"/>
                    <a:pt x="117" y="989"/>
                    <a:pt x="291" y="1048"/>
                  </a:cubicBezTo>
                  <a:cubicBezTo>
                    <a:pt x="524" y="1164"/>
                    <a:pt x="756" y="1222"/>
                    <a:pt x="1047" y="1338"/>
                  </a:cubicBezTo>
                  <a:cubicBezTo>
                    <a:pt x="1280" y="1397"/>
                    <a:pt x="1571" y="1455"/>
                    <a:pt x="1745" y="1513"/>
                  </a:cubicBezTo>
                  <a:lnTo>
                    <a:pt x="2094" y="1513"/>
                  </a:lnTo>
                  <a:lnTo>
                    <a:pt x="2269" y="1"/>
                  </a:lnTo>
                  <a:close/>
                </a:path>
              </a:pathLst>
            </a:custGeom>
            <a:solidFill>
              <a:srgbClr val="519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0"/>
            <p:cNvSpPr/>
            <p:nvPr/>
          </p:nvSpPr>
          <p:spPr>
            <a:xfrm>
              <a:off x="6759525" y="1521950"/>
              <a:ext cx="98900" cy="34925"/>
            </a:xfrm>
            <a:custGeom>
              <a:avLst/>
              <a:gdLst/>
              <a:ahLst/>
              <a:cxnLst/>
              <a:rect l="l" t="t" r="r" b="b"/>
              <a:pathLst>
                <a:path w="3956" h="1397" extrusionOk="0">
                  <a:moveTo>
                    <a:pt x="1" y="0"/>
                  </a:moveTo>
                  <a:cubicBezTo>
                    <a:pt x="1" y="0"/>
                    <a:pt x="117" y="117"/>
                    <a:pt x="233" y="291"/>
                  </a:cubicBezTo>
                  <a:cubicBezTo>
                    <a:pt x="291" y="349"/>
                    <a:pt x="408" y="407"/>
                    <a:pt x="466" y="524"/>
                  </a:cubicBezTo>
                  <a:cubicBezTo>
                    <a:pt x="582" y="640"/>
                    <a:pt x="699" y="698"/>
                    <a:pt x="757" y="814"/>
                  </a:cubicBezTo>
                  <a:cubicBezTo>
                    <a:pt x="873" y="873"/>
                    <a:pt x="989" y="989"/>
                    <a:pt x="1106" y="1047"/>
                  </a:cubicBezTo>
                  <a:lnTo>
                    <a:pt x="1280" y="1163"/>
                  </a:lnTo>
                  <a:cubicBezTo>
                    <a:pt x="1280" y="1163"/>
                    <a:pt x="1338" y="1222"/>
                    <a:pt x="1397" y="1222"/>
                  </a:cubicBezTo>
                  <a:cubicBezTo>
                    <a:pt x="1513" y="1280"/>
                    <a:pt x="1571" y="1338"/>
                    <a:pt x="1629" y="1396"/>
                  </a:cubicBezTo>
                  <a:lnTo>
                    <a:pt x="1687" y="1396"/>
                  </a:lnTo>
                  <a:cubicBezTo>
                    <a:pt x="1687" y="1396"/>
                    <a:pt x="1862" y="1396"/>
                    <a:pt x="2095" y="1338"/>
                  </a:cubicBezTo>
                  <a:cubicBezTo>
                    <a:pt x="2327" y="1280"/>
                    <a:pt x="2618" y="1222"/>
                    <a:pt x="2909" y="1105"/>
                  </a:cubicBezTo>
                  <a:cubicBezTo>
                    <a:pt x="3200" y="989"/>
                    <a:pt x="3432" y="873"/>
                    <a:pt x="3665" y="756"/>
                  </a:cubicBezTo>
                  <a:cubicBezTo>
                    <a:pt x="3723" y="698"/>
                    <a:pt x="3839" y="640"/>
                    <a:pt x="3839" y="582"/>
                  </a:cubicBezTo>
                  <a:cubicBezTo>
                    <a:pt x="3898" y="582"/>
                    <a:pt x="3956" y="524"/>
                    <a:pt x="3956" y="524"/>
                  </a:cubicBezTo>
                  <a:lnTo>
                    <a:pt x="3665" y="524"/>
                  </a:lnTo>
                  <a:cubicBezTo>
                    <a:pt x="3549" y="465"/>
                    <a:pt x="3316" y="407"/>
                    <a:pt x="3141" y="407"/>
                  </a:cubicBezTo>
                  <a:cubicBezTo>
                    <a:pt x="2967" y="349"/>
                    <a:pt x="2734" y="233"/>
                    <a:pt x="2618" y="175"/>
                  </a:cubicBezTo>
                  <a:cubicBezTo>
                    <a:pt x="2502" y="117"/>
                    <a:pt x="2385" y="58"/>
                    <a:pt x="2385" y="58"/>
                  </a:cubicBezTo>
                  <a:cubicBezTo>
                    <a:pt x="2385" y="58"/>
                    <a:pt x="2385" y="58"/>
                    <a:pt x="2327" y="117"/>
                  </a:cubicBezTo>
                  <a:cubicBezTo>
                    <a:pt x="2269" y="117"/>
                    <a:pt x="2153" y="117"/>
                    <a:pt x="2036" y="175"/>
                  </a:cubicBezTo>
                  <a:lnTo>
                    <a:pt x="1687" y="175"/>
                  </a:lnTo>
                  <a:cubicBezTo>
                    <a:pt x="1571" y="233"/>
                    <a:pt x="1397" y="233"/>
                    <a:pt x="1280" y="233"/>
                  </a:cubicBezTo>
                  <a:cubicBezTo>
                    <a:pt x="1106" y="233"/>
                    <a:pt x="931" y="175"/>
                    <a:pt x="815" y="175"/>
                  </a:cubicBezTo>
                  <a:cubicBezTo>
                    <a:pt x="640" y="175"/>
                    <a:pt x="524" y="117"/>
                    <a:pt x="408" y="117"/>
                  </a:cubicBezTo>
                  <a:cubicBezTo>
                    <a:pt x="175" y="58"/>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0"/>
            <p:cNvSpPr/>
            <p:nvPr/>
          </p:nvSpPr>
          <p:spPr>
            <a:xfrm>
              <a:off x="6759525" y="1498675"/>
              <a:ext cx="59650" cy="29100"/>
            </a:xfrm>
            <a:custGeom>
              <a:avLst/>
              <a:gdLst/>
              <a:ahLst/>
              <a:cxnLst/>
              <a:rect l="l" t="t" r="r" b="b"/>
              <a:pathLst>
                <a:path w="2386" h="1164" extrusionOk="0">
                  <a:moveTo>
                    <a:pt x="1164" y="1"/>
                  </a:moveTo>
                  <a:lnTo>
                    <a:pt x="1" y="931"/>
                  </a:lnTo>
                  <a:cubicBezTo>
                    <a:pt x="1" y="931"/>
                    <a:pt x="175" y="989"/>
                    <a:pt x="408" y="1048"/>
                  </a:cubicBezTo>
                  <a:cubicBezTo>
                    <a:pt x="524" y="1048"/>
                    <a:pt x="640" y="1106"/>
                    <a:pt x="815" y="1106"/>
                  </a:cubicBezTo>
                  <a:cubicBezTo>
                    <a:pt x="931" y="1106"/>
                    <a:pt x="1106" y="1164"/>
                    <a:pt x="1222" y="1164"/>
                  </a:cubicBezTo>
                  <a:cubicBezTo>
                    <a:pt x="1397" y="1164"/>
                    <a:pt x="1513" y="1164"/>
                    <a:pt x="1687" y="1106"/>
                  </a:cubicBezTo>
                  <a:lnTo>
                    <a:pt x="2036" y="1106"/>
                  </a:lnTo>
                  <a:cubicBezTo>
                    <a:pt x="2153" y="1048"/>
                    <a:pt x="2211" y="1048"/>
                    <a:pt x="2269" y="1048"/>
                  </a:cubicBezTo>
                  <a:cubicBezTo>
                    <a:pt x="2327" y="989"/>
                    <a:pt x="2385" y="989"/>
                    <a:pt x="2385" y="989"/>
                  </a:cubicBezTo>
                  <a:lnTo>
                    <a:pt x="2327" y="989"/>
                  </a:lnTo>
                  <a:cubicBezTo>
                    <a:pt x="2269" y="931"/>
                    <a:pt x="2269" y="931"/>
                    <a:pt x="2153" y="873"/>
                  </a:cubicBezTo>
                  <a:cubicBezTo>
                    <a:pt x="2153" y="873"/>
                    <a:pt x="2095" y="815"/>
                    <a:pt x="2095" y="815"/>
                  </a:cubicBezTo>
                  <a:cubicBezTo>
                    <a:pt x="2036" y="815"/>
                    <a:pt x="1978" y="757"/>
                    <a:pt x="1978" y="757"/>
                  </a:cubicBezTo>
                  <a:cubicBezTo>
                    <a:pt x="1862" y="699"/>
                    <a:pt x="1804" y="640"/>
                    <a:pt x="1746" y="582"/>
                  </a:cubicBezTo>
                  <a:cubicBezTo>
                    <a:pt x="1629" y="466"/>
                    <a:pt x="1571" y="408"/>
                    <a:pt x="1513" y="350"/>
                  </a:cubicBezTo>
                  <a:cubicBezTo>
                    <a:pt x="1455" y="291"/>
                    <a:pt x="1397" y="233"/>
                    <a:pt x="1338" y="175"/>
                  </a:cubicBezTo>
                  <a:cubicBezTo>
                    <a:pt x="1222" y="59"/>
                    <a:pt x="1164" y="1"/>
                    <a:pt x="1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6635925" y="1489950"/>
              <a:ext cx="55300" cy="46550"/>
            </a:xfrm>
            <a:custGeom>
              <a:avLst/>
              <a:gdLst/>
              <a:ahLst/>
              <a:cxnLst/>
              <a:rect l="l" t="t" r="r" b="b"/>
              <a:pathLst>
                <a:path w="2212" h="1862" extrusionOk="0">
                  <a:moveTo>
                    <a:pt x="1" y="1"/>
                  </a:moveTo>
                  <a:cubicBezTo>
                    <a:pt x="1" y="1"/>
                    <a:pt x="59" y="117"/>
                    <a:pt x="117" y="291"/>
                  </a:cubicBezTo>
                  <a:cubicBezTo>
                    <a:pt x="175" y="408"/>
                    <a:pt x="234" y="524"/>
                    <a:pt x="292" y="640"/>
                  </a:cubicBezTo>
                  <a:cubicBezTo>
                    <a:pt x="350" y="757"/>
                    <a:pt x="408" y="873"/>
                    <a:pt x="466" y="989"/>
                  </a:cubicBezTo>
                  <a:cubicBezTo>
                    <a:pt x="583" y="1222"/>
                    <a:pt x="699" y="1455"/>
                    <a:pt x="815" y="1629"/>
                  </a:cubicBezTo>
                  <a:cubicBezTo>
                    <a:pt x="990" y="1804"/>
                    <a:pt x="1048" y="1862"/>
                    <a:pt x="1048" y="1862"/>
                  </a:cubicBezTo>
                  <a:lnTo>
                    <a:pt x="2211" y="931"/>
                  </a:lnTo>
                  <a:cubicBezTo>
                    <a:pt x="2211" y="931"/>
                    <a:pt x="2095" y="931"/>
                    <a:pt x="1920" y="873"/>
                  </a:cubicBezTo>
                  <a:cubicBezTo>
                    <a:pt x="1688" y="815"/>
                    <a:pt x="1397" y="757"/>
                    <a:pt x="1106" y="640"/>
                  </a:cubicBezTo>
                  <a:cubicBezTo>
                    <a:pt x="990" y="582"/>
                    <a:pt x="873" y="466"/>
                    <a:pt x="699" y="408"/>
                  </a:cubicBezTo>
                  <a:cubicBezTo>
                    <a:pt x="583" y="350"/>
                    <a:pt x="466" y="291"/>
                    <a:pt x="350" y="233"/>
                  </a:cubicBezTo>
                  <a:cubicBezTo>
                    <a:pt x="175" y="59"/>
                    <a:pt x="59"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6627200" y="1437600"/>
              <a:ext cx="64025" cy="75650"/>
            </a:xfrm>
            <a:custGeom>
              <a:avLst/>
              <a:gdLst/>
              <a:ahLst/>
              <a:cxnLst/>
              <a:rect l="l" t="t" r="r" b="b"/>
              <a:pathLst>
                <a:path w="2561" h="3026" extrusionOk="0">
                  <a:moveTo>
                    <a:pt x="1" y="1"/>
                  </a:moveTo>
                  <a:lnTo>
                    <a:pt x="1" y="59"/>
                  </a:lnTo>
                  <a:cubicBezTo>
                    <a:pt x="1" y="117"/>
                    <a:pt x="1" y="233"/>
                    <a:pt x="1" y="350"/>
                  </a:cubicBezTo>
                  <a:cubicBezTo>
                    <a:pt x="1" y="408"/>
                    <a:pt x="1" y="524"/>
                    <a:pt x="59" y="641"/>
                  </a:cubicBezTo>
                  <a:cubicBezTo>
                    <a:pt x="59" y="757"/>
                    <a:pt x="59" y="931"/>
                    <a:pt x="117" y="1048"/>
                  </a:cubicBezTo>
                  <a:cubicBezTo>
                    <a:pt x="175" y="1571"/>
                    <a:pt x="350" y="2095"/>
                    <a:pt x="350" y="2095"/>
                  </a:cubicBezTo>
                  <a:lnTo>
                    <a:pt x="408" y="2095"/>
                  </a:lnTo>
                  <a:cubicBezTo>
                    <a:pt x="408" y="2095"/>
                    <a:pt x="524" y="2153"/>
                    <a:pt x="699" y="2327"/>
                  </a:cubicBezTo>
                  <a:cubicBezTo>
                    <a:pt x="815" y="2385"/>
                    <a:pt x="932" y="2444"/>
                    <a:pt x="1048" y="2502"/>
                  </a:cubicBezTo>
                  <a:cubicBezTo>
                    <a:pt x="1222" y="2560"/>
                    <a:pt x="1339" y="2676"/>
                    <a:pt x="1455" y="2734"/>
                  </a:cubicBezTo>
                  <a:cubicBezTo>
                    <a:pt x="1746" y="2851"/>
                    <a:pt x="2037" y="2909"/>
                    <a:pt x="2269" y="2967"/>
                  </a:cubicBezTo>
                  <a:cubicBezTo>
                    <a:pt x="2444" y="3025"/>
                    <a:pt x="2560" y="3025"/>
                    <a:pt x="2560" y="3025"/>
                  </a:cubicBezTo>
                  <a:cubicBezTo>
                    <a:pt x="2560" y="3025"/>
                    <a:pt x="2502" y="2967"/>
                    <a:pt x="2444" y="2851"/>
                  </a:cubicBezTo>
                  <a:cubicBezTo>
                    <a:pt x="2327" y="2734"/>
                    <a:pt x="2211" y="2560"/>
                    <a:pt x="2153" y="2327"/>
                  </a:cubicBezTo>
                  <a:cubicBezTo>
                    <a:pt x="2095" y="2269"/>
                    <a:pt x="2037" y="2153"/>
                    <a:pt x="1978" y="2095"/>
                  </a:cubicBezTo>
                  <a:cubicBezTo>
                    <a:pt x="1978" y="1978"/>
                    <a:pt x="1920" y="1920"/>
                    <a:pt x="1920" y="1862"/>
                  </a:cubicBezTo>
                  <a:cubicBezTo>
                    <a:pt x="1862" y="1687"/>
                    <a:pt x="1804" y="1629"/>
                    <a:pt x="1804" y="1629"/>
                  </a:cubicBezTo>
                  <a:cubicBezTo>
                    <a:pt x="1804" y="1629"/>
                    <a:pt x="1804" y="1571"/>
                    <a:pt x="1746" y="1571"/>
                  </a:cubicBezTo>
                  <a:cubicBezTo>
                    <a:pt x="1688" y="1513"/>
                    <a:pt x="1571" y="1455"/>
                    <a:pt x="1513" y="1397"/>
                  </a:cubicBezTo>
                  <a:cubicBezTo>
                    <a:pt x="1397" y="1339"/>
                    <a:pt x="1339" y="1280"/>
                    <a:pt x="1222" y="1222"/>
                  </a:cubicBezTo>
                  <a:cubicBezTo>
                    <a:pt x="1106" y="1106"/>
                    <a:pt x="990" y="990"/>
                    <a:pt x="873" y="931"/>
                  </a:cubicBezTo>
                  <a:cubicBezTo>
                    <a:pt x="757" y="815"/>
                    <a:pt x="641" y="699"/>
                    <a:pt x="524" y="582"/>
                  </a:cubicBezTo>
                  <a:cubicBezTo>
                    <a:pt x="408" y="524"/>
                    <a:pt x="350" y="408"/>
                    <a:pt x="234" y="292"/>
                  </a:cubicBezTo>
                  <a:cubicBezTo>
                    <a:pt x="175" y="233"/>
                    <a:pt x="117" y="117"/>
                    <a:pt x="59" y="59"/>
                  </a:cubicBez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6627200" y="1436150"/>
              <a:ext cx="45100" cy="42200"/>
            </a:xfrm>
            <a:custGeom>
              <a:avLst/>
              <a:gdLst/>
              <a:ahLst/>
              <a:cxnLst/>
              <a:rect l="l" t="t" r="r" b="b"/>
              <a:pathLst>
                <a:path w="1804" h="1688" extrusionOk="0">
                  <a:moveTo>
                    <a:pt x="1513" y="1"/>
                  </a:moveTo>
                  <a:lnTo>
                    <a:pt x="1" y="59"/>
                  </a:lnTo>
                  <a:cubicBezTo>
                    <a:pt x="1" y="59"/>
                    <a:pt x="1" y="59"/>
                    <a:pt x="59" y="117"/>
                  </a:cubicBezTo>
                  <a:cubicBezTo>
                    <a:pt x="117" y="175"/>
                    <a:pt x="175" y="291"/>
                    <a:pt x="234" y="350"/>
                  </a:cubicBezTo>
                  <a:cubicBezTo>
                    <a:pt x="350" y="466"/>
                    <a:pt x="408" y="582"/>
                    <a:pt x="524" y="640"/>
                  </a:cubicBezTo>
                  <a:cubicBezTo>
                    <a:pt x="641" y="757"/>
                    <a:pt x="757" y="873"/>
                    <a:pt x="873" y="989"/>
                  </a:cubicBezTo>
                  <a:cubicBezTo>
                    <a:pt x="990" y="1048"/>
                    <a:pt x="1106" y="1164"/>
                    <a:pt x="1222" y="1280"/>
                  </a:cubicBezTo>
                  <a:cubicBezTo>
                    <a:pt x="1280" y="1338"/>
                    <a:pt x="1397" y="1397"/>
                    <a:pt x="1513" y="1455"/>
                  </a:cubicBezTo>
                  <a:cubicBezTo>
                    <a:pt x="1571" y="1513"/>
                    <a:pt x="1688" y="1571"/>
                    <a:pt x="1746" y="1629"/>
                  </a:cubicBezTo>
                  <a:cubicBezTo>
                    <a:pt x="1773" y="1629"/>
                    <a:pt x="1787" y="1642"/>
                    <a:pt x="1795" y="1655"/>
                  </a:cubicBezTo>
                  <a:lnTo>
                    <a:pt x="1795" y="1655"/>
                  </a:lnTo>
                  <a:cubicBezTo>
                    <a:pt x="1767" y="1551"/>
                    <a:pt x="1678" y="1212"/>
                    <a:pt x="1629" y="873"/>
                  </a:cubicBezTo>
                  <a:cubicBezTo>
                    <a:pt x="1571" y="757"/>
                    <a:pt x="1571" y="640"/>
                    <a:pt x="1571" y="524"/>
                  </a:cubicBezTo>
                  <a:cubicBezTo>
                    <a:pt x="1571" y="408"/>
                    <a:pt x="1513" y="350"/>
                    <a:pt x="1513" y="233"/>
                  </a:cubicBezTo>
                  <a:cubicBezTo>
                    <a:pt x="1513" y="175"/>
                    <a:pt x="1513" y="117"/>
                    <a:pt x="1513" y="59"/>
                  </a:cubicBezTo>
                  <a:lnTo>
                    <a:pt x="1513" y="1"/>
                  </a:lnTo>
                  <a:close/>
                  <a:moveTo>
                    <a:pt x="1795" y="1655"/>
                  </a:moveTo>
                  <a:cubicBezTo>
                    <a:pt x="1801" y="1676"/>
                    <a:pt x="1804" y="1687"/>
                    <a:pt x="1804" y="1687"/>
                  </a:cubicBezTo>
                  <a:cubicBezTo>
                    <a:pt x="1804" y="1687"/>
                    <a:pt x="1804" y="1671"/>
                    <a:pt x="1795" y="16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6627200" y="1386725"/>
              <a:ext cx="37850" cy="50900"/>
            </a:xfrm>
            <a:custGeom>
              <a:avLst/>
              <a:gdLst/>
              <a:ahLst/>
              <a:cxnLst/>
              <a:rect l="l" t="t" r="r" b="b"/>
              <a:pathLst>
                <a:path w="1514" h="2036" extrusionOk="0">
                  <a:moveTo>
                    <a:pt x="117" y="0"/>
                  </a:moveTo>
                  <a:cubicBezTo>
                    <a:pt x="117" y="0"/>
                    <a:pt x="117" y="116"/>
                    <a:pt x="59" y="291"/>
                  </a:cubicBezTo>
                  <a:cubicBezTo>
                    <a:pt x="59" y="465"/>
                    <a:pt x="1" y="756"/>
                    <a:pt x="1" y="989"/>
                  </a:cubicBezTo>
                  <a:cubicBezTo>
                    <a:pt x="1" y="1280"/>
                    <a:pt x="1" y="1512"/>
                    <a:pt x="1" y="1687"/>
                  </a:cubicBezTo>
                  <a:cubicBezTo>
                    <a:pt x="1" y="1919"/>
                    <a:pt x="1" y="2036"/>
                    <a:pt x="1" y="2036"/>
                  </a:cubicBezTo>
                  <a:lnTo>
                    <a:pt x="1513" y="1978"/>
                  </a:lnTo>
                  <a:cubicBezTo>
                    <a:pt x="1513" y="1978"/>
                    <a:pt x="1397" y="1861"/>
                    <a:pt x="1280" y="1687"/>
                  </a:cubicBezTo>
                  <a:cubicBezTo>
                    <a:pt x="1106" y="1512"/>
                    <a:pt x="932" y="1280"/>
                    <a:pt x="757" y="1047"/>
                  </a:cubicBezTo>
                  <a:cubicBezTo>
                    <a:pt x="583" y="814"/>
                    <a:pt x="466" y="524"/>
                    <a:pt x="350" y="349"/>
                  </a:cubicBezTo>
                  <a:cubicBezTo>
                    <a:pt x="234" y="116"/>
                    <a:pt x="117"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6630125" y="1337275"/>
              <a:ext cx="37825" cy="98900"/>
            </a:xfrm>
            <a:custGeom>
              <a:avLst/>
              <a:gdLst/>
              <a:ahLst/>
              <a:cxnLst/>
              <a:rect l="l" t="t" r="r" b="b"/>
              <a:pathLst>
                <a:path w="1513" h="3956" extrusionOk="0">
                  <a:moveTo>
                    <a:pt x="466" y="1"/>
                  </a:moveTo>
                  <a:cubicBezTo>
                    <a:pt x="466" y="1"/>
                    <a:pt x="407" y="117"/>
                    <a:pt x="349" y="291"/>
                  </a:cubicBezTo>
                  <a:cubicBezTo>
                    <a:pt x="291" y="466"/>
                    <a:pt x="233" y="699"/>
                    <a:pt x="175" y="989"/>
                  </a:cubicBezTo>
                  <a:cubicBezTo>
                    <a:pt x="175" y="1106"/>
                    <a:pt x="117" y="1222"/>
                    <a:pt x="117" y="1338"/>
                  </a:cubicBezTo>
                  <a:cubicBezTo>
                    <a:pt x="117" y="1455"/>
                    <a:pt x="58" y="1571"/>
                    <a:pt x="58" y="1629"/>
                  </a:cubicBezTo>
                  <a:cubicBezTo>
                    <a:pt x="58" y="1745"/>
                    <a:pt x="0" y="1804"/>
                    <a:pt x="0" y="1862"/>
                  </a:cubicBezTo>
                  <a:cubicBezTo>
                    <a:pt x="0" y="1920"/>
                    <a:pt x="0" y="1978"/>
                    <a:pt x="0" y="1978"/>
                  </a:cubicBezTo>
                  <a:cubicBezTo>
                    <a:pt x="0" y="1978"/>
                    <a:pt x="117" y="2094"/>
                    <a:pt x="233" y="2327"/>
                  </a:cubicBezTo>
                  <a:cubicBezTo>
                    <a:pt x="349" y="2502"/>
                    <a:pt x="466" y="2792"/>
                    <a:pt x="640" y="3025"/>
                  </a:cubicBezTo>
                  <a:cubicBezTo>
                    <a:pt x="815" y="3258"/>
                    <a:pt x="989" y="3490"/>
                    <a:pt x="1163" y="3665"/>
                  </a:cubicBezTo>
                  <a:cubicBezTo>
                    <a:pt x="1280" y="3839"/>
                    <a:pt x="1396" y="3956"/>
                    <a:pt x="1396" y="3956"/>
                  </a:cubicBezTo>
                  <a:cubicBezTo>
                    <a:pt x="1396" y="3956"/>
                    <a:pt x="1396" y="3839"/>
                    <a:pt x="1396" y="3665"/>
                  </a:cubicBezTo>
                  <a:cubicBezTo>
                    <a:pt x="1396" y="3490"/>
                    <a:pt x="1396" y="3316"/>
                    <a:pt x="1396" y="3083"/>
                  </a:cubicBezTo>
                  <a:cubicBezTo>
                    <a:pt x="1396" y="2851"/>
                    <a:pt x="1454" y="2618"/>
                    <a:pt x="1454" y="2443"/>
                  </a:cubicBezTo>
                  <a:cubicBezTo>
                    <a:pt x="1512" y="2327"/>
                    <a:pt x="1512" y="2211"/>
                    <a:pt x="1512" y="2211"/>
                  </a:cubicBezTo>
                  <a:cubicBezTo>
                    <a:pt x="1512" y="2211"/>
                    <a:pt x="1512" y="2153"/>
                    <a:pt x="1454" y="2094"/>
                  </a:cubicBezTo>
                  <a:cubicBezTo>
                    <a:pt x="1396" y="2036"/>
                    <a:pt x="1396" y="1978"/>
                    <a:pt x="1338" y="1862"/>
                  </a:cubicBezTo>
                  <a:cubicBezTo>
                    <a:pt x="1280" y="1804"/>
                    <a:pt x="1222" y="1687"/>
                    <a:pt x="1163" y="1513"/>
                  </a:cubicBezTo>
                  <a:cubicBezTo>
                    <a:pt x="1105" y="1397"/>
                    <a:pt x="989" y="1280"/>
                    <a:pt x="931" y="1164"/>
                  </a:cubicBezTo>
                  <a:cubicBezTo>
                    <a:pt x="698" y="582"/>
                    <a:pt x="466"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6641750" y="1337275"/>
              <a:ext cx="36375" cy="55275"/>
            </a:xfrm>
            <a:custGeom>
              <a:avLst/>
              <a:gdLst/>
              <a:ahLst/>
              <a:cxnLst/>
              <a:rect l="l" t="t" r="r" b="b"/>
              <a:pathLst>
                <a:path w="1455" h="2211" extrusionOk="0">
                  <a:moveTo>
                    <a:pt x="1" y="1"/>
                  </a:moveTo>
                  <a:cubicBezTo>
                    <a:pt x="1" y="1"/>
                    <a:pt x="233" y="582"/>
                    <a:pt x="466" y="1106"/>
                  </a:cubicBezTo>
                  <a:cubicBezTo>
                    <a:pt x="524" y="1280"/>
                    <a:pt x="640" y="1397"/>
                    <a:pt x="698" y="1513"/>
                  </a:cubicBezTo>
                  <a:cubicBezTo>
                    <a:pt x="757" y="1629"/>
                    <a:pt x="815" y="1745"/>
                    <a:pt x="873" y="1862"/>
                  </a:cubicBezTo>
                  <a:cubicBezTo>
                    <a:pt x="931" y="1978"/>
                    <a:pt x="989" y="2036"/>
                    <a:pt x="989" y="2094"/>
                  </a:cubicBezTo>
                  <a:cubicBezTo>
                    <a:pt x="1047" y="2153"/>
                    <a:pt x="1047" y="2211"/>
                    <a:pt x="1047" y="2211"/>
                  </a:cubicBezTo>
                  <a:cubicBezTo>
                    <a:pt x="1047" y="2211"/>
                    <a:pt x="1047" y="2153"/>
                    <a:pt x="1047" y="2094"/>
                  </a:cubicBezTo>
                  <a:cubicBezTo>
                    <a:pt x="1047" y="2094"/>
                    <a:pt x="1106" y="1978"/>
                    <a:pt x="1106" y="1920"/>
                  </a:cubicBezTo>
                  <a:cubicBezTo>
                    <a:pt x="1106" y="1804"/>
                    <a:pt x="1106" y="1745"/>
                    <a:pt x="1164" y="1629"/>
                  </a:cubicBezTo>
                  <a:cubicBezTo>
                    <a:pt x="1164" y="1513"/>
                    <a:pt x="1164" y="1397"/>
                    <a:pt x="1222" y="1338"/>
                  </a:cubicBezTo>
                  <a:cubicBezTo>
                    <a:pt x="1338" y="873"/>
                    <a:pt x="1455" y="466"/>
                    <a:pt x="1455" y="466"/>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6641750" y="1290750"/>
              <a:ext cx="36375" cy="58175"/>
            </a:xfrm>
            <a:custGeom>
              <a:avLst/>
              <a:gdLst/>
              <a:ahLst/>
              <a:cxnLst/>
              <a:rect l="l" t="t" r="r" b="b"/>
              <a:pathLst>
                <a:path w="1455" h="2327" extrusionOk="0">
                  <a:moveTo>
                    <a:pt x="698" y="0"/>
                  </a:moveTo>
                  <a:cubicBezTo>
                    <a:pt x="698" y="0"/>
                    <a:pt x="524" y="466"/>
                    <a:pt x="350" y="931"/>
                  </a:cubicBezTo>
                  <a:cubicBezTo>
                    <a:pt x="175" y="1396"/>
                    <a:pt x="1" y="1862"/>
                    <a:pt x="1" y="1862"/>
                  </a:cubicBezTo>
                  <a:lnTo>
                    <a:pt x="1455" y="2327"/>
                  </a:lnTo>
                  <a:cubicBezTo>
                    <a:pt x="1455" y="2327"/>
                    <a:pt x="1222" y="1745"/>
                    <a:pt x="1047" y="1164"/>
                  </a:cubicBezTo>
                  <a:cubicBezTo>
                    <a:pt x="815" y="582"/>
                    <a:pt x="698" y="0"/>
                    <a:pt x="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6659200" y="1245675"/>
              <a:ext cx="34925" cy="103250"/>
            </a:xfrm>
            <a:custGeom>
              <a:avLst/>
              <a:gdLst/>
              <a:ahLst/>
              <a:cxnLst/>
              <a:rect l="l" t="t" r="r" b="b"/>
              <a:pathLst>
                <a:path w="1397" h="4130" extrusionOk="0">
                  <a:moveTo>
                    <a:pt x="873" y="0"/>
                  </a:moveTo>
                  <a:cubicBezTo>
                    <a:pt x="873" y="0"/>
                    <a:pt x="640" y="466"/>
                    <a:pt x="408" y="873"/>
                  </a:cubicBezTo>
                  <a:cubicBezTo>
                    <a:pt x="175" y="1338"/>
                    <a:pt x="0" y="1803"/>
                    <a:pt x="0" y="1803"/>
                  </a:cubicBezTo>
                  <a:cubicBezTo>
                    <a:pt x="0" y="1803"/>
                    <a:pt x="117" y="2385"/>
                    <a:pt x="349" y="2967"/>
                  </a:cubicBezTo>
                  <a:cubicBezTo>
                    <a:pt x="524" y="3548"/>
                    <a:pt x="757" y="4130"/>
                    <a:pt x="757" y="4130"/>
                  </a:cubicBezTo>
                  <a:cubicBezTo>
                    <a:pt x="757" y="4130"/>
                    <a:pt x="873" y="3665"/>
                    <a:pt x="1047" y="3257"/>
                  </a:cubicBezTo>
                  <a:cubicBezTo>
                    <a:pt x="1222" y="2792"/>
                    <a:pt x="1396" y="2385"/>
                    <a:pt x="1396" y="2385"/>
                  </a:cubicBezTo>
                  <a:cubicBezTo>
                    <a:pt x="1396" y="2385"/>
                    <a:pt x="1222" y="1803"/>
                    <a:pt x="1106" y="1222"/>
                  </a:cubicBezTo>
                  <a:cubicBezTo>
                    <a:pt x="989" y="640"/>
                    <a:pt x="873"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6681000" y="1245675"/>
              <a:ext cx="33475" cy="59650"/>
            </a:xfrm>
            <a:custGeom>
              <a:avLst/>
              <a:gdLst/>
              <a:ahLst/>
              <a:cxnLst/>
              <a:rect l="l" t="t" r="r" b="b"/>
              <a:pathLst>
                <a:path w="1339" h="2386" extrusionOk="0">
                  <a:moveTo>
                    <a:pt x="1" y="0"/>
                  </a:moveTo>
                  <a:cubicBezTo>
                    <a:pt x="1" y="1"/>
                    <a:pt x="117" y="640"/>
                    <a:pt x="234" y="1222"/>
                  </a:cubicBezTo>
                  <a:cubicBezTo>
                    <a:pt x="350" y="1803"/>
                    <a:pt x="524" y="2385"/>
                    <a:pt x="524" y="2385"/>
                  </a:cubicBezTo>
                  <a:cubicBezTo>
                    <a:pt x="524" y="2385"/>
                    <a:pt x="699" y="1978"/>
                    <a:pt x="873" y="1571"/>
                  </a:cubicBezTo>
                  <a:cubicBezTo>
                    <a:pt x="1106" y="1164"/>
                    <a:pt x="1339" y="757"/>
                    <a:pt x="1339" y="757"/>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6681000" y="1204950"/>
              <a:ext cx="33475" cy="59650"/>
            </a:xfrm>
            <a:custGeom>
              <a:avLst/>
              <a:gdLst/>
              <a:ahLst/>
              <a:cxnLst/>
              <a:rect l="l" t="t" r="r" b="b"/>
              <a:pathLst>
                <a:path w="1339" h="2386" extrusionOk="0">
                  <a:moveTo>
                    <a:pt x="932" y="1"/>
                  </a:moveTo>
                  <a:cubicBezTo>
                    <a:pt x="932" y="1"/>
                    <a:pt x="699" y="408"/>
                    <a:pt x="466" y="815"/>
                  </a:cubicBezTo>
                  <a:cubicBezTo>
                    <a:pt x="234" y="1222"/>
                    <a:pt x="1" y="1629"/>
                    <a:pt x="1" y="1629"/>
                  </a:cubicBezTo>
                  <a:lnTo>
                    <a:pt x="1339" y="2386"/>
                  </a:lnTo>
                  <a:cubicBezTo>
                    <a:pt x="1339" y="2386"/>
                    <a:pt x="1339" y="2327"/>
                    <a:pt x="1339" y="2269"/>
                  </a:cubicBezTo>
                  <a:cubicBezTo>
                    <a:pt x="1280" y="2211"/>
                    <a:pt x="1280" y="2153"/>
                    <a:pt x="1280" y="2037"/>
                  </a:cubicBezTo>
                  <a:cubicBezTo>
                    <a:pt x="1222" y="1804"/>
                    <a:pt x="1164" y="1513"/>
                    <a:pt x="1164" y="1164"/>
                  </a:cubicBezTo>
                  <a:cubicBezTo>
                    <a:pt x="1106" y="873"/>
                    <a:pt x="1048" y="582"/>
                    <a:pt x="990" y="350"/>
                  </a:cubicBezTo>
                  <a:cubicBezTo>
                    <a:pt x="990" y="117"/>
                    <a:pt x="932" y="1"/>
                    <a:pt x="9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6704275" y="1162800"/>
              <a:ext cx="33475" cy="101800"/>
            </a:xfrm>
            <a:custGeom>
              <a:avLst/>
              <a:gdLst/>
              <a:ahLst/>
              <a:cxnLst/>
              <a:rect l="l" t="t" r="r" b="b"/>
              <a:pathLst>
                <a:path w="1339" h="4072" extrusionOk="0">
                  <a:moveTo>
                    <a:pt x="873" y="0"/>
                  </a:moveTo>
                  <a:cubicBezTo>
                    <a:pt x="873" y="0"/>
                    <a:pt x="815" y="116"/>
                    <a:pt x="757" y="291"/>
                  </a:cubicBezTo>
                  <a:cubicBezTo>
                    <a:pt x="640" y="407"/>
                    <a:pt x="582" y="640"/>
                    <a:pt x="466" y="873"/>
                  </a:cubicBezTo>
                  <a:cubicBezTo>
                    <a:pt x="349" y="1047"/>
                    <a:pt x="233" y="1280"/>
                    <a:pt x="117" y="1396"/>
                  </a:cubicBezTo>
                  <a:cubicBezTo>
                    <a:pt x="59" y="1571"/>
                    <a:pt x="1" y="1687"/>
                    <a:pt x="1" y="1687"/>
                  </a:cubicBezTo>
                  <a:cubicBezTo>
                    <a:pt x="1" y="1687"/>
                    <a:pt x="59" y="1803"/>
                    <a:pt x="59" y="2036"/>
                  </a:cubicBezTo>
                  <a:cubicBezTo>
                    <a:pt x="117" y="2268"/>
                    <a:pt x="175" y="2559"/>
                    <a:pt x="233" y="2850"/>
                  </a:cubicBezTo>
                  <a:cubicBezTo>
                    <a:pt x="233" y="3199"/>
                    <a:pt x="291" y="3490"/>
                    <a:pt x="349" y="3723"/>
                  </a:cubicBezTo>
                  <a:cubicBezTo>
                    <a:pt x="349" y="3839"/>
                    <a:pt x="349" y="3897"/>
                    <a:pt x="408" y="3955"/>
                  </a:cubicBezTo>
                  <a:cubicBezTo>
                    <a:pt x="408" y="4013"/>
                    <a:pt x="408" y="4072"/>
                    <a:pt x="408" y="4072"/>
                  </a:cubicBezTo>
                  <a:cubicBezTo>
                    <a:pt x="408" y="4072"/>
                    <a:pt x="640" y="3664"/>
                    <a:pt x="873" y="3257"/>
                  </a:cubicBezTo>
                  <a:cubicBezTo>
                    <a:pt x="1106" y="2850"/>
                    <a:pt x="1338" y="2385"/>
                    <a:pt x="1338" y="2385"/>
                  </a:cubicBezTo>
                  <a:cubicBezTo>
                    <a:pt x="1338" y="2385"/>
                    <a:pt x="1338" y="2268"/>
                    <a:pt x="1280" y="2036"/>
                  </a:cubicBezTo>
                  <a:cubicBezTo>
                    <a:pt x="1222" y="1803"/>
                    <a:pt x="1164" y="1512"/>
                    <a:pt x="1106" y="1222"/>
                  </a:cubicBezTo>
                  <a:cubicBezTo>
                    <a:pt x="1047" y="931"/>
                    <a:pt x="989" y="582"/>
                    <a:pt x="931" y="407"/>
                  </a:cubicBezTo>
                  <a:cubicBezTo>
                    <a:pt x="931" y="175"/>
                    <a:pt x="873" y="0"/>
                    <a:pt x="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6726075" y="1162800"/>
              <a:ext cx="34925" cy="61075"/>
            </a:xfrm>
            <a:custGeom>
              <a:avLst/>
              <a:gdLst/>
              <a:ahLst/>
              <a:cxnLst/>
              <a:rect l="l" t="t" r="r" b="b"/>
              <a:pathLst>
                <a:path w="1397" h="2443" extrusionOk="0">
                  <a:moveTo>
                    <a:pt x="1" y="0"/>
                  </a:moveTo>
                  <a:lnTo>
                    <a:pt x="1" y="0"/>
                  </a:lnTo>
                  <a:cubicBezTo>
                    <a:pt x="1" y="0"/>
                    <a:pt x="59" y="175"/>
                    <a:pt x="117" y="407"/>
                  </a:cubicBezTo>
                  <a:cubicBezTo>
                    <a:pt x="117" y="582"/>
                    <a:pt x="175" y="931"/>
                    <a:pt x="234" y="1222"/>
                  </a:cubicBezTo>
                  <a:cubicBezTo>
                    <a:pt x="292" y="1512"/>
                    <a:pt x="350" y="1803"/>
                    <a:pt x="408" y="2036"/>
                  </a:cubicBezTo>
                  <a:cubicBezTo>
                    <a:pt x="466" y="2268"/>
                    <a:pt x="466" y="2443"/>
                    <a:pt x="466" y="2443"/>
                  </a:cubicBezTo>
                  <a:cubicBezTo>
                    <a:pt x="466" y="2443"/>
                    <a:pt x="524" y="2327"/>
                    <a:pt x="583" y="2152"/>
                  </a:cubicBezTo>
                  <a:cubicBezTo>
                    <a:pt x="699" y="1978"/>
                    <a:pt x="815" y="1745"/>
                    <a:pt x="932" y="1571"/>
                  </a:cubicBezTo>
                  <a:cubicBezTo>
                    <a:pt x="1048" y="1338"/>
                    <a:pt x="1164" y="1105"/>
                    <a:pt x="1222" y="931"/>
                  </a:cubicBezTo>
                  <a:cubicBezTo>
                    <a:pt x="1339" y="756"/>
                    <a:pt x="1397" y="698"/>
                    <a:pt x="1397" y="698"/>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6726075" y="1120625"/>
              <a:ext cx="33475" cy="59650"/>
            </a:xfrm>
            <a:custGeom>
              <a:avLst/>
              <a:gdLst/>
              <a:ahLst/>
              <a:cxnLst/>
              <a:rect l="l" t="t" r="r" b="b"/>
              <a:pathLst>
                <a:path w="1339" h="2386" extrusionOk="0">
                  <a:moveTo>
                    <a:pt x="699" y="0"/>
                  </a:moveTo>
                  <a:cubicBezTo>
                    <a:pt x="699" y="0"/>
                    <a:pt x="641" y="117"/>
                    <a:pt x="583" y="291"/>
                  </a:cubicBezTo>
                  <a:cubicBezTo>
                    <a:pt x="524" y="466"/>
                    <a:pt x="466" y="640"/>
                    <a:pt x="350" y="873"/>
                  </a:cubicBezTo>
                  <a:cubicBezTo>
                    <a:pt x="292" y="1106"/>
                    <a:pt x="175" y="1280"/>
                    <a:pt x="117" y="1455"/>
                  </a:cubicBezTo>
                  <a:cubicBezTo>
                    <a:pt x="59" y="1629"/>
                    <a:pt x="1" y="1687"/>
                    <a:pt x="1" y="1687"/>
                  </a:cubicBezTo>
                  <a:lnTo>
                    <a:pt x="1339" y="2385"/>
                  </a:lnTo>
                  <a:cubicBezTo>
                    <a:pt x="1339" y="2385"/>
                    <a:pt x="1339" y="2211"/>
                    <a:pt x="1281" y="1978"/>
                  </a:cubicBezTo>
                  <a:cubicBezTo>
                    <a:pt x="1222" y="1745"/>
                    <a:pt x="1164" y="1455"/>
                    <a:pt x="1048" y="1164"/>
                  </a:cubicBezTo>
                  <a:cubicBezTo>
                    <a:pt x="990" y="873"/>
                    <a:pt x="873" y="582"/>
                    <a:pt x="815" y="349"/>
                  </a:cubicBezTo>
                  <a:cubicBezTo>
                    <a:pt x="757" y="175"/>
                    <a:pt x="699" y="0"/>
                    <a:pt x="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6743525" y="1077000"/>
              <a:ext cx="34925" cy="103275"/>
            </a:xfrm>
            <a:custGeom>
              <a:avLst/>
              <a:gdLst/>
              <a:ahLst/>
              <a:cxnLst/>
              <a:rect l="l" t="t" r="r" b="b"/>
              <a:pathLst>
                <a:path w="1397" h="4131" extrusionOk="0">
                  <a:moveTo>
                    <a:pt x="466" y="1"/>
                  </a:moveTo>
                  <a:cubicBezTo>
                    <a:pt x="466" y="1"/>
                    <a:pt x="466" y="59"/>
                    <a:pt x="466" y="117"/>
                  </a:cubicBezTo>
                  <a:cubicBezTo>
                    <a:pt x="466" y="175"/>
                    <a:pt x="408" y="233"/>
                    <a:pt x="408" y="291"/>
                  </a:cubicBezTo>
                  <a:cubicBezTo>
                    <a:pt x="350" y="466"/>
                    <a:pt x="292" y="699"/>
                    <a:pt x="234" y="873"/>
                  </a:cubicBezTo>
                  <a:cubicBezTo>
                    <a:pt x="175" y="1106"/>
                    <a:pt x="117" y="1338"/>
                    <a:pt x="59" y="1513"/>
                  </a:cubicBezTo>
                  <a:cubicBezTo>
                    <a:pt x="1" y="1629"/>
                    <a:pt x="1" y="1745"/>
                    <a:pt x="1" y="1745"/>
                  </a:cubicBezTo>
                  <a:cubicBezTo>
                    <a:pt x="1" y="1745"/>
                    <a:pt x="59" y="1920"/>
                    <a:pt x="117" y="2094"/>
                  </a:cubicBezTo>
                  <a:cubicBezTo>
                    <a:pt x="175" y="2327"/>
                    <a:pt x="292" y="2618"/>
                    <a:pt x="350" y="2909"/>
                  </a:cubicBezTo>
                  <a:cubicBezTo>
                    <a:pt x="466" y="3200"/>
                    <a:pt x="524" y="3490"/>
                    <a:pt x="583" y="3723"/>
                  </a:cubicBezTo>
                  <a:cubicBezTo>
                    <a:pt x="641" y="3956"/>
                    <a:pt x="641" y="4130"/>
                    <a:pt x="641" y="4130"/>
                  </a:cubicBezTo>
                  <a:cubicBezTo>
                    <a:pt x="641" y="4130"/>
                    <a:pt x="699" y="4014"/>
                    <a:pt x="815" y="3839"/>
                  </a:cubicBezTo>
                  <a:cubicBezTo>
                    <a:pt x="873" y="3665"/>
                    <a:pt x="990" y="3432"/>
                    <a:pt x="1048" y="3200"/>
                  </a:cubicBezTo>
                  <a:cubicBezTo>
                    <a:pt x="1164" y="2967"/>
                    <a:pt x="1280" y="2734"/>
                    <a:pt x="1339" y="2560"/>
                  </a:cubicBezTo>
                  <a:lnTo>
                    <a:pt x="1397" y="2269"/>
                  </a:lnTo>
                  <a:cubicBezTo>
                    <a:pt x="1397" y="2269"/>
                    <a:pt x="1397" y="2094"/>
                    <a:pt x="1280" y="1920"/>
                  </a:cubicBezTo>
                  <a:cubicBezTo>
                    <a:pt x="1222" y="1687"/>
                    <a:pt x="1106" y="1397"/>
                    <a:pt x="990" y="1106"/>
                  </a:cubicBezTo>
                  <a:cubicBezTo>
                    <a:pt x="873" y="815"/>
                    <a:pt x="757" y="524"/>
                    <a:pt x="641" y="350"/>
                  </a:cubicBezTo>
                  <a:cubicBezTo>
                    <a:pt x="583" y="233"/>
                    <a:pt x="524" y="175"/>
                    <a:pt x="524" y="117"/>
                  </a:cubicBezTo>
                  <a:cubicBezTo>
                    <a:pt x="466" y="59"/>
                    <a:pt x="466"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6755175" y="1077000"/>
              <a:ext cx="37825" cy="56725"/>
            </a:xfrm>
            <a:custGeom>
              <a:avLst/>
              <a:gdLst/>
              <a:ahLst/>
              <a:cxnLst/>
              <a:rect l="l" t="t" r="r" b="b"/>
              <a:pathLst>
                <a:path w="1513" h="2269" extrusionOk="0">
                  <a:moveTo>
                    <a:pt x="0" y="1"/>
                  </a:moveTo>
                  <a:lnTo>
                    <a:pt x="0" y="59"/>
                  </a:lnTo>
                  <a:lnTo>
                    <a:pt x="46" y="66"/>
                  </a:lnTo>
                  <a:lnTo>
                    <a:pt x="46" y="66"/>
                  </a:lnTo>
                  <a:cubicBezTo>
                    <a:pt x="28" y="29"/>
                    <a:pt x="0" y="1"/>
                    <a:pt x="0" y="1"/>
                  </a:cubicBezTo>
                  <a:close/>
                  <a:moveTo>
                    <a:pt x="46" y="66"/>
                  </a:moveTo>
                  <a:cubicBezTo>
                    <a:pt x="53" y="82"/>
                    <a:pt x="58" y="99"/>
                    <a:pt x="58" y="117"/>
                  </a:cubicBezTo>
                  <a:cubicBezTo>
                    <a:pt x="117" y="175"/>
                    <a:pt x="175" y="233"/>
                    <a:pt x="175" y="350"/>
                  </a:cubicBezTo>
                  <a:cubicBezTo>
                    <a:pt x="291" y="524"/>
                    <a:pt x="407" y="815"/>
                    <a:pt x="524" y="1106"/>
                  </a:cubicBezTo>
                  <a:cubicBezTo>
                    <a:pt x="640" y="1397"/>
                    <a:pt x="756" y="1687"/>
                    <a:pt x="873" y="1920"/>
                  </a:cubicBezTo>
                  <a:cubicBezTo>
                    <a:pt x="931" y="2094"/>
                    <a:pt x="989" y="2269"/>
                    <a:pt x="989" y="2269"/>
                  </a:cubicBezTo>
                  <a:cubicBezTo>
                    <a:pt x="989" y="2269"/>
                    <a:pt x="989" y="2153"/>
                    <a:pt x="1105" y="1978"/>
                  </a:cubicBezTo>
                  <a:cubicBezTo>
                    <a:pt x="1105" y="1804"/>
                    <a:pt x="1222" y="1571"/>
                    <a:pt x="1280" y="1280"/>
                  </a:cubicBezTo>
                  <a:cubicBezTo>
                    <a:pt x="1338" y="1048"/>
                    <a:pt x="1396" y="815"/>
                    <a:pt x="1454" y="640"/>
                  </a:cubicBezTo>
                  <a:cubicBezTo>
                    <a:pt x="1454" y="524"/>
                    <a:pt x="1454" y="466"/>
                    <a:pt x="1512" y="408"/>
                  </a:cubicBezTo>
                  <a:cubicBezTo>
                    <a:pt x="1512" y="350"/>
                    <a:pt x="1512" y="291"/>
                    <a:pt x="1512" y="291"/>
                  </a:cubicBezTo>
                  <a:lnTo>
                    <a:pt x="46" y="6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6755175" y="1033375"/>
              <a:ext cx="37825" cy="50925"/>
            </a:xfrm>
            <a:custGeom>
              <a:avLst/>
              <a:gdLst/>
              <a:ahLst/>
              <a:cxnLst/>
              <a:rect l="l" t="t" r="r" b="b"/>
              <a:pathLst>
                <a:path w="1513" h="2037" extrusionOk="0">
                  <a:moveTo>
                    <a:pt x="233" y="1"/>
                  </a:moveTo>
                  <a:cubicBezTo>
                    <a:pt x="233" y="1"/>
                    <a:pt x="233" y="117"/>
                    <a:pt x="233" y="233"/>
                  </a:cubicBezTo>
                  <a:cubicBezTo>
                    <a:pt x="175" y="408"/>
                    <a:pt x="175" y="641"/>
                    <a:pt x="117" y="873"/>
                  </a:cubicBezTo>
                  <a:cubicBezTo>
                    <a:pt x="117" y="1106"/>
                    <a:pt x="117" y="1338"/>
                    <a:pt x="58" y="1513"/>
                  </a:cubicBezTo>
                  <a:cubicBezTo>
                    <a:pt x="0" y="1687"/>
                    <a:pt x="0" y="1746"/>
                    <a:pt x="0" y="1746"/>
                  </a:cubicBezTo>
                  <a:lnTo>
                    <a:pt x="1512" y="2036"/>
                  </a:lnTo>
                  <a:cubicBezTo>
                    <a:pt x="1512" y="2036"/>
                    <a:pt x="1396" y="1920"/>
                    <a:pt x="1338" y="1746"/>
                  </a:cubicBezTo>
                  <a:cubicBezTo>
                    <a:pt x="1222" y="1513"/>
                    <a:pt x="1047" y="1222"/>
                    <a:pt x="931" y="990"/>
                  </a:cubicBezTo>
                  <a:cubicBezTo>
                    <a:pt x="756" y="699"/>
                    <a:pt x="582" y="466"/>
                    <a:pt x="465" y="292"/>
                  </a:cubicBezTo>
                  <a:cubicBezTo>
                    <a:pt x="349" y="117"/>
                    <a:pt x="233"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6760975" y="986850"/>
              <a:ext cx="37850" cy="97450"/>
            </a:xfrm>
            <a:custGeom>
              <a:avLst/>
              <a:gdLst/>
              <a:ahLst/>
              <a:cxnLst/>
              <a:rect l="l" t="t" r="r" b="b"/>
              <a:pathLst>
                <a:path w="1514" h="3898" extrusionOk="0">
                  <a:moveTo>
                    <a:pt x="1" y="1"/>
                  </a:moveTo>
                  <a:lnTo>
                    <a:pt x="1" y="117"/>
                  </a:lnTo>
                  <a:lnTo>
                    <a:pt x="1" y="291"/>
                  </a:lnTo>
                  <a:cubicBezTo>
                    <a:pt x="1" y="466"/>
                    <a:pt x="1" y="699"/>
                    <a:pt x="1" y="931"/>
                  </a:cubicBezTo>
                  <a:cubicBezTo>
                    <a:pt x="1" y="1164"/>
                    <a:pt x="1" y="1396"/>
                    <a:pt x="1" y="1571"/>
                  </a:cubicBezTo>
                  <a:lnTo>
                    <a:pt x="1" y="1745"/>
                  </a:lnTo>
                  <a:lnTo>
                    <a:pt x="1" y="1862"/>
                  </a:lnTo>
                  <a:cubicBezTo>
                    <a:pt x="1" y="1862"/>
                    <a:pt x="117" y="1978"/>
                    <a:pt x="233" y="2153"/>
                  </a:cubicBezTo>
                  <a:cubicBezTo>
                    <a:pt x="350" y="2327"/>
                    <a:pt x="524" y="2560"/>
                    <a:pt x="699" y="2851"/>
                  </a:cubicBezTo>
                  <a:cubicBezTo>
                    <a:pt x="815" y="3083"/>
                    <a:pt x="990" y="3374"/>
                    <a:pt x="1106" y="3607"/>
                  </a:cubicBezTo>
                  <a:cubicBezTo>
                    <a:pt x="1164" y="3781"/>
                    <a:pt x="1280" y="3897"/>
                    <a:pt x="1280" y="3897"/>
                  </a:cubicBezTo>
                  <a:cubicBezTo>
                    <a:pt x="1280" y="3897"/>
                    <a:pt x="1280" y="3781"/>
                    <a:pt x="1339" y="3607"/>
                  </a:cubicBezTo>
                  <a:cubicBezTo>
                    <a:pt x="1339" y="3432"/>
                    <a:pt x="1397" y="3199"/>
                    <a:pt x="1397" y="2909"/>
                  </a:cubicBezTo>
                  <a:cubicBezTo>
                    <a:pt x="1455" y="2676"/>
                    <a:pt x="1455" y="2443"/>
                    <a:pt x="1513" y="2269"/>
                  </a:cubicBezTo>
                  <a:cubicBezTo>
                    <a:pt x="1513" y="2036"/>
                    <a:pt x="1513" y="1920"/>
                    <a:pt x="1513" y="1920"/>
                  </a:cubicBezTo>
                  <a:cubicBezTo>
                    <a:pt x="1513" y="1920"/>
                    <a:pt x="1513" y="1920"/>
                    <a:pt x="1455" y="1862"/>
                  </a:cubicBezTo>
                  <a:cubicBezTo>
                    <a:pt x="1397" y="1804"/>
                    <a:pt x="1339" y="1687"/>
                    <a:pt x="1280" y="1629"/>
                  </a:cubicBezTo>
                  <a:cubicBezTo>
                    <a:pt x="1164" y="1396"/>
                    <a:pt x="990" y="1164"/>
                    <a:pt x="815" y="931"/>
                  </a:cubicBezTo>
                  <a:cubicBezTo>
                    <a:pt x="582" y="699"/>
                    <a:pt x="408" y="466"/>
                    <a:pt x="233" y="291"/>
                  </a:cubicBezTo>
                  <a:cubicBezTo>
                    <a:pt x="175" y="233"/>
                    <a:pt x="117" y="117"/>
                    <a:pt x="59" y="117"/>
                  </a:cubicBezTo>
                  <a:cubicBezTo>
                    <a:pt x="1" y="59"/>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6760975" y="985400"/>
              <a:ext cx="37850" cy="50925"/>
            </a:xfrm>
            <a:custGeom>
              <a:avLst/>
              <a:gdLst/>
              <a:ahLst/>
              <a:cxnLst/>
              <a:rect l="l" t="t" r="r" b="b"/>
              <a:pathLst>
                <a:path w="1514" h="2037" extrusionOk="0">
                  <a:moveTo>
                    <a:pt x="1513" y="0"/>
                  </a:moveTo>
                  <a:lnTo>
                    <a:pt x="1" y="59"/>
                  </a:lnTo>
                  <a:lnTo>
                    <a:pt x="1" y="117"/>
                  </a:lnTo>
                  <a:cubicBezTo>
                    <a:pt x="1" y="117"/>
                    <a:pt x="59" y="117"/>
                    <a:pt x="59" y="175"/>
                  </a:cubicBezTo>
                  <a:cubicBezTo>
                    <a:pt x="117" y="233"/>
                    <a:pt x="175" y="291"/>
                    <a:pt x="292" y="349"/>
                  </a:cubicBezTo>
                  <a:cubicBezTo>
                    <a:pt x="408" y="524"/>
                    <a:pt x="641" y="757"/>
                    <a:pt x="815" y="989"/>
                  </a:cubicBezTo>
                  <a:cubicBezTo>
                    <a:pt x="990" y="1280"/>
                    <a:pt x="1164" y="1513"/>
                    <a:pt x="1280" y="1687"/>
                  </a:cubicBezTo>
                  <a:cubicBezTo>
                    <a:pt x="1397" y="1803"/>
                    <a:pt x="1455" y="1862"/>
                    <a:pt x="1455" y="1920"/>
                  </a:cubicBezTo>
                  <a:cubicBezTo>
                    <a:pt x="1513" y="1978"/>
                    <a:pt x="1513" y="2036"/>
                    <a:pt x="1513" y="2036"/>
                  </a:cubicBezTo>
                  <a:lnTo>
                    <a:pt x="1513" y="1920"/>
                  </a:lnTo>
                  <a:lnTo>
                    <a:pt x="1513" y="1687"/>
                  </a:lnTo>
                  <a:cubicBezTo>
                    <a:pt x="1513" y="1513"/>
                    <a:pt x="1513" y="1280"/>
                    <a:pt x="1513" y="989"/>
                  </a:cubicBezTo>
                  <a:cubicBezTo>
                    <a:pt x="1513" y="757"/>
                    <a:pt x="1513" y="524"/>
                    <a:pt x="1513" y="349"/>
                  </a:cubicBezTo>
                  <a:cubicBezTo>
                    <a:pt x="1513" y="233"/>
                    <a:pt x="1513" y="175"/>
                    <a:pt x="1513" y="117"/>
                  </a:cubicBezTo>
                  <a:lnTo>
                    <a:pt x="15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0"/>
            <p:cNvSpPr/>
            <p:nvPr/>
          </p:nvSpPr>
          <p:spPr>
            <a:xfrm>
              <a:off x="6756625" y="941775"/>
              <a:ext cx="42200" cy="45100"/>
            </a:xfrm>
            <a:custGeom>
              <a:avLst/>
              <a:gdLst/>
              <a:ahLst/>
              <a:cxnLst/>
              <a:rect l="l" t="t" r="r" b="b"/>
              <a:pathLst>
                <a:path w="1688" h="1804" extrusionOk="0">
                  <a:moveTo>
                    <a:pt x="0" y="1"/>
                  </a:moveTo>
                  <a:cubicBezTo>
                    <a:pt x="0" y="1"/>
                    <a:pt x="59" y="117"/>
                    <a:pt x="59" y="291"/>
                  </a:cubicBezTo>
                  <a:cubicBezTo>
                    <a:pt x="59" y="466"/>
                    <a:pt x="117" y="698"/>
                    <a:pt x="117" y="931"/>
                  </a:cubicBezTo>
                  <a:cubicBezTo>
                    <a:pt x="175" y="1106"/>
                    <a:pt x="175" y="1338"/>
                    <a:pt x="175" y="1513"/>
                  </a:cubicBezTo>
                  <a:cubicBezTo>
                    <a:pt x="175" y="1687"/>
                    <a:pt x="175" y="1804"/>
                    <a:pt x="175" y="1804"/>
                  </a:cubicBezTo>
                  <a:lnTo>
                    <a:pt x="1687" y="1745"/>
                  </a:lnTo>
                  <a:lnTo>
                    <a:pt x="1454" y="1455"/>
                  </a:lnTo>
                  <a:cubicBezTo>
                    <a:pt x="1280" y="1280"/>
                    <a:pt x="1105" y="1047"/>
                    <a:pt x="873" y="873"/>
                  </a:cubicBezTo>
                  <a:cubicBezTo>
                    <a:pt x="698" y="640"/>
                    <a:pt x="466" y="408"/>
                    <a:pt x="291" y="233"/>
                  </a:cubicBezTo>
                  <a:cubicBezTo>
                    <a:pt x="117" y="117"/>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0"/>
            <p:cNvSpPr/>
            <p:nvPr/>
          </p:nvSpPr>
          <p:spPr>
            <a:xfrm>
              <a:off x="6749350" y="895250"/>
              <a:ext cx="49475" cy="90175"/>
            </a:xfrm>
            <a:custGeom>
              <a:avLst/>
              <a:gdLst/>
              <a:ahLst/>
              <a:cxnLst/>
              <a:rect l="l" t="t" r="r" b="b"/>
              <a:pathLst>
                <a:path w="1979" h="3607" extrusionOk="0">
                  <a:moveTo>
                    <a:pt x="1" y="0"/>
                  </a:moveTo>
                  <a:cubicBezTo>
                    <a:pt x="1" y="0"/>
                    <a:pt x="59" y="466"/>
                    <a:pt x="175" y="931"/>
                  </a:cubicBezTo>
                  <a:cubicBezTo>
                    <a:pt x="233" y="1396"/>
                    <a:pt x="291" y="1862"/>
                    <a:pt x="291" y="1862"/>
                  </a:cubicBezTo>
                  <a:cubicBezTo>
                    <a:pt x="291" y="1862"/>
                    <a:pt x="408" y="1978"/>
                    <a:pt x="582" y="2094"/>
                  </a:cubicBezTo>
                  <a:cubicBezTo>
                    <a:pt x="757" y="2269"/>
                    <a:pt x="989" y="2501"/>
                    <a:pt x="1164" y="2734"/>
                  </a:cubicBezTo>
                  <a:cubicBezTo>
                    <a:pt x="1396" y="2908"/>
                    <a:pt x="1571" y="3141"/>
                    <a:pt x="1745" y="3316"/>
                  </a:cubicBezTo>
                  <a:lnTo>
                    <a:pt x="1978" y="3606"/>
                  </a:lnTo>
                  <a:cubicBezTo>
                    <a:pt x="1978" y="3606"/>
                    <a:pt x="1978" y="3490"/>
                    <a:pt x="1978" y="3316"/>
                  </a:cubicBezTo>
                  <a:cubicBezTo>
                    <a:pt x="1978" y="3141"/>
                    <a:pt x="1978" y="2908"/>
                    <a:pt x="1920" y="2618"/>
                  </a:cubicBezTo>
                  <a:cubicBezTo>
                    <a:pt x="1920" y="2385"/>
                    <a:pt x="1862" y="2152"/>
                    <a:pt x="1862" y="1978"/>
                  </a:cubicBezTo>
                  <a:cubicBezTo>
                    <a:pt x="1862" y="1803"/>
                    <a:pt x="1804" y="1629"/>
                    <a:pt x="1804" y="1629"/>
                  </a:cubicBezTo>
                  <a:cubicBezTo>
                    <a:pt x="1804" y="1629"/>
                    <a:pt x="1687" y="1571"/>
                    <a:pt x="1513" y="1396"/>
                  </a:cubicBezTo>
                  <a:cubicBezTo>
                    <a:pt x="1396" y="1222"/>
                    <a:pt x="1164" y="1047"/>
                    <a:pt x="931" y="815"/>
                  </a:cubicBezTo>
                  <a:cubicBezTo>
                    <a:pt x="466" y="408"/>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0"/>
            <p:cNvSpPr/>
            <p:nvPr/>
          </p:nvSpPr>
          <p:spPr>
            <a:xfrm>
              <a:off x="6749350" y="889425"/>
              <a:ext cx="45100" cy="46550"/>
            </a:xfrm>
            <a:custGeom>
              <a:avLst/>
              <a:gdLst/>
              <a:ahLst/>
              <a:cxnLst/>
              <a:rect l="l" t="t" r="r" b="b"/>
              <a:pathLst>
                <a:path w="1804" h="1862" extrusionOk="0">
                  <a:moveTo>
                    <a:pt x="1513" y="1"/>
                  </a:moveTo>
                  <a:lnTo>
                    <a:pt x="1" y="233"/>
                  </a:lnTo>
                  <a:cubicBezTo>
                    <a:pt x="1" y="233"/>
                    <a:pt x="466" y="640"/>
                    <a:pt x="931" y="1048"/>
                  </a:cubicBezTo>
                  <a:cubicBezTo>
                    <a:pt x="1164" y="1222"/>
                    <a:pt x="1396" y="1455"/>
                    <a:pt x="1513" y="1629"/>
                  </a:cubicBezTo>
                  <a:cubicBezTo>
                    <a:pt x="1687" y="1746"/>
                    <a:pt x="1804" y="1862"/>
                    <a:pt x="1804" y="1862"/>
                  </a:cubicBezTo>
                  <a:cubicBezTo>
                    <a:pt x="1804" y="1862"/>
                    <a:pt x="1745" y="1397"/>
                    <a:pt x="1687" y="931"/>
                  </a:cubicBezTo>
                  <a:cubicBezTo>
                    <a:pt x="1571" y="466"/>
                    <a:pt x="1513" y="1"/>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0"/>
            <p:cNvSpPr/>
            <p:nvPr/>
          </p:nvSpPr>
          <p:spPr>
            <a:xfrm>
              <a:off x="6742075" y="845800"/>
              <a:ext cx="45100" cy="49475"/>
            </a:xfrm>
            <a:custGeom>
              <a:avLst/>
              <a:gdLst/>
              <a:ahLst/>
              <a:cxnLst/>
              <a:rect l="l" t="t" r="r" b="b"/>
              <a:pathLst>
                <a:path w="1804" h="1979" extrusionOk="0">
                  <a:moveTo>
                    <a:pt x="1" y="1"/>
                  </a:moveTo>
                  <a:lnTo>
                    <a:pt x="1" y="117"/>
                  </a:lnTo>
                  <a:cubicBezTo>
                    <a:pt x="59" y="175"/>
                    <a:pt x="59" y="234"/>
                    <a:pt x="59" y="350"/>
                  </a:cubicBezTo>
                  <a:cubicBezTo>
                    <a:pt x="59" y="524"/>
                    <a:pt x="117" y="757"/>
                    <a:pt x="117" y="990"/>
                  </a:cubicBezTo>
                  <a:cubicBezTo>
                    <a:pt x="233" y="1513"/>
                    <a:pt x="292" y="1978"/>
                    <a:pt x="292" y="1978"/>
                  </a:cubicBezTo>
                  <a:lnTo>
                    <a:pt x="1804" y="1746"/>
                  </a:lnTo>
                  <a:cubicBezTo>
                    <a:pt x="1804" y="1746"/>
                    <a:pt x="1687" y="1629"/>
                    <a:pt x="1513" y="1455"/>
                  </a:cubicBezTo>
                  <a:cubicBezTo>
                    <a:pt x="1338" y="1339"/>
                    <a:pt x="1106" y="1106"/>
                    <a:pt x="873" y="931"/>
                  </a:cubicBezTo>
                  <a:cubicBezTo>
                    <a:pt x="699" y="699"/>
                    <a:pt x="466" y="466"/>
                    <a:pt x="292" y="292"/>
                  </a:cubicBezTo>
                  <a:cubicBezTo>
                    <a:pt x="233" y="234"/>
                    <a:pt x="117" y="175"/>
                    <a:pt x="117" y="117"/>
                  </a:cubicBezTo>
                  <a:cubicBezTo>
                    <a:pt x="59" y="59"/>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0"/>
            <p:cNvSpPr/>
            <p:nvPr/>
          </p:nvSpPr>
          <p:spPr>
            <a:xfrm>
              <a:off x="6742075" y="794925"/>
              <a:ext cx="45100" cy="94525"/>
            </a:xfrm>
            <a:custGeom>
              <a:avLst/>
              <a:gdLst/>
              <a:ahLst/>
              <a:cxnLst/>
              <a:rect l="l" t="t" r="r" b="b"/>
              <a:pathLst>
                <a:path w="1804" h="3781" extrusionOk="0">
                  <a:moveTo>
                    <a:pt x="59" y="0"/>
                  </a:moveTo>
                  <a:cubicBezTo>
                    <a:pt x="59" y="0"/>
                    <a:pt x="59" y="0"/>
                    <a:pt x="59" y="58"/>
                  </a:cubicBezTo>
                  <a:cubicBezTo>
                    <a:pt x="59" y="117"/>
                    <a:pt x="1" y="233"/>
                    <a:pt x="1" y="291"/>
                  </a:cubicBezTo>
                  <a:cubicBezTo>
                    <a:pt x="1" y="407"/>
                    <a:pt x="1" y="524"/>
                    <a:pt x="1" y="640"/>
                  </a:cubicBezTo>
                  <a:cubicBezTo>
                    <a:pt x="1" y="756"/>
                    <a:pt x="1" y="873"/>
                    <a:pt x="1" y="1047"/>
                  </a:cubicBezTo>
                  <a:lnTo>
                    <a:pt x="1" y="1396"/>
                  </a:lnTo>
                  <a:cubicBezTo>
                    <a:pt x="1" y="1512"/>
                    <a:pt x="1" y="1629"/>
                    <a:pt x="1" y="1745"/>
                  </a:cubicBezTo>
                  <a:cubicBezTo>
                    <a:pt x="1" y="1920"/>
                    <a:pt x="1" y="2036"/>
                    <a:pt x="1" y="2036"/>
                  </a:cubicBezTo>
                  <a:cubicBezTo>
                    <a:pt x="1" y="2036"/>
                    <a:pt x="59" y="2094"/>
                    <a:pt x="117" y="2152"/>
                  </a:cubicBezTo>
                  <a:cubicBezTo>
                    <a:pt x="117" y="2210"/>
                    <a:pt x="233" y="2269"/>
                    <a:pt x="292" y="2327"/>
                  </a:cubicBezTo>
                  <a:cubicBezTo>
                    <a:pt x="466" y="2501"/>
                    <a:pt x="699" y="2734"/>
                    <a:pt x="873" y="2966"/>
                  </a:cubicBezTo>
                  <a:cubicBezTo>
                    <a:pt x="1106" y="3141"/>
                    <a:pt x="1338" y="3374"/>
                    <a:pt x="1513" y="3490"/>
                  </a:cubicBezTo>
                  <a:cubicBezTo>
                    <a:pt x="1687" y="3664"/>
                    <a:pt x="1804" y="3781"/>
                    <a:pt x="1804" y="3781"/>
                  </a:cubicBezTo>
                  <a:cubicBezTo>
                    <a:pt x="1804" y="3781"/>
                    <a:pt x="1687" y="3315"/>
                    <a:pt x="1629" y="2850"/>
                  </a:cubicBezTo>
                  <a:cubicBezTo>
                    <a:pt x="1629" y="2617"/>
                    <a:pt x="1571" y="2385"/>
                    <a:pt x="1571" y="2210"/>
                  </a:cubicBezTo>
                  <a:cubicBezTo>
                    <a:pt x="1571" y="2152"/>
                    <a:pt x="1571" y="2036"/>
                    <a:pt x="1513" y="2036"/>
                  </a:cubicBezTo>
                  <a:lnTo>
                    <a:pt x="1513" y="1920"/>
                  </a:lnTo>
                  <a:cubicBezTo>
                    <a:pt x="1513" y="1920"/>
                    <a:pt x="1455" y="1803"/>
                    <a:pt x="1280" y="1687"/>
                  </a:cubicBezTo>
                  <a:cubicBezTo>
                    <a:pt x="1222" y="1571"/>
                    <a:pt x="1106" y="1512"/>
                    <a:pt x="1048" y="1396"/>
                  </a:cubicBezTo>
                  <a:cubicBezTo>
                    <a:pt x="931" y="1280"/>
                    <a:pt x="815" y="1163"/>
                    <a:pt x="757" y="1047"/>
                  </a:cubicBezTo>
                  <a:cubicBezTo>
                    <a:pt x="641" y="931"/>
                    <a:pt x="582" y="814"/>
                    <a:pt x="466" y="698"/>
                  </a:cubicBezTo>
                  <a:cubicBezTo>
                    <a:pt x="408" y="582"/>
                    <a:pt x="350" y="465"/>
                    <a:pt x="233" y="349"/>
                  </a:cubicBezTo>
                  <a:cubicBezTo>
                    <a:pt x="175" y="233"/>
                    <a:pt x="117" y="175"/>
                    <a:pt x="117" y="117"/>
                  </a:cubicBezTo>
                  <a:cubicBezTo>
                    <a:pt x="59" y="58"/>
                    <a:pt x="59"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0"/>
            <p:cNvSpPr/>
            <p:nvPr/>
          </p:nvSpPr>
          <p:spPr>
            <a:xfrm>
              <a:off x="6743525" y="794925"/>
              <a:ext cx="37850" cy="48000"/>
            </a:xfrm>
            <a:custGeom>
              <a:avLst/>
              <a:gdLst/>
              <a:ahLst/>
              <a:cxnLst/>
              <a:rect l="l" t="t" r="r" b="b"/>
              <a:pathLst>
                <a:path w="1514" h="1920" extrusionOk="0">
                  <a:moveTo>
                    <a:pt x="1" y="0"/>
                  </a:moveTo>
                  <a:cubicBezTo>
                    <a:pt x="1" y="0"/>
                    <a:pt x="1" y="58"/>
                    <a:pt x="59" y="117"/>
                  </a:cubicBezTo>
                  <a:cubicBezTo>
                    <a:pt x="59" y="175"/>
                    <a:pt x="117" y="233"/>
                    <a:pt x="175" y="349"/>
                  </a:cubicBezTo>
                  <a:cubicBezTo>
                    <a:pt x="234" y="465"/>
                    <a:pt x="292" y="582"/>
                    <a:pt x="408" y="698"/>
                  </a:cubicBezTo>
                  <a:cubicBezTo>
                    <a:pt x="524" y="814"/>
                    <a:pt x="583" y="931"/>
                    <a:pt x="699" y="1047"/>
                  </a:cubicBezTo>
                  <a:cubicBezTo>
                    <a:pt x="757" y="1163"/>
                    <a:pt x="873" y="1280"/>
                    <a:pt x="931" y="1396"/>
                  </a:cubicBezTo>
                  <a:cubicBezTo>
                    <a:pt x="1048" y="1512"/>
                    <a:pt x="1106" y="1571"/>
                    <a:pt x="1222" y="1687"/>
                  </a:cubicBezTo>
                  <a:cubicBezTo>
                    <a:pt x="1397" y="1803"/>
                    <a:pt x="1455" y="1920"/>
                    <a:pt x="1455" y="1920"/>
                  </a:cubicBezTo>
                  <a:cubicBezTo>
                    <a:pt x="1455" y="1920"/>
                    <a:pt x="1455" y="1803"/>
                    <a:pt x="1455" y="1687"/>
                  </a:cubicBezTo>
                  <a:cubicBezTo>
                    <a:pt x="1455" y="1571"/>
                    <a:pt x="1455" y="1454"/>
                    <a:pt x="1455" y="1396"/>
                  </a:cubicBezTo>
                  <a:lnTo>
                    <a:pt x="1455" y="1047"/>
                  </a:lnTo>
                  <a:cubicBezTo>
                    <a:pt x="1455" y="931"/>
                    <a:pt x="1455" y="814"/>
                    <a:pt x="1455" y="756"/>
                  </a:cubicBezTo>
                  <a:cubicBezTo>
                    <a:pt x="1455" y="640"/>
                    <a:pt x="1455" y="524"/>
                    <a:pt x="1455" y="465"/>
                  </a:cubicBezTo>
                  <a:cubicBezTo>
                    <a:pt x="1455" y="349"/>
                    <a:pt x="1513" y="291"/>
                    <a:pt x="1513" y="233"/>
                  </a:cubicBezTo>
                  <a:cubicBezTo>
                    <a:pt x="1513" y="233"/>
                    <a:pt x="1513" y="175"/>
                    <a:pt x="1513" y="175"/>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0"/>
            <p:cNvSpPr/>
            <p:nvPr/>
          </p:nvSpPr>
          <p:spPr>
            <a:xfrm>
              <a:off x="6743525" y="745475"/>
              <a:ext cx="37850" cy="53825"/>
            </a:xfrm>
            <a:custGeom>
              <a:avLst/>
              <a:gdLst/>
              <a:ahLst/>
              <a:cxnLst/>
              <a:rect l="l" t="t" r="r" b="b"/>
              <a:pathLst>
                <a:path w="1514" h="2153" extrusionOk="0">
                  <a:moveTo>
                    <a:pt x="408" y="1"/>
                  </a:moveTo>
                  <a:cubicBezTo>
                    <a:pt x="408" y="18"/>
                    <a:pt x="408" y="39"/>
                    <a:pt x="408" y="59"/>
                  </a:cubicBezTo>
                  <a:cubicBezTo>
                    <a:pt x="350" y="117"/>
                    <a:pt x="350" y="175"/>
                    <a:pt x="292" y="291"/>
                  </a:cubicBezTo>
                  <a:cubicBezTo>
                    <a:pt x="292" y="350"/>
                    <a:pt x="234" y="466"/>
                    <a:pt x="234" y="582"/>
                  </a:cubicBezTo>
                  <a:cubicBezTo>
                    <a:pt x="175" y="699"/>
                    <a:pt x="175" y="815"/>
                    <a:pt x="117" y="989"/>
                  </a:cubicBezTo>
                  <a:cubicBezTo>
                    <a:pt x="117" y="1222"/>
                    <a:pt x="59" y="1455"/>
                    <a:pt x="1" y="1687"/>
                  </a:cubicBezTo>
                  <a:cubicBezTo>
                    <a:pt x="1" y="1862"/>
                    <a:pt x="1" y="1978"/>
                    <a:pt x="1" y="1978"/>
                  </a:cubicBezTo>
                  <a:lnTo>
                    <a:pt x="1513" y="2153"/>
                  </a:lnTo>
                  <a:cubicBezTo>
                    <a:pt x="1513" y="2153"/>
                    <a:pt x="1397" y="2036"/>
                    <a:pt x="1280" y="1862"/>
                  </a:cubicBezTo>
                  <a:cubicBezTo>
                    <a:pt x="1164" y="1629"/>
                    <a:pt x="1048" y="1397"/>
                    <a:pt x="873" y="1106"/>
                  </a:cubicBezTo>
                  <a:cubicBezTo>
                    <a:pt x="815" y="989"/>
                    <a:pt x="757" y="873"/>
                    <a:pt x="699" y="699"/>
                  </a:cubicBezTo>
                  <a:cubicBezTo>
                    <a:pt x="641" y="582"/>
                    <a:pt x="583" y="466"/>
                    <a:pt x="524" y="350"/>
                  </a:cubicBezTo>
                  <a:cubicBezTo>
                    <a:pt x="524" y="233"/>
                    <a:pt x="466" y="175"/>
                    <a:pt x="466" y="59"/>
                  </a:cubicBezTo>
                  <a:lnTo>
                    <a:pt x="4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0"/>
            <p:cNvSpPr/>
            <p:nvPr/>
          </p:nvSpPr>
          <p:spPr>
            <a:xfrm>
              <a:off x="6753725" y="697500"/>
              <a:ext cx="36375" cy="101800"/>
            </a:xfrm>
            <a:custGeom>
              <a:avLst/>
              <a:gdLst/>
              <a:ahLst/>
              <a:cxnLst/>
              <a:rect l="l" t="t" r="r" b="b"/>
              <a:pathLst>
                <a:path w="1455" h="4072" extrusionOk="0">
                  <a:moveTo>
                    <a:pt x="814" y="0"/>
                  </a:moveTo>
                  <a:cubicBezTo>
                    <a:pt x="814" y="0"/>
                    <a:pt x="756" y="117"/>
                    <a:pt x="640" y="291"/>
                  </a:cubicBezTo>
                  <a:cubicBezTo>
                    <a:pt x="582" y="407"/>
                    <a:pt x="582" y="466"/>
                    <a:pt x="523" y="582"/>
                  </a:cubicBezTo>
                  <a:cubicBezTo>
                    <a:pt x="465" y="698"/>
                    <a:pt x="407" y="815"/>
                    <a:pt x="349" y="931"/>
                  </a:cubicBezTo>
                  <a:cubicBezTo>
                    <a:pt x="233" y="1164"/>
                    <a:pt x="175" y="1396"/>
                    <a:pt x="116" y="1571"/>
                  </a:cubicBezTo>
                  <a:cubicBezTo>
                    <a:pt x="58" y="1745"/>
                    <a:pt x="0" y="1920"/>
                    <a:pt x="0" y="1920"/>
                  </a:cubicBezTo>
                  <a:lnTo>
                    <a:pt x="58" y="1978"/>
                  </a:lnTo>
                  <a:cubicBezTo>
                    <a:pt x="58" y="2094"/>
                    <a:pt x="116" y="2152"/>
                    <a:pt x="116" y="2269"/>
                  </a:cubicBezTo>
                  <a:cubicBezTo>
                    <a:pt x="175" y="2385"/>
                    <a:pt x="233" y="2501"/>
                    <a:pt x="291" y="2618"/>
                  </a:cubicBezTo>
                  <a:cubicBezTo>
                    <a:pt x="349" y="2792"/>
                    <a:pt x="407" y="2908"/>
                    <a:pt x="465" y="3025"/>
                  </a:cubicBezTo>
                  <a:cubicBezTo>
                    <a:pt x="640" y="3316"/>
                    <a:pt x="756" y="3548"/>
                    <a:pt x="872" y="3781"/>
                  </a:cubicBezTo>
                  <a:cubicBezTo>
                    <a:pt x="989" y="3955"/>
                    <a:pt x="1105" y="4072"/>
                    <a:pt x="1105" y="4072"/>
                  </a:cubicBezTo>
                  <a:cubicBezTo>
                    <a:pt x="1105" y="4072"/>
                    <a:pt x="1105" y="3955"/>
                    <a:pt x="1105" y="3781"/>
                  </a:cubicBezTo>
                  <a:cubicBezTo>
                    <a:pt x="1105" y="3665"/>
                    <a:pt x="1163" y="3432"/>
                    <a:pt x="1221" y="3199"/>
                  </a:cubicBezTo>
                  <a:cubicBezTo>
                    <a:pt x="1221" y="3083"/>
                    <a:pt x="1280" y="3025"/>
                    <a:pt x="1280" y="2908"/>
                  </a:cubicBezTo>
                  <a:cubicBezTo>
                    <a:pt x="1338" y="2792"/>
                    <a:pt x="1338" y="2676"/>
                    <a:pt x="1338" y="2618"/>
                  </a:cubicBezTo>
                  <a:cubicBezTo>
                    <a:pt x="1396" y="2559"/>
                    <a:pt x="1396" y="2501"/>
                    <a:pt x="1396" y="2443"/>
                  </a:cubicBezTo>
                  <a:cubicBezTo>
                    <a:pt x="1454" y="2385"/>
                    <a:pt x="1454" y="2385"/>
                    <a:pt x="1454" y="2385"/>
                  </a:cubicBezTo>
                  <a:cubicBezTo>
                    <a:pt x="1454" y="2385"/>
                    <a:pt x="1396" y="2210"/>
                    <a:pt x="1280" y="2036"/>
                  </a:cubicBezTo>
                  <a:cubicBezTo>
                    <a:pt x="1221" y="1803"/>
                    <a:pt x="1105" y="1513"/>
                    <a:pt x="1047" y="1222"/>
                  </a:cubicBezTo>
                  <a:cubicBezTo>
                    <a:pt x="989" y="1105"/>
                    <a:pt x="989" y="931"/>
                    <a:pt x="931" y="815"/>
                  </a:cubicBezTo>
                  <a:cubicBezTo>
                    <a:pt x="931" y="640"/>
                    <a:pt x="872" y="524"/>
                    <a:pt x="872" y="407"/>
                  </a:cubicBezTo>
                  <a:cubicBezTo>
                    <a:pt x="814" y="175"/>
                    <a:pt x="814" y="0"/>
                    <a:pt x="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0"/>
            <p:cNvSpPr/>
            <p:nvPr/>
          </p:nvSpPr>
          <p:spPr>
            <a:xfrm>
              <a:off x="6774075" y="697500"/>
              <a:ext cx="33450" cy="58175"/>
            </a:xfrm>
            <a:custGeom>
              <a:avLst/>
              <a:gdLst/>
              <a:ahLst/>
              <a:cxnLst/>
              <a:rect l="l" t="t" r="r" b="b"/>
              <a:pathLst>
                <a:path w="1338" h="2327" extrusionOk="0">
                  <a:moveTo>
                    <a:pt x="0" y="0"/>
                  </a:moveTo>
                  <a:cubicBezTo>
                    <a:pt x="0" y="0"/>
                    <a:pt x="0" y="175"/>
                    <a:pt x="58" y="407"/>
                  </a:cubicBezTo>
                  <a:cubicBezTo>
                    <a:pt x="58" y="524"/>
                    <a:pt x="117" y="640"/>
                    <a:pt x="117" y="756"/>
                  </a:cubicBezTo>
                  <a:cubicBezTo>
                    <a:pt x="175" y="931"/>
                    <a:pt x="175" y="1047"/>
                    <a:pt x="233" y="1222"/>
                  </a:cubicBezTo>
                  <a:cubicBezTo>
                    <a:pt x="291" y="1513"/>
                    <a:pt x="407" y="1803"/>
                    <a:pt x="466" y="1978"/>
                  </a:cubicBezTo>
                  <a:cubicBezTo>
                    <a:pt x="582" y="2210"/>
                    <a:pt x="640" y="2327"/>
                    <a:pt x="640" y="2327"/>
                  </a:cubicBezTo>
                  <a:cubicBezTo>
                    <a:pt x="640" y="2327"/>
                    <a:pt x="640" y="2269"/>
                    <a:pt x="698" y="2094"/>
                  </a:cubicBezTo>
                  <a:cubicBezTo>
                    <a:pt x="756" y="1920"/>
                    <a:pt x="873" y="1745"/>
                    <a:pt x="931" y="1513"/>
                  </a:cubicBezTo>
                  <a:cubicBezTo>
                    <a:pt x="989" y="1396"/>
                    <a:pt x="1047" y="1338"/>
                    <a:pt x="1047" y="1222"/>
                  </a:cubicBezTo>
                  <a:cubicBezTo>
                    <a:pt x="1105" y="1105"/>
                    <a:pt x="1164" y="1047"/>
                    <a:pt x="1164" y="989"/>
                  </a:cubicBezTo>
                  <a:lnTo>
                    <a:pt x="1338" y="69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0"/>
            <p:cNvSpPr/>
            <p:nvPr/>
          </p:nvSpPr>
          <p:spPr>
            <a:xfrm>
              <a:off x="6774075" y="655325"/>
              <a:ext cx="33450" cy="59650"/>
            </a:xfrm>
            <a:custGeom>
              <a:avLst/>
              <a:gdLst/>
              <a:ahLst/>
              <a:cxnLst/>
              <a:rect l="l" t="t" r="r" b="b"/>
              <a:pathLst>
                <a:path w="1338" h="2386" extrusionOk="0">
                  <a:moveTo>
                    <a:pt x="1105" y="1"/>
                  </a:moveTo>
                  <a:cubicBezTo>
                    <a:pt x="1105" y="1"/>
                    <a:pt x="989" y="59"/>
                    <a:pt x="873" y="233"/>
                  </a:cubicBezTo>
                  <a:cubicBezTo>
                    <a:pt x="756" y="408"/>
                    <a:pt x="640" y="582"/>
                    <a:pt x="466" y="815"/>
                  </a:cubicBezTo>
                  <a:cubicBezTo>
                    <a:pt x="407" y="931"/>
                    <a:pt x="349" y="1048"/>
                    <a:pt x="291" y="1106"/>
                  </a:cubicBezTo>
                  <a:cubicBezTo>
                    <a:pt x="233" y="1222"/>
                    <a:pt x="175" y="1338"/>
                    <a:pt x="117" y="1397"/>
                  </a:cubicBezTo>
                  <a:cubicBezTo>
                    <a:pt x="58" y="1571"/>
                    <a:pt x="0" y="1687"/>
                    <a:pt x="0" y="1687"/>
                  </a:cubicBezTo>
                  <a:lnTo>
                    <a:pt x="1338" y="2385"/>
                  </a:lnTo>
                  <a:cubicBezTo>
                    <a:pt x="1338" y="2385"/>
                    <a:pt x="1280" y="2269"/>
                    <a:pt x="1222" y="2036"/>
                  </a:cubicBezTo>
                  <a:cubicBezTo>
                    <a:pt x="1222" y="1920"/>
                    <a:pt x="1222" y="1804"/>
                    <a:pt x="1164" y="1687"/>
                  </a:cubicBezTo>
                  <a:cubicBezTo>
                    <a:pt x="1164" y="1513"/>
                    <a:pt x="1164" y="1397"/>
                    <a:pt x="1164" y="1222"/>
                  </a:cubicBezTo>
                  <a:cubicBezTo>
                    <a:pt x="1105" y="931"/>
                    <a:pt x="1105" y="640"/>
                    <a:pt x="1105" y="408"/>
                  </a:cubicBezTo>
                  <a:lnTo>
                    <a:pt x="1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0"/>
            <p:cNvSpPr/>
            <p:nvPr/>
          </p:nvSpPr>
          <p:spPr>
            <a:xfrm>
              <a:off x="6801700" y="617525"/>
              <a:ext cx="36375" cy="97450"/>
            </a:xfrm>
            <a:custGeom>
              <a:avLst/>
              <a:gdLst/>
              <a:ahLst/>
              <a:cxnLst/>
              <a:rect l="l" t="t" r="r" b="b"/>
              <a:pathLst>
                <a:path w="1455" h="3898" extrusionOk="0">
                  <a:moveTo>
                    <a:pt x="1454" y="0"/>
                  </a:moveTo>
                  <a:cubicBezTo>
                    <a:pt x="1454" y="0"/>
                    <a:pt x="1338" y="117"/>
                    <a:pt x="1222" y="233"/>
                  </a:cubicBezTo>
                  <a:cubicBezTo>
                    <a:pt x="1047" y="349"/>
                    <a:pt x="873" y="524"/>
                    <a:pt x="698" y="698"/>
                  </a:cubicBezTo>
                  <a:cubicBezTo>
                    <a:pt x="582" y="815"/>
                    <a:pt x="524" y="931"/>
                    <a:pt x="408" y="989"/>
                  </a:cubicBezTo>
                  <a:cubicBezTo>
                    <a:pt x="349" y="1105"/>
                    <a:pt x="233" y="1164"/>
                    <a:pt x="175" y="1222"/>
                  </a:cubicBezTo>
                  <a:cubicBezTo>
                    <a:pt x="117" y="1338"/>
                    <a:pt x="59" y="1396"/>
                    <a:pt x="59" y="1454"/>
                  </a:cubicBezTo>
                  <a:cubicBezTo>
                    <a:pt x="0" y="1454"/>
                    <a:pt x="0" y="1513"/>
                    <a:pt x="0" y="1513"/>
                  </a:cubicBezTo>
                  <a:lnTo>
                    <a:pt x="0" y="1920"/>
                  </a:lnTo>
                  <a:cubicBezTo>
                    <a:pt x="0" y="2152"/>
                    <a:pt x="0" y="2443"/>
                    <a:pt x="59" y="2734"/>
                  </a:cubicBezTo>
                  <a:cubicBezTo>
                    <a:pt x="59" y="2909"/>
                    <a:pt x="59" y="3025"/>
                    <a:pt x="59" y="3199"/>
                  </a:cubicBezTo>
                  <a:cubicBezTo>
                    <a:pt x="117" y="3316"/>
                    <a:pt x="117" y="3432"/>
                    <a:pt x="117" y="3548"/>
                  </a:cubicBezTo>
                  <a:cubicBezTo>
                    <a:pt x="175" y="3781"/>
                    <a:pt x="233" y="3897"/>
                    <a:pt x="233" y="3897"/>
                  </a:cubicBezTo>
                  <a:cubicBezTo>
                    <a:pt x="233" y="3897"/>
                    <a:pt x="291" y="3839"/>
                    <a:pt x="349" y="3665"/>
                  </a:cubicBezTo>
                  <a:cubicBezTo>
                    <a:pt x="408" y="3606"/>
                    <a:pt x="408" y="3548"/>
                    <a:pt x="466" y="3432"/>
                  </a:cubicBezTo>
                  <a:cubicBezTo>
                    <a:pt x="524" y="3374"/>
                    <a:pt x="582" y="3257"/>
                    <a:pt x="640" y="3141"/>
                  </a:cubicBezTo>
                  <a:cubicBezTo>
                    <a:pt x="756" y="2967"/>
                    <a:pt x="931" y="2792"/>
                    <a:pt x="989" y="2676"/>
                  </a:cubicBezTo>
                  <a:cubicBezTo>
                    <a:pt x="1105" y="2501"/>
                    <a:pt x="1164" y="2443"/>
                    <a:pt x="1164" y="2443"/>
                  </a:cubicBezTo>
                  <a:cubicBezTo>
                    <a:pt x="1164" y="2443"/>
                    <a:pt x="1164" y="1862"/>
                    <a:pt x="1222" y="1280"/>
                  </a:cubicBezTo>
                  <a:cubicBezTo>
                    <a:pt x="1222" y="931"/>
                    <a:pt x="1280" y="640"/>
                    <a:pt x="1338" y="408"/>
                  </a:cubicBezTo>
                  <a:cubicBezTo>
                    <a:pt x="1396" y="175"/>
                    <a:pt x="1454" y="1"/>
                    <a:pt x="1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0"/>
            <p:cNvSpPr/>
            <p:nvPr/>
          </p:nvSpPr>
          <p:spPr>
            <a:xfrm>
              <a:off x="6830775" y="617525"/>
              <a:ext cx="30550" cy="61100"/>
            </a:xfrm>
            <a:custGeom>
              <a:avLst/>
              <a:gdLst/>
              <a:ahLst/>
              <a:cxnLst/>
              <a:rect l="l" t="t" r="r" b="b"/>
              <a:pathLst>
                <a:path w="1222" h="2444" extrusionOk="0">
                  <a:moveTo>
                    <a:pt x="291" y="0"/>
                  </a:moveTo>
                  <a:cubicBezTo>
                    <a:pt x="291" y="0"/>
                    <a:pt x="233" y="175"/>
                    <a:pt x="175" y="408"/>
                  </a:cubicBezTo>
                  <a:cubicBezTo>
                    <a:pt x="117" y="640"/>
                    <a:pt x="59" y="931"/>
                    <a:pt x="59" y="1280"/>
                  </a:cubicBezTo>
                  <a:cubicBezTo>
                    <a:pt x="1" y="1862"/>
                    <a:pt x="1" y="2443"/>
                    <a:pt x="1" y="2443"/>
                  </a:cubicBezTo>
                  <a:cubicBezTo>
                    <a:pt x="1" y="2443"/>
                    <a:pt x="59" y="2443"/>
                    <a:pt x="59" y="2385"/>
                  </a:cubicBezTo>
                  <a:cubicBezTo>
                    <a:pt x="117" y="2327"/>
                    <a:pt x="117" y="2269"/>
                    <a:pt x="175" y="2211"/>
                  </a:cubicBezTo>
                  <a:cubicBezTo>
                    <a:pt x="233" y="2152"/>
                    <a:pt x="291" y="2094"/>
                    <a:pt x="350" y="2036"/>
                  </a:cubicBezTo>
                  <a:cubicBezTo>
                    <a:pt x="466" y="1920"/>
                    <a:pt x="524" y="1862"/>
                    <a:pt x="582" y="1803"/>
                  </a:cubicBezTo>
                  <a:cubicBezTo>
                    <a:pt x="757" y="1629"/>
                    <a:pt x="931" y="1454"/>
                    <a:pt x="1048" y="1396"/>
                  </a:cubicBezTo>
                  <a:cubicBezTo>
                    <a:pt x="1164" y="1280"/>
                    <a:pt x="1222" y="1222"/>
                    <a:pt x="1222" y="1222"/>
                  </a:cubicBez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0"/>
            <p:cNvSpPr/>
            <p:nvPr/>
          </p:nvSpPr>
          <p:spPr>
            <a:xfrm>
              <a:off x="6838050" y="589900"/>
              <a:ext cx="45100" cy="58175"/>
            </a:xfrm>
            <a:custGeom>
              <a:avLst/>
              <a:gdLst/>
              <a:ahLst/>
              <a:cxnLst/>
              <a:rect l="l" t="t" r="r" b="b"/>
              <a:pathLst>
                <a:path w="1804" h="2327" extrusionOk="0">
                  <a:moveTo>
                    <a:pt x="1803" y="0"/>
                  </a:moveTo>
                  <a:lnTo>
                    <a:pt x="1803" y="0"/>
                  </a:lnTo>
                  <a:cubicBezTo>
                    <a:pt x="1803" y="1"/>
                    <a:pt x="1745" y="59"/>
                    <a:pt x="1687" y="59"/>
                  </a:cubicBezTo>
                  <a:cubicBezTo>
                    <a:pt x="1629" y="59"/>
                    <a:pt x="1571" y="117"/>
                    <a:pt x="1454" y="175"/>
                  </a:cubicBezTo>
                  <a:cubicBezTo>
                    <a:pt x="1454" y="175"/>
                    <a:pt x="1396" y="175"/>
                    <a:pt x="1338" y="233"/>
                  </a:cubicBezTo>
                  <a:cubicBezTo>
                    <a:pt x="1280" y="233"/>
                    <a:pt x="1222" y="291"/>
                    <a:pt x="1164" y="291"/>
                  </a:cubicBezTo>
                  <a:cubicBezTo>
                    <a:pt x="1047" y="349"/>
                    <a:pt x="931" y="466"/>
                    <a:pt x="815" y="524"/>
                  </a:cubicBezTo>
                  <a:cubicBezTo>
                    <a:pt x="408" y="815"/>
                    <a:pt x="0" y="1105"/>
                    <a:pt x="0" y="1105"/>
                  </a:cubicBezTo>
                  <a:lnTo>
                    <a:pt x="931" y="2327"/>
                  </a:lnTo>
                  <a:cubicBezTo>
                    <a:pt x="931" y="2327"/>
                    <a:pt x="1047" y="1745"/>
                    <a:pt x="1222" y="1164"/>
                  </a:cubicBezTo>
                  <a:cubicBezTo>
                    <a:pt x="1280" y="989"/>
                    <a:pt x="1338" y="873"/>
                    <a:pt x="1396" y="756"/>
                  </a:cubicBezTo>
                  <a:cubicBezTo>
                    <a:pt x="1454" y="640"/>
                    <a:pt x="1454" y="582"/>
                    <a:pt x="1513" y="524"/>
                  </a:cubicBezTo>
                  <a:cubicBezTo>
                    <a:pt x="1513" y="466"/>
                    <a:pt x="1571" y="407"/>
                    <a:pt x="1571" y="349"/>
                  </a:cubicBezTo>
                  <a:cubicBezTo>
                    <a:pt x="1629" y="291"/>
                    <a:pt x="1687" y="175"/>
                    <a:pt x="1745" y="117"/>
                  </a:cubicBezTo>
                  <a:cubicBezTo>
                    <a:pt x="1745" y="59"/>
                    <a:pt x="1803" y="1"/>
                    <a:pt x="1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0"/>
            <p:cNvSpPr/>
            <p:nvPr/>
          </p:nvSpPr>
          <p:spPr>
            <a:xfrm>
              <a:off x="6861325" y="578275"/>
              <a:ext cx="74175" cy="69800"/>
            </a:xfrm>
            <a:custGeom>
              <a:avLst/>
              <a:gdLst/>
              <a:ahLst/>
              <a:cxnLst/>
              <a:rect l="l" t="t" r="r" b="b"/>
              <a:pathLst>
                <a:path w="2967" h="2792" extrusionOk="0">
                  <a:moveTo>
                    <a:pt x="2617" y="0"/>
                  </a:moveTo>
                  <a:cubicBezTo>
                    <a:pt x="2501" y="0"/>
                    <a:pt x="2385" y="58"/>
                    <a:pt x="2268" y="58"/>
                  </a:cubicBezTo>
                  <a:cubicBezTo>
                    <a:pt x="2152" y="58"/>
                    <a:pt x="2036" y="116"/>
                    <a:pt x="1861" y="116"/>
                  </a:cubicBezTo>
                  <a:cubicBezTo>
                    <a:pt x="1745" y="175"/>
                    <a:pt x="1629" y="233"/>
                    <a:pt x="1512" y="233"/>
                  </a:cubicBezTo>
                  <a:cubicBezTo>
                    <a:pt x="1396" y="291"/>
                    <a:pt x="1280" y="349"/>
                    <a:pt x="1163" y="349"/>
                  </a:cubicBezTo>
                  <a:cubicBezTo>
                    <a:pt x="1105" y="407"/>
                    <a:pt x="989" y="407"/>
                    <a:pt x="931" y="465"/>
                  </a:cubicBezTo>
                  <a:lnTo>
                    <a:pt x="872" y="465"/>
                  </a:lnTo>
                  <a:cubicBezTo>
                    <a:pt x="872" y="465"/>
                    <a:pt x="814" y="524"/>
                    <a:pt x="814" y="582"/>
                  </a:cubicBezTo>
                  <a:cubicBezTo>
                    <a:pt x="756" y="640"/>
                    <a:pt x="698" y="756"/>
                    <a:pt x="640" y="814"/>
                  </a:cubicBezTo>
                  <a:cubicBezTo>
                    <a:pt x="640" y="872"/>
                    <a:pt x="582" y="931"/>
                    <a:pt x="582" y="989"/>
                  </a:cubicBezTo>
                  <a:cubicBezTo>
                    <a:pt x="523" y="1047"/>
                    <a:pt x="523" y="1105"/>
                    <a:pt x="465" y="1221"/>
                  </a:cubicBezTo>
                  <a:cubicBezTo>
                    <a:pt x="407" y="1338"/>
                    <a:pt x="349" y="1454"/>
                    <a:pt x="291" y="1629"/>
                  </a:cubicBezTo>
                  <a:cubicBezTo>
                    <a:pt x="116" y="2210"/>
                    <a:pt x="0" y="2792"/>
                    <a:pt x="0" y="2792"/>
                  </a:cubicBezTo>
                  <a:cubicBezTo>
                    <a:pt x="0" y="2792"/>
                    <a:pt x="349" y="2501"/>
                    <a:pt x="698" y="2268"/>
                  </a:cubicBezTo>
                  <a:cubicBezTo>
                    <a:pt x="814" y="2210"/>
                    <a:pt x="872" y="2152"/>
                    <a:pt x="989" y="2094"/>
                  </a:cubicBezTo>
                  <a:cubicBezTo>
                    <a:pt x="989" y="2094"/>
                    <a:pt x="1047" y="2094"/>
                    <a:pt x="1105" y="2036"/>
                  </a:cubicBezTo>
                  <a:cubicBezTo>
                    <a:pt x="1163" y="2036"/>
                    <a:pt x="1163" y="2036"/>
                    <a:pt x="1221" y="1978"/>
                  </a:cubicBezTo>
                  <a:cubicBezTo>
                    <a:pt x="1280" y="1978"/>
                    <a:pt x="1338" y="1919"/>
                    <a:pt x="1396" y="1919"/>
                  </a:cubicBezTo>
                  <a:cubicBezTo>
                    <a:pt x="1454" y="1919"/>
                    <a:pt x="1454" y="1861"/>
                    <a:pt x="1454" y="1861"/>
                  </a:cubicBezTo>
                  <a:lnTo>
                    <a:pt x="1512" y="1803"/>
                  </a:lnTo>
                  <a:cubicBezTo>
                    <a:pt x="1512" y="1745"/>
                    <a:pt x="1570" y="1629"/>
                    <a:pt x="1629" y="1570"/>
                  </a:cubicBezTo>
                  <a:cubicBezTo>
                    <a:pt x="1687" y="1454"/>
                    <a:pt x="1745" y="1338"/>
                    <a:pt x="1803" y="1221"/>
                  </a:cubicBezTo>
                  <a:cubicBezTo>
                    <a:pt x="1861" y="1105"/>
                    <a:pt x="1978" y="989"/>
                    <a:pt x="2036" y="872"/>
                  </a:cubicBezTo>
                  <a:cubicBezTo>
                    <a:pt x="2152" y="756"/>
                    <a:pt x="2268" y="640"/>
                    <a:pt x="2326" y="524"/>
                  </a:cubicBezTo>
                  <a:cubicBezTo>
                    <a:pt x="2443" y="465"/>
                    <a:pt x="2559" y="349"/>
                    <a:pt x="2675" y="233"/>
                  </a:cubicBezTo>
                  <a:cubicBezTo>
                    <a:pt x="2850" y="116"/>
                    <a:pt x="2966" y="0"/>
                    <a:pt x="29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0"/>
            <p:cNvSpPr/>
            <p:nvPr/>
          </p:nvSpPr>
          <p:spPr>
            <a:xfrm>
              <a:off x="6897675" y="578275"/>
              <a:ext cx="39275" cy="48000"/>
            </a:xfrm>
            <a:custGeom>
              <a:avLst/>
              <a:gdLst/>
              <a:ahLst/>
              <a:cxnLst/>
              <a:rect l="l" t="t" r="r" b="b"/>
              <a:pathLst>
                <a:path w="1571" h="1920" extrusionOk="0">
                  <a:moveTo>
                    <a:pt x="1512" y="0"/>
                  </a:moveTo>
                  <a:cubicBezTo>
                    <a:pt x="1512" y="0"/>
                    <a:pt x="1396" y="116"/>
                    <a:pt x="1221" y="291"/>
                  </a:cubicBezTo>
                  <a:cubicBezTo>
                    <a:pt x="1105" y="349"/>
                    <a:pt x="989" y="465"/>
                    <a:pt x="931" y="524"/>
                  </a:cubicBezTo>
                  <a:cubicBezTo>
                    <a:pt x="814" y="640"/>
                    <a:pt x="698" y="756"/>
                    <a:pt x="582" y="872"/>
                  </a:cubicBezTo>
                  <a:cubicBezTo>
                    <a:pt x="524" y="989"/>
                    <a:pt x="407" y="1163"/>
                    <a:pt x="349" y="1221"/>
                  </a:cubicBezTo>
                  <a:cubicBezTo>
                    <a:pt x="291" y="1338"/>
                    <a:pt x="233" y="1454"/>
                    <a:pt x="175" y="1570"/>
                  </a:cubicBezTo>
                  <a:cubicBezTo>
                    <a:pt x="116" y="1687"/>
                    <a:pt x="58" y="1745"/>
                    <a:pt x="58" y="1803"/>
                  </a:cubicBezTo>
                  <a:lnTo>
                    <a:pt x="25" y="1870"/>
                  </a:lnTo>
                  <a:cubicBezTo>
                    <a:pt x="33" y="1865"/>
                    <a:pt x="44" y="1861"/>
                    <a:pt x="58" y="1861"/>
                  </a:cubicBezTo>
                  <a:cubicBezTo>
                    <a:pt x="116" y="1861"/>
                    <a:pt x="175" y="1803"/>
                    <a:pt x="233" y="1803"/>
                  </a:cubicBezTo>
                  <a:cubicBezTo>
                    <a:pt x="291" y="1745"/>
                    <a:pt x="407" y="1745"/>
                    <a:pt x="465" y="1687"/>
                  </a:cubicBezTo>
                  <a:cubicBezTo>
                    <a:pt x="582" y="1687"/>
                    <a:pt x="698" y="1629"/>
                    <a:pt x="756" y="1629"/>
                  </a:cubicBezTo>
                  <a:cubicBezTo>
                    <a:pt x="872" y="1570"/>
                    <a:pt x="989" y="1570"/>
                    <a:pt x="1047" y="1570"/>
                  </a:cubicBezTo>
                  <a:cubicBezTo>
                    <a:pt x="1163" y="1570"/>
                    <a:pt x="1280" y="1512"/>
                    <a:pt x="1338" y="1512"/>
                  </a:cubicBezTo>
                  <a:lnTo>
                    <a:pt x="1570" y="1512"/>
                  </a:lnTo>
                  <a:lnTo>
                    <a:pt x="1512" y="0"/>
                  </a:lnTo>
                  <a:close/>
                  <a:moveTo>
                    <a:pt x="25" y="1870"/>
                  </a:moveTo>
                  <a:cubicBezTo>
                    <a:pt x="0" y="1887"/>
                    <a:pt x="0" y="1919"/>
                    <a:pt x="0" y="1919"/>
                  </a:cubicBezTo>
                  <a:lnTo>
                    <a:pt x="25" y="18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0"/>
            <p:cNvSpPr/>
            <p:nvPr/>
          </p:nvSpPr>
          <p:spPr>
            <a:xfrm>
              <a:off x="6935475" y="578275"/>
              <a:ext cx="55275" cy="37825"/>
            </a:xfrm>
            <a:custGeom>
              <a:avLst/>
              <a:gdLst/>
              <a:ahLst/>
              <a:cxnLst/>
              <a:rect l="l" t="t" r="r" b="b"/>
              <a:pathLst>
                <a:path w="2211" h="1513" extrusionOk="0">
                  <a:moveTo>
                    <a:pt x="0" y="0"/>
                  </a:moveTo>
                  <a:lnTo>
                    <a:pt x="58" y="1512"/>
                  </a:lnTo>
                  <a:cubicBezTo>
                    <a:pt x="58" y="1512"/>
                    <a:pt x="117" y="1454"/>
                    <a:pt x="117" y="1454"/>
                  </a:cubicBezTo>
                  <a:cubicBezTo>
                    <a:pt x="175" y="1396"/>
                    <a:pt x="233" y="1338"/>
                    <a:pt x="349" y="1280"/>
                  </a:cubicBezTo>
                  <a:cubicBezTo>
                    <a:pt x="466" y="1163"/>
                    <a:pt x="698" y="989"/>
                    <a:pt x="989" y="814"/>
                  </a:cubicBezTo>
                  <a:cubicBezTo>
                    <a:pt x="1105" y="756"/>
                    <a:pt x="1280" y="698"/>
                    <a:pt x="1396" y="640"/>
                  </a:cubicBezTo>
                  <a:cubicBezTo>
                    <a:pt x="1512" y="582"/>
                    <a:pt x="1687" y="524"/>
                    <a:pt x="1803" y="465"/>
                  </a:cubicBezTo>
                  <a:cubicBezTo>
                    <a:pt x="1920" y="465"/>
                    <a:pt x="1978" y="407"/>
                    <a:pt x="2036" y="407"/>
                  </a:cubicBezTo>
                  <a:cubicBezTo>
                    <a:pt x="2152" y="349"/>
                    <a:pt x="2152" y="349"/>
                    <a:pt x="2152" y="349"/>
                  </a:cubicBezTo>
                  <a:lnTo>
                    <a:pt x="2210" y="349"/>
                  </a:lnTo>
                  <a:cubicBezTo>
                    <a:pt x="2210" y="349"/>
                    <a:pt x="2152" y="349"/>
                    <a:pt x="2094" y="291"/>
                  </a:cubicBezTo>
                  <a:cubicBezTo>
                    <a:pt x="2036" y="291"/>
                    <a:pt x="1978" y="291"/>
                    <a:pt x="1861" y="233"/>
                  </a:cubicBezTo>
                  <a:cubicBezTo>
                    <a:pt x="1745" y="233"/>
                    <a:pt x="1629" y="175"/>
                    <a:pt x="1512" y="116"/>
                  </a:cubicBezTo>
                  <a:cubicBezTo>
                    <a:pt x="1396" y="116"/>
                    <a:pt x="1280" y="58"/>
                    <a:pt x="1105" y="58"/>
                  </a:cubicBezTo>
                  <a:cubicBezTo>
                    <a:pt x="873" y="0"/>
                    <a:pt x="582"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0"/>
            <p:cNvSpPr/>
            <p:nvPr/>
          </p:nvSpPr>
          <p:spPr>
            <a:xfrm>
              <a:off x="6936925" y="587000"/>
              <a:ext cx="98900" cy="36375"/>
            </a:xfrm>
            <a:custGeom>
              <a:avLst/>
              <a:gdLst/>
              <a:ahLst/>
              <a:cxnLst/>
              <a:rect l="l" t="t" r="r" b="b"/>
              <a:pathLst>
                <a:path w="3956" h="1455" extrusionOk="0">
                  <a:moveTo>
                    <a:pt x="2094" y="0"/>
                  </a:moveTo>
                  <a:cubicBezTo>
                    <a:pt x="2094" y="0"/>
                    <a:pt x="2094" y="0"/>
                    <a:pt x="1978" y="58"/>
                  </a:cubicBezTo>
                  <a:cubicBezTo>
                    <a:pt x="1920" y="58"/>
                    <a:pt x="1862" y="116"/>
                    <a:pt x="1745" y="116"/>
                  </a:cubicBezTo>
                  <a:cubicBezTo>
                    <a:pt x="1629" y="175"/>
                    <a:pt x="1454" y="233"/>
                    <a:pt x="1338" y="291"/>
                  </a:cubicBezTo>
                  <a:cubicBezTo>
                    <a:pt x="1222" y="349"/>
                    <a:pt x="1047" y="407"/>
                    <a:pt x="931" y="465"/>
                  </a:cubicBezTo>
                  <a:cubicBezTo>
                    <a:pt x="640" y="640"/>
                    <a:pt x="408" y="814"/>
                    <a:pt x="291" y="931"/>
                  </a:cubicBezTo>
                  <a:cubicBezTo>
                    <a:pt x="175" y="989"/>
                    <a:pt x="117" y="1047"/>
                    <a:pt x="59" y="1105"/>
                  </a:cubicBezTo>
                  <a:cubicBezTo>
                    <a:pt x="59" y="1105"/>
                    <a:pt x="0" y="1163"/>
                    <a:pt x="0" y="1163"/>
                  </a:cubicBezTo>
                  <a:lnTo>
                    <a:pt x="233" y="1163"/>
                  </a:lnTo>
                  <a:cubicBezTo>
                    <a:pt x="408" y="1163"/>
                    <a:pt x="582" y="1163"/>
                    <a:pt x="815" y="1221"/>
                  </a:cubicBezTo>
                  <a:cubicBezTo>
                    <a:pt x="931" y="1221"/>
                    <a:pt x="989" y="1221"/>
                    <a:pt x="1106" y="1280"/>
                  </a:cubicBezTo>
                  <a:cubicBezTo>
                    <a:pt x="1164" y="1280"/>
                    <a:pt x="1280" y="1338"/>
                    <a:pt x="1338" y="1338"/>
                  </a:cubicBezTo>
                  <a:cubicBezTo>
                    <a:pt x="1396" y="1338"/>
                    <a:pt x="1454" y="1396"/>
                    <a:pt x="1513" y="1396"/>
                  </a:cubicBezTo>
                  <a:cubicBezTo>
                    <a:pt x="1571" y="1396"/>
                    <a:pt x="1571" y="1454"/>
                    <a:pt x="1571" y="1454"/>
                  </a:cubicBezTo>
                  <a:cubicBezTo>
                    <a:pt x="1571" y="1454"/>
                    <a:pt x="1687" y="1396"/>
                    <a:pt x="1920" y="1280"/>
                  </a:cubicBezTo>
                  <a:cubicBezTo>
                    <a:pt x="2036" y="1280"/>
                    <a:pt x="2152" y="1221"/>
                    <a:pt x="2269" y="1221"/>
                  </a:cubicBezTo>
                  <a:cubicBezTo>
                    <a:pt x="2385" y="1163"/>
                    <a:pt x="2560" y="1163"/>
                    <a:pt x="2676" y="1163"/>
                  </a:cubicBezTo>
                  <a:cubicBezTo>
                    <a:pt x="2967" y="1105"/>
                    <a:pt x="3316" y="1105"/>
                    <a:pt x="3548" y="1105"/>
                  </a:cubicBezTo>
                  <a:lnTo>
                    <a:pt x="3955" y="1105"/>
                  </a:lnTo>
                  <a:cubicBezTo>
                    <a:pt x="3955" y="1105"/>
                    <a:pt x="3955" y="1047"/>
                    <a:pt x="3897" y="1047"/>
                  </a:cubicBezTo>
                  <a:cubicBezTo>
                    <a:pt x="3839" y="989"/>
                    <a:pt x="3781" y="931"/>
                    <a:pt x="3665" y="872"/>
                  </a:cubicBezTo>
                  <a:cubicBezTo>
                    <a:pt x="3548" y="756"/>
                    <a:pt x="3316" y="640"/>
                    <a:pt x="3083" y="465"/>
                  </a:cubicBezTo>
                  <a:cubicBezTo>
                    <a:pt x="2967" y="407"/>
                    <a:pt x="2850" y="349"/>
                    <a:pt x="2734" y="291"/>
                  </a:cubicBezTo>
                  <a:cubicBezTo>
                    <a:pt x="2618" y="233"/>
                    <a:pt x="2501" y="175"/>
                    <a:pt x="2443" y="116"/>
                  </a:cubicBezTo>
                  <a:cubicBezTo>
                    <a:pt x="2211" y="58"/>
                    <a:pt x="2094" y="0"/>
                    <a:pt x="2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0"/>
            <p:cNvSpPr/>
            <p:nvPr/>
          </p:nvSpPr>
          <p:spPr>
            <a:xfrm>
              <a:off x="6976175" y="613975"/>
              <a:ext cx="59650" cy="29750"/>
            </a:xfrm>
            <a:custGeom>
              <a:avLst/>
              <a:gdLst/>
              <a:ahLst/>
              <a:cxnLst/>
              <a:rect l="l" t="t" r="r" b="b"/>
              <a:pathLst>
                <a:path w="2386" h="1190" extrusionOk="0">
                  <a:moveTo>
                    <a:pt x="1726" y="0"/>
                  </a:moveTo>
                  <a:cubicBezTo>
                    <a:pt x="1545" y="0"/>
                    <a:pt x="1339" y="26"/>
                    <a:pt x="1106" y="26"/>
                  </a:cubicBezTo>
                  <a:cubicBezTo>
                    <a:pt x="990" y="84"/>
                    <a:pt x="815" y="84"/>
                    <a:pt x="699" y="142"/>
                  </a:cubicBezTo>
                  <a:cubicBezTo>
                    <a:pt x="582" y="142"/>
                    <a:pt x="466" y="201"/>
                    <a:pt x="350" y="201"/>
                  </a:cubicBezTo>
                  <a:cubicBezTo>
                    <a:pt x="117" y="259"/>
                    <a:pt x="1" y="317"/>
                    <a:pt x="1" y="317"/>
                  </a:cubicBezTo>
                  <a:cubicBezTo>
                    <a:pt x="1" y="317"/>
                    <a:pt x="117" y="375"/>
                    <a:pt x="233" y="433"/>
                  </a:cubicBezTo>
                  <a:cubicBezTo>
                    <a:pt x="292" y="491"/>
                    <a:pt x="408" y="491"/>
                    <a:pt x="466" y="550"/>
                  </a:cubicBezTo>
                  <a:cubicBezTo>
                    <a:pt x="582" y="608"/>
                    <a:pt x="641" y="666"/>
                    <a:pt x="757" y="724"/>
                  </a:cubicBezTo>
                  <a:cubicBezTo>
                    <a:pt x="931" y="782"/>
                    <a:pt x="1106" y="899"/>
                    <a:pt x="1222" y="1015"/>
                  </a:cubicBezTo>
                  <a:cubicBezTo>
                    <a:pt x="1280" y="1073"/>
                    <a:pt x="1339" y="1131"/>
                    <a:pt x="1397" y="1131"/>
                  </a:cubicBezTo>
                  <a:cubicBezTo>
                    <a:pt x="1397" y="1189"/>
                    <a:pt x="1455" y="1189"/>
                    <a:pt x="1455" y="1189"/>
                  </a:cubicBezTo>
                  <a:lnTo>
                    <a:pt x="2385" y="26"/>
                  </a:lnTo>
                  <a:lnTo>
                    <a:pt x="1978" y="26"/>
                  </a:lnTo>
                  <a:cubicBezTo>
                    <a:pt x="1901" y="7"/>
                    <a:pt x="1817" y="0"/>
                    <a:pt x="1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0"/>
            <p:cNvSpPr/>
            <p:nvPr/>
          </p:nvSpPr>
          <p:spPr>
            <a:xfrm>
              <a:off x="7011075" y="614625"/>
              <a:ext cx="61100" cy="37825"/>
            </a:xfrm>
            <a:custGeom>
              <a:avLst/>
              <a:gdLst/>
              <a:ahLst/>
              <a:cxnLst/>
              <a:rect l="l" t="t" r="r" b="b"/>
              <a:pathLst>
                <a:path w="2444" h="1513" extrusionOk="0">
                  <a:moveTo>
                    <a:pt x="989" y="0"/>
                  </a:moveTo>
                  <a:lnTo>
                    <a:pt x="1" y="1163"/>
                  </a:lnTo>
                  <a:lnTo>
                    <a:pt x="408" y="1163"/>
                  </a:lnTo>
                  <a:cubicBezTo>
                    <a:pt x="582" y="1163"/>
                    <a:pt x="873" y="1163"/>
                    <a:pt x="1222" y="1221"/>
                  </a:cubicBezTo>
                  <a:cubicBezTo>
                    <a:pt x="1338" y="1221"/>
                    <a:pt x="1513" y="1280"/>
                    <a:pt x="1629" y="1280"/>
                  </a:cubicBezTo>
                  <a:cubicBezTo>
                    <a:pt x="1804" y="1338"/>
                    <a:pt x="1920" y="1396"/>
                    <a:pt x="2036" y="1396"/>
                  </a:cubicBezTo>
                  <a:cubicBezTo>
                    <a:pt x="2269" y="1454"/>
                    <a:pt x="2444" y="1512"/>
                    <a:pt x="2444" y="1512"/>
                  </a:cubicBezTo>
                  <a:cubicBezTo>
                    <a:pt x="2444" y="1512"/>
                    <a:pt x="2327" y="1396"/>
                    <a:pt x="2211" y="1221"/>
                  </a:cubicBezTo>
                  <a:cubicBezTo>
                    <a:pt x="2153" y="1163"/>
                    <a:pt x="2095" y="1105"/>
                    <a:pt x="2036" y="989"/>
                  </a:cubicBezTo>
                  <a:cubicBezTo>
                    <a:pt x="1920" y="873"/>
                    <a:pt x="1862" y="814"/>
                    <a:pt x="1746" y="698"/>
                  </a:cubicBezTo>
                  <a:cubicBezTo>
                    <a:pt x="1571" y="524"/>
                    <a:pt x="1397" y="349"/>
                    <a:pt x="1222" y="175"/>
                  </a:cubicBezTo>
                  <a:cubicBezTo>
                    <a:pt x="1106" y="58"/>
                    <a:pt x="989" y="0"/>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0"/>
            <p:cNvSpPr/>
            <p:nvPr/>
          </p:nvSpPr>
          <p:spPr>
            <a:xfrm>
              <a:off x="7011075" y="643700"/>
              <a:ext cx="85825" cy="52375"/>
            </a:xfrm>
            <a:custGeom>
              <a:avLst/>
              <a:gdLst/>
              <a:ahLst/>
              <a:cxnLst/>
              <a:rect l="l" t="t" r="r" b="b"/>
              <a:pathLst>
                <a:path w="3433" h="2095" extrusionOk="0">
                  <a:moveTo>
                    <a:pt x="1" y="0"/>
                  </a:moveTo>
                  <a:cubicBezTo>
                    <a:pt x="1" y="0"/>
                    <a:pt x="117" y="58"/>
                    <a:pt x="233" y="175"/>
                  </a:cubicBezTo>
                  <a:cubicBezTo>
                    <a:pt x="350" y="291"/>
                    <a:pt x="524" y="407"/>
                    <a:pt x="640" y="582"/>
                  </a:cubicBezTo>
                  <a:cubicBezTo>
                    <a:pt x="699" y="640"/>
                    <a:pt x="815" y="756"/>
                    <a:pt x="873" y="815"/>
                  </a:cubicBezTo>
                  <a:cubicBezTo>
                    <a:pt x="931" y="873"/>
                    <a:pt x="989" y="989"/>
                    <a:pt x="1048" y="1047"/>
                  </a:cubicBezTo>
                  <a:cubicBezTo>
                    <a:pt x="1106" y="1164"/>
                    <a:pt x="1222" y="1280"/>
                    <a:pt x="1222" y="1280"/>
                  </a:cubicBezTo>
                  <a:cubicBezTo>
                    <a:pt x="1222" y="1280"/>
                    <a:pt x="1338" y="1280"/>
                    <a:pt x="1571" y="1338"/>
                  </a:cubicBezTo>
                  <a:cubicBezTo>
                    <a:pt x="1629" y="1338"/>
                    <a:pt x="1804" y="1396"/>
                    <a:pt x="1920" y="1454"/>
                  </a:cubicBezTo>
                  <a:cubicBezTo>
                    <a:pt x="2036" y="1513"/>
                    <a:pt x="2211" y="1571"/>
                    <a:pt x="2327" y="1571"/>
                  </a:cubicBezTo>
                  <a:cubicBezTo>
                    <a:pt x="2618" y="1687"/>
                    <a:pt x="2909" y="1803"/>
                    <a:pt x="3083" y="1920"/>
                  </a:cubicBezTo>
                  <a:cubicBezTo>
                    <a:pt x="3316" y="2036"/>
                    <a:pt x="3432" y="2094"/>
                    <a:pt x="3432" y="2094"/>
                  </a:cubicBezTo>
                  <a:cubicBezTo>
                    <a:pt x="3432" y="2094"/>
                    <a:pt x="3374" y="1978"/>
                    <a:pt x="3316" y="1803"/>
                  </a:cubicBezTo>
                  <a:cubicBezTo>
                    <a:pt x="3258" y="1629"/>
                    <a:pt x="3083" y="1396"/>
                    <a:pt x="2967" y="1222"/>
                  </a:cubicBezTo>
                  <a:cubicBezTo>
                    <a:pt x="2909" y="1105"/>
                    <a:pt x="2851" y="989"/>
                    <a:pt x="2792" y="873"/>
                  </a:cubicBezTo>
                  <a:cubicBezTo>
                    <a:pt x="2734" y="756"/>
                    <a:pt x="2676" y="698"/>
                    <a:pt x="2618" y="582"/>
                  </a:cubicBezTo>
                  <a:cubicBezTo>
                    <a:pt x="2502" y="466"/>
                    <a:pt x="2385" y="349"/>
                    <a:pt x="2385" y="349"/>
                  </a:cubicBezTo>
                  <a:lnTo>
                    <a:pt x="2444" y="349"/>
                  </a:lnTo>
                  <a:cubicBezTo>
                    <a:pt x="2444" y="349"/>
                    <a:pt x="2269" y="291"/>
                    <a:pt x="2036" y="233"/>
                  </a:cubicBezTo>
                  <a:cubicBezTo>
                    <a:pt x="1920" y="233"/>
                    <a:pt x="1804" y="175"/>
                    <a:pt x="1629" y="117"/>
                  </a:cubicBezTo>
                  <a:cubicBezTo>
                    <a:pt x="1513" y="117"/>
                    <a:pt x="1338" y="58"/>
                    <a:pt x="1222" y="58"/>
                  </a:cubicBezTo>
                  <a:cubicBezTo>
                    <a:pt x="873" y="0"/>
                    <a:pt x="582"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a:off x="7041625" y="674225"/>
              <a:ext cx="56725" cy="37825"/>
            </a:xfrm>
            <a:custGeom>
              <a:avLst/>
              <a:gdLst/>
              <a:ahLst/>
              <a:cxnLst/>
              <a:rect l="l" t="t" r="r" b="b"/>
              <a:pathLst>
                <a:path w="2269" h="1513" extrusionOk="0">
                  <a:moveTo>
                    <a:pt x="0" y="1"/>
                  </a:moveTo>
                  <a:cubicBezTo>
                    <a:pt x="0" y="1"/>
                    <a:pt x="58" y="117"/>
                    <a:pt x="175" y="233"/>
                  </a:cubicBezTo>
                  <a:cubicBezTo>
                    <a:pt x="175" y="292"/>
                    <a:pt x="233" y="408"/>
                    <a:pt x="291" y="466"/>
                  </a:cubicBezTo>
                  <a:cubicBezTo>
                    <a:pt x="349" y="582"/>
                    <a:pt x="407" y="641"/>
                    <a:pt x="465" y="757"/>
                  </a:cubicBezTo>
                  <a:cubicBezTo>
                    <a:pt x="582" y="931"/>
                    <a:pt x="698" y="1164"/>
                    <a:pt x="756" y="1280"/>
                  </a:cubicBezTo>
                  <a:lnTo>
                    <a:pt x="873" y="1513"/>
                  </a:lnTo>
                  <a:lnTo>
                    <a:pt x="2268" y="873"/>
                  </a:lnTo>
                  <a:cubicBezTo>
                    <a:pt x="2268" y="873"/>
                    <a:pt x="2094" y="815"/>
                    <a:pt x="1919" y="699"/>
                  </a:cubicBezTo>
                  <a:cubicBezTo>
                    <a:pt x="1687" y="582"/>
                    <a:pt x="1396" y="466"/>
                    <a:pt x="1105" y="350"/>
                  </a:cubicBezTo>
                  <a:cubicBezTo>
                    <a:pt x="989" y="292"/>
                    <a:pt x="814" y="292"/>
                    <a:pt x="698" y="233"/>
                  </a:cubicBezTo>
                  <a:cubicBezTo>
                    <a:pt x="582" y="175"/>
                    <a:pt x="465" y="117"/>
                    <a:pt x="349" y="117"/>
                  </a:cubicBezTo>
                  <a:cubicBezTo>
                    <a:pt x="117" y="59"/>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a:off x="7063425" y="696050"/>
              <a:ext cx="52375" cy="48000"/>
            </a:xfrm>
            <a:custGeom>
              <a:avLst/>
              <a:gdLst/>
              <a:ahLst/>
              <a:cxnLst/>
              <a:rect l="l" t="t" r="r" b="b"/>
              <a:pathLst>
                <a:path w="2095" h="1920" extrusionOk="0">
                  <a:moveTo>
                    <a:pt x="1396" y="0"/>
                  </a:moveTo>
                  <a:lnTo>
                    <a:pt x="1" y="640"/>
                  </a:lnTo>
                  <a:cubicBezTo>
                    <a:pt x="1" y="640"/>
                    <a:pt x="59" y="698"/>
                    <a:pt x="117" y="698"/>
                  </a:cubicBezTo>
                  <a:cubicBezTo>
                    <a:pt x="175" y="756"/>
                    <a:pt x="233" y="756"/>
                    <a:pt x="350" y="814"/>
                  </a:cubicBezTo>
                  <a:cubicBezTo>
                    <a:pt x="466" y="873"/>
                    <a:pt x="582" y="931"/>
                    <a:pt x="698" y="989"/>
                  </a:cubicBezTo>
                  <a:cubicBezTo>
                    <a:pt x="815" y="1047"/>
                    <a:pt x="931" y="1163"/>
                    <a:pt x="1047" y="1222"/>
                  </a:cubicBezTo>
                  <a:cubicBezTo>
                    <a:pt x="1338" y="1396"/>
                    <a:pt x="1571" y="1571"/>
                    <a:pt x="1804" y="1687"/>
                  </a:cubicBezTo>
                  <a:cubicBezTo>
                    <a:pt x="1978" y="1803"/>
                    <a:pt x="2094" y="1920"/>
                    <a:pt x="2094" y="1920"/>
                  </a:cubicBezTo>
                  <a:lnTo>
                    <a:pt x="2094" y="1861"/>
                  </a:lnTo>
                  <a:cubicBezTo>
                    <a:pt x="2094" y="1861"/>
                    <a:pt x="2036" y="1745"/>
                    <a:pt x="1978" y="1571"/>
                  </a:cubicBezTo>
                  <a:cubicBezTo>
                    <a:pt x="1978" y="1396"/>
                    <a:pt x="1862" y="1163"/>
                    <a:pt x="1804" y="931"/>
                  </a:cubicBezTo>
                  <a:cubicBezTo>
                    <a:pt x="1745" y="814"/>
                    <a:pt x="1687" y="698"/>
                    <a:pt x="1629" y="582"/>
                  </a:cubicBezTo>
                  <a:cubicBezTo>
                    <a:pt x="1571" y="465"/>
                    <a:pt x="1571" y="407"/>
                    <a:pt x="1513" y="291"/>
                  </a:cubicBezTo>
                  <a:cubicBezTo>
                    <a:pt x="1455" y="233"/>
                    <a:pt x="1455" y="116"/>
                    <a:pt x="1396" y="58"/>
                  </a:cubicBezTo>
                  <a:cubicBezTo>
                    <a:pt x="1396" y="58"/>
                    <a:pt x="1396" y="0"/>
                    <a:pt x="1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0"/>
            <p:cNvSpPr/>
            <p:nvPr/>
          </p:nvSpPr>
          <p:spPr>
            <a:xfrm>
              <a:off x="7063425" y="712025"/>
              <a:ext cx="64000" cy="80000"/>
            </a:xfrm>
            <a:custGeom>
              <a:avLst/>
              <a:gdLst/>
              <a:ahLst/>
              <a:cxnLst/>
              <a:rect l="l" t="t" r="r" b="b"/>
              <a:pathLst>
                <a:path w="2560" h="3200" extrusionOk="0">
                  <a:moveTo>
                    <a:pt x="1" y="1"/>
                  </a:moveTo>
                  <a:cubicBezTo>
                    <a:pt x="1" y="1"/>
                    <a:pt x="1" y="59"/>
                    <a:pt x="59" y="59"/>
                  </a:cubicBezTo>
                  <a:cubicBezTo>
                    <a:pt x="59" y="117"/>
                    <a:pt x="117" y="175"/>
                    <a:pt x="117" y="292"/>
                  </a:cubicBezTo>
                  <a:cubicBezTo>
                    <a:pt x="175" y="350"/>
                    <a:pt x="175" y="408"/>
                    <a:pt x="233" y="524"/>
                  </a:cubicBezTo>
                  <a:cubicBezTo>
                    <a:pt x="291" y="641"/>
                    <a:pt x="291" y="757"/>
                    <a:pt x="350" y="815"/>
                  </a:cubicBezTo>
                  <a:cubicBezTo>
                    <a:pt x="466" y="1048"/>
                    <a:pt x="524" y="1281"/>
                    <a:pt x="582" y="1397"/>
                  </a:cubicBezTo>
                  <a:cubicBezTo>
                    <a:pt x="640" y="1571"/>
                    <a:pt x="640" y="1688"/>
                    <a:pt x="640" y="1688"/>
                  </a:cubicBezTo>
                  <a:cubicBezTo>
                    <a:pt x="640" y="1688"/>
                    <a:pt x="757" y="1746"/>
                    <a:pt x="931" y="1920"/>
                  </a:cubicBezTo>
                  <a:cubicBezTo>
                    <a:pt x="1164" y="2037"/>
                    <a:pt x="1396" y="2211"/>
                    <a:pt x="1629" y="2386"/>
                  </a:cubicBezTo>
                  <a:cubicBezTo>
                    <a:pt x="2094" y="2735"/>
                    <a:pt x="2560" y="3200"/>
                    <a:pt x="2560" y="3200"/>
                  </a:cubicBezTo>
                  <a:cubicBezTo>
                    <a:pt x="2560" y="3200"/>
                    <a:pt x="2502" y="2676"/>
                    <a:pt x="2385" y="2211"/>
                  </a:cubicBezTo>
                  <a:cubicBezTo>
                    <a:pt x="2327" y="1978"/>
                    <a:pt x="2211" y="1746"/>
                    <a:pt x="2211" y="1571"/>
                  </a:cubicBezTo>
                  <a:cubicBezTo>
                    <a:pt x="2153" y="1397"/>
                    <a:pt x="2094" y="1281"/>
                    <a:pt x="2094" y="1281"/>
                  </a:cubicBezTo>
                  <a:cubicBezTo>
                    <a:pt x="2094" y="1281"/>
                    <a:pt x="1978" y="1164"/>
                    <a:pt x="1804" y="1048"/>
                  </a:cubicBezTo>
                  <a:cubicBezTo>
                    <a:pt x="1571" y="932"/>
                    <a:pt x="1338" y="757"/>
                    <a:pt x="1047" y="583"/>
                  </a:cubicBezTo>
                  <a:cubicBezTo>
                    <a:pt x="931" y="524"/>
                    <a:pt x="815" y="408"/>
                    <a:pt x="698" y="350"/>
                  </a:cubicBezTo>
                  <a:cubicBezTo>
                    <a:pt x="582" y="292"/>
                    <a:pt x="466" y="234"/>
                    <a:pt x="350" y="175"/>
                  </a:cubicBezTo>
                  <a:cubicBezTo>
                    <a:pt x="233" y="117"/>
                    <a:pt x="175" y="117"/>
                    <a:pt x="117" y="59"/>
                  </a:cubicBezTo>
                  <a:cubicBezTo>
                    <a:pt x="59" y="59"/>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0"/>
            <p:cNvSpPr/>
            <p:nvPr/>
          </p:nvSpPr>
          <p:spPr>
            <a:xfrm>
              <a:off x="7079425" y="754200"/>
              <a:ext cx="48000" cy="45100"/>
            </a:xfrm>
            <a:custGeom>
              <a:avLst/>
              <a:gdLst/>
              <a:ahLst/>
              <a:cxnLst/>
              <a:rect l="l" t="t" r="r" b="b"/>
              <a:pathLst>
                <a:path w="1920" h="1804" extrusionOk="0">
                  <a:moveTo>
                    <a:pt x="0" y="1"/>
                  </a:moveTo>
                  <a:cubicBezTo>
                    <a:pt x="0" y="1"/>
                    <a:pt x="59" y="117"/>
                    <a:pt x="117" y="291"/>
                  </a:cubicBezTo>
                  <a:cubicBezTo>
                    <a:pt x="117" y="466"/>
                    <a:pt x="175" y="640"/>
                    <a:pt x="233" y="873"/>
                  </a:cubicBezTo>
                  <a:cubicBezTo>
                    <a:pt x="349" y="1338"/>
                    <a:pt x="466" y="1804"/>
                    <a:pt x="466" y="1804"/>
                  </a:cubicBezTo>
                  <a:lnTo>
                    <a:pt x="1920" y="1513"/>
                  </a:lnTo>
                  <a:cubicBezTo>
                    <a:pt x="1920" y="1513"/>
                    <a:pt x="1454" y="1106"/>
                    <a:pt x="989" y="699"/>
                  </a:cubicBezTo>
                  <a:cubicBezTo>
                    <a:pt x="756" y="524"/>
                    <a:pt x="524" y="350"/>
                    <a:pt x="291" y="233"/>
                  </a:cubicBezTo>
                  <a:cubicBezTo>
                    <a:pt x="117" y="117"/>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0"/>
            <p:cNvSpPr/>
            <p:nvPr/>
          </p:nvSpPr>
          <p:spPr>
            <a:xfrm>
              <a:off x="7091050" y="792000"/>
              <a:ext cx="43650" cy="48025"/>
            </a:xfrm>
            <a:custGeom>
              <a:avLst/>
              <a:gdLst/>
              <a:ahLst/>
              <a:cxnLst/>
              <a:rect l="l" t="t" r="r" b="b"/>
              <a:pathLst>
                <a:path w="1746" h="1921" extrusionOk="0">
                  <a:moveTo>
                    <a:pt x="1455" y="1"/>
                  </a:moveTo>
                  <a:lnTo>
                    <a:pt x="1" y="292"/>
                  </a:lnTo>
                  <a:cubicBezTo>
                    <a:pt x="1" y="292"/>
                    <a:pt x="117" y="408"/>
                    <a:pt x="291" y="524"/>
                  </a:cubicBezTo>
                  <a:cubicBezTo>
                    <a:pt x="408" y="699"/>
                    <a:pt x="640" y="873"/>
                    <a:pt x="873" y="1106"/>
                  </a:cubicBezTo>
                  <a:cubicBezTo>
                    <a:pt x="1338" y="1513"/>
                    <a:pt x="1745" y="1920"/>
                    <a:pt x="1745" y="1920"/>
                  </a:cubicBezTo>
                  <a:cubicBezTo>
                    <a:pt x="1745" y="1920"/>
                    <a:pt x="1687" y="1455"/>
                    <a:pt x="1629" y="990"/>
                  </a:cubicBezTo>
                  <a:cubicBezTo>
                    <a:pt x="1629" y="757"/>
                    <a:pt x="1571" y="466"/>
                    <a:pt x="1513" y="292"/>
                  </a:cubicBezTo>
                  <a:cubicBezTo>
                    <a:pt x="1513" y="117"/>
                    <a:pt x="1455" y="1"/>
                    <a:pt x="1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0"/>
            <p:cNvSpPr/>
            <p:nvPr/>
          </p:nvSpPr>
          <p:spPr>
            <a:xfrm>
              <a:off x="7091050" y="799275"/>
              <a:ext cx="49475" cy="90175"/>
            </a:xfrm>
            <a:custGeom>
              <a:avLst/>
              <a:gdLst/>
              <a:ahLst/>
              <a:cxnLst/>
              <a:rect l="l" t="t" r="r" b="b"/>
              <a:pathLst>
                <a:path w="1979" h="3607" extrusionOk="0">
                  <a:moveTo>
                    <a:pt x="1" y="1"/>
                  </a:moveTo>
                  <a:cubicBezTo>
                    <a:pt x="1" y="1"/>
                    <a:pt x="1" y="117"/>
                    <a:pt x="59" y="291"/>
                  </a:cubicBezTo>
                  <a:cubicBezTo>
                    <a:pt x="59" y="466"/>
                    <a:pt x="117" y="699"/>
                    <a:pt x="117" y="931"/>
                  </a:cubicBezTo>
                  <a:cubicBezTo>
                    <a:pt x="175" y="1338"/>
                    <a:pt x="233" y="1804"/>
                    <a:pt x="233" y="1804"/>
                  </a:cubicBezTo>
                  <a:cubicBezTo>
                    <a:pt x="233" y="1804"/>
                    <a:pt x="699" y="2269"/>
                    <a:pt x="1106" y="2676"/>
                  </a:cubicBezTo>
                  <a:cubicBezTo>
                    <a:pt x="1338" y="2909"/>
                    <a:pt x="1513" y="3141"/>
                    <a:pt x="1687" y="3316"/>
                  </a:cubicBezTo>
                  <a:cubicBezTo>
                    <a:pt x="1862" y="3490"/>
                    <a:pt x="1978" y="3607"/>
                    <a:pt x="1978" y="3607"/>
                  </a:cubicBezTo>
                  <a:cubicBezTo>
                    <a:pt x="1978" y="3607"/>
                    <a:pt x="1920" y="3083"/>
                    <a:pt x="1862" y="2618"/>
                  </a:cubicBezTo>
                  <a:cubicBezTo>
                    <a:pt x="1804" y="2153"/>
                    <a:pt x="1745" y="1629"/>
                    <a:pt x="1745" y="1629"/>
                  </a:cubicBezTo>
                  <a:cubicBezTo>
                    <a:pt x="1745" y="1629"/>
                    <a:pt x="1338" y="1222"/>
                    <a:pt x="873" y="815"/>
                  </a:cubicBezTo>
                  <a:cubicBezTo>
                    <a:pt x="640" y="582"/>
                    <a:pt x="408" y="408"/>
                    <a:pt x="291" y="233"/>
                  </a:cubicBezTo>
                  <a:cubicBezTo>
                    <a:pt x="117" y="117"/>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0"/>
            <p:cNvSpPr/>
            <p:nvPr/>
          </p:nvSpPr>
          <p:spPr>
            <a:xfrm>
              <a:off x="7096875" y="844350"/>
              <a:ext cx="43650" cy="46550"/>
            </a:xfrm>
            <a:custGeom>
              <a:avLst/>
              <a:gdLst/>
              <a:ahLst/>
              <a:cxnLst/>
              <a:rect l="l" t="t" r="r" b="b"/>
              <a:pathLst>
                <a:path w="1746" h="1862" extrusionOk="0">
                  <a:moveTo>
                    <a:pt x="0" y="1"/>
                  </a:moveTo>
                  <a:cubicBezTo>
                    <a:pt x="0" y="1"/>
                    <a:pt x="58" y="466"/>
                    <a:pt x="117" y="931"/>
                  </a:cubicBezTo>
                  <a:cubicBezTo>
                    <a:pt x="175" y="1397"/>
                    <a:pt x="233" y="1862"/>
                    <a:pt x="233" y="1862"/>
                  </a:cubicBezTo>
                  <a:lnTo>
                    <a:pt x="1745" y="1746"/>
                  </a:lnTo>
                  <a:cubicBezTo>
                    <a:pt x="1745" y="1746"/>
                    <a:pt x="1629" y="1629"/>
                    <a:pt x="1454" y="1513"/>
                  </a:cubicBezTo>
                  <a:cubicBezTo>
                    <a:pt x="1280" y="1338"/>
                    <a:pt x="1105" y="1106"/>
                    <a:pt x="873" y="873"/>
                  </a:cubicBezTo>
                  <a:cubicBezTo>
                    <a:pt x="466" y="408"/>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0"/>
            <p:cNvSpPr/>
            <p:nvPr/>
          </p:nvSpPr>
          <p:spPr>
            <a:xfrm>
              <a:off x="7102675" y="887975"/>
              <a:ext cx="40750" cy="48000"/>
            </a:xfrm>
            <a:custGeom>
              <a:avLst/>
              <a:gdLst/>
              <a:ahLst/>
              <a:cxnLst/>
              <a:rect l="l" t="t" r="r" b="b"/>
              <a:pathLst>
                <a:path w="1630" h="1920" extrusionOk="0">
                  <a:moveTo>
                    <a:pt x="1513" y="1"/>
                  </a:moveTo>
                  <a:lnTo>
                    <a:pt x="1" y="117"/>
                  </a:lnTo>
                  <a:cubicBezTo>
                    <a:pt x="1" y="117"/>
                    <a:pt x="59" y="233"/>
                    <a:pt x="234" y="408"/>
                  </a:cubicBezTo>
                  <a:cubicBezTo>
                    <a:pt x="408" y="582"/>
                    <a:pt x="583" y="815"/>
                    <a:pt x="815" y="1047"/>
                  </a:cubicBezTo>
                  <a:cubicBezTo>
                    <a:pt x="990" y="1280"/>
                    <a:pt x="1222" y="1455"/>
                    <a:pt x="1339" y="1629"/>
                  </a:cubicBezTo>
                  <a:lnTo>
                    <a:pt x="1629" y="1920"/>
                  </a:lnTo>
                  <a:cubicBezTo>
                    <a:pt x="1629" y="1920"/>
                    <a:pt x="1571" y="1804"/>
                    <a:pt x="1571" y="1629"/>
                  </a:cubicBezTo>
                  <a:cubicBezTo>
                    <a:pt x="1571" y="1455"/>
                    <a:pt x="1571" y="1222"/>
                    <a:pt x="1571" y="989"/>
                  </a:cubicBezTo>
                  <a:cubicBezTo>
                    <a:pt x="1513" y="757"/>
                    <a:pt x="1513" y="524"/>
                    <a:pt x="1513" y="291"/>
                  </a:cubicBezTo>
                  <a:cubicBezTo>
                    <a:pt x="1513" y="117"/>
                    <a:pt x="1513" y="1"/>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0"/>
            <p:cNvSpPr/>
            <p:nvPr/>
          </p:nvSpPr>
          <p:spPr>
            <a:xfrm>
              <a:off x="7102675" y="890875"/>
              <a:ext cx="42200" cy="94550"/>
            </a:xfrm>
            <a:custGeom>
              <a:avLst/>
              <a:gdLst/>
              <a:ahLst/>
              <a:cxnLst/>
              <a:rect l="l" t="t" r="r" b="b"/>
              <a:pathLst>
                <a:path w="1688" h="3782" extrusionOk="0">
                  <a:moveTo>
                    <a:pt x="1" y="1"/>
                  </a:moveTo>
                  <a:cubicBezTo>
                    <a:pt x="1" y="1"/>
                    <a:pt x="1" y="117"/>
                    <a:pt x="1" y="292"/>
                  </a:cubicBezTo>
                  <a:cubicBezTo>
                    <a:pt x="1" y="466"/>
                    <a:pt x="1" y="699"/>
                    <a:pt x="59" y="990"/>
                  </a:cubicBezTo>
                  <a:cubicBezTo>
                    <a:pt x="59" y="1222"/>
                    <a:pt x="59" y="1455"/>
                    <a:pt x="59" y="1629"/>
                  </a:cubicBezTo>
                  <a:cubicBezTo>
                    <a:pt x="59" y="1804"/>
                    <a:pt x="117" y="1920"/>
                    <a:pt x="117" y="1920"/>
                  </a:cubicBezTo>
                  <a:cubicBezTo>
                    <a:pt x="117" y="1920"/>
                    <a:pt x="175" y="2037"/>
                    <a:pt x="350" y="2211"/>
                  </a:cubicBezTo>
                  <a:cubicBezTo>
                    <a:pt x="466" y="2386"/>
                    <a:pt x="699" y="2560"/>
                    <a:pt x="873" y="2793"/>
                  </a:cubicBezTo>
                  <a:cubicBezTo>
                    <a:pt x="1106" y="3025"/>
                    <a:pt x="1280" y="3258"/>
                    <a:pt x="1397" y="3491"/>
                  </a:cubicBezTo>
                  <a:cubicBezTo>
                    <a:pt x="1571" y="3665"/>
                    <a:pt x="1629" y="3781"/>
                    <a:pt x="1629" y="3781"/>
                  </a:cubicBezTo>
                  <a:lnTo>
                    <a:pt x="1688" y="3781"/>
                  </a:lnTo>
                  <a:lnTo>
                    <a:pt x="1688" y="3432"/>
                  </a:lnTo>
                  <a:cubicBezTo>
                    <a:pt x="1688" y="3258"/>
                    <a:pt x="1688" y="3025"/>
                    <a:pt x="1629" y="2793"/>
                  </a:cubicBezTo>
                  <a:cubicBezTo>
                    <a:pt x="1629" y="2560"/>
                    <a:pt x="1629" y="2327"/>
                    <a:pt x="1629" y="2095"/>
                  </a:cubicBezTo>
                  <a:cubicBezTo>
                    <a:pt x="1629" y="1920"/>
                    <a:pt x="1629" y="1804"/>
                    <a:pt x="1629" y="1804"/>
                  </a:cubicBezTo>
                  <a:lnTo>
                    <a:pt x="1339" y="1513"/>
                  </a:lnTo>
                  <a:cubicBezTo>
                    <a:pt x="1222" y="1339"/>
                    <a:pt x="990" y="1164"/>
                    <a:pt x="815" y="931"/>
                  </a:cubicBezTo>
                  <a:cubicBezTo>
                    <a:pt x="583" y="699"/>
                    <a:pt x="408" y="466"/>
                    <a:pt x="234" y="292"/>
                  </a:cubicBezTo>
                  <a:cubicBezTo>
                    <a:pt x="59" y="117"/>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0"/>
            <p:cNvSpPr/>
            <p:nvPr/>
          </p:nvSpPr>
          <p:spPr>
            <a:xfrm>
              <a:off x="7105600" y="938875"/>
              <a:ext cx="39275" cy="46550"/>
            </a:xfrm>
            <a:custGeom>
              <a:avLst/>
              <a:gdLst/>
              <a:ahLst/>
              <a:cxnLst/>
              <a:rect l="l" t="t" r="r" b="b"/>
              <a:pathLst>
                <a:path w="1571" h="1862" extrusionOk="0">
                  <a:moveTo>
                    <a:pt x="0" y="0"/>
                  </a:moveTo>
                  <a:cubicBezTo>
                    <a:pt x="0" y="0"/>
                    <a:pt x="0" y="117"/>
                    <a:pt x="0" y="291"/>
                  </a:cubicBezTo>
                  <a:cubicBezTo>
                    <a:pt x="0" y="466"/>
                    <a:pt x="0" y="698"/>
                    <a:pt x="0" y="931"/>
                  </a:cubicBezTo>
                  <a:cubicBezTo>
                    <a:pt x="58" y="1163"/>
                    <a:pt x="58" y="1396"/>
                    <a:pt x="58" y="1571"/>
                  </a:cubicBezTo>
                  <a:lnTo>
                    <a:pt x="58" y="1861"/>
                  </a:lnTo>
                  <a:lnTo>
                    <a:pt x="1571" y="1861"/>
                  </a:lnTo>
                  <a:cubicBezTo>
                    <a:pt x="1571" y="1861"/>
                    <a:pt x="1454" y="1745"/>
                    <a:pt x="1338" y="1571"/>
                  </a:cubicBezTo>
                  <a:cubicBezTo>
                    <a:pt x="1163" y="1396"/>
                    <a:pt x="989" y="1163"/>
                    <a:pt x="756" y="931"/>
                  </a:cubicBezTo>
                  <a:cubicBezTo>
                    <a:pt x="582" y="698"/>
                    <a:pt x="407" y="466"/>
                    <a:pt x="233" y="291"/>
                  </a:cubicBezTo>
                  <a:cubicBezTo>
                    <a:pt x="117" y="11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0"/>
            <p:cNvSpPr/>
            <p:nvPr/>
          </p:nvSpPr>
          <p:spPr>
            <a:xfrm>
              <a:off x="7107050" y="985400"/>
              <a:ext cx="37825" cy="48000"/>
            </a:xfrm>
            <a:custGeom>
              <a:avLst/>
              <a:gdLst/>
              <a:ahLst/>
              <a:cxnLst/>
              <a:rect l="l" t="t" r="r" b="b"/>
              <a:pathLst>
                <a:path w="1513" h="1920" extrusionOk="0">
                  <a:moveTo>
                    <a:pt x="0" y="0"/>
                  </a:moveTo>
                  <a:cubicBezTo>
                    <a:pt x="0" y="0"/>
                    <a:pt x="0" y="0"/>
                    <a:pt x="59" y="59"/>
                  </a:cubicBezTo>
                  <a:cubicBezTo>
                    <a:pt x="117" y="117"/>
                    <a:pt x="175" y="175"/>
                    <a:pt x="233" y="291"/>
                  </a:cubicBezTo>
                  <a:cubicBezTo>
                    <a:pt x="349" y="466"/>
                    <a:pt x="582" y="698"/>
                    <a:pt x="757" y="931"/>
                  </a:cubicBezTo>
                  <a:cubicBezTo>
                    <a:pt x="931" y="1164"/>
                    <a:pt x="1105" y="1454"/>
                    <a:pt x="1280" y="1629"/>
                  </a:cubicBezTo>
                  <a:cubicBezTo>
                    <a:pt x="1396" y="1803"/>
                    <a:pt x="1454" y="1920"/>
                    <a:pt x="1454" y="1920"/>
                  </a:cubicBezTo>
                  <a:lnTo>
                    <a:pt x="1513" y="1920"/>
                  </a:lnTo>
                  <a:cubicBezTo>
                    <a:pt x="1513" y="1920"/>
                    <a:pt x="1513" y="1803"/>
                    <a:pt x="1513" y="1629"/>
                  </a:cubicBezTo>
                  <a:cubicBezTo>
                    <a:pt x="1513" y="1454"/>
                    <a:pt x="1513" y="1164"/>
                    <a:pt x="1513" y="931"/>
                  </a:cubicBezTo>
                  <a:lnTo>
                    <a:pt x="1513" y="291"/>
                  </a:lnTo>
                  <a:lnTo>
                    <a:pt x="1513" y="59"/>
                  </a:lnTo>
                  <a:lnTo>
                    <a:pt x="15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0"/>
            <p:cNvSpPr/>
            <p:nvPr/>
          </p:nvSpPr>
          <p:spPr>
            <a:xfrm>
              <a:off x="7105600" y="985400"/>
              <a:ext cx="37825" cy="96000"/>
            </a:xfrm>
            <a:custGeom>
              <a:avLst/>
              <a:gdLst/>
              <a:ahLst/>
              <a:cxnLst/>
              <a:rect l="l" t="t" r="r" b="b"/>
              <a:pathLst>
                <a:path w="1513" h="3840" extrusionOk="0">
                  <a:moveTo>
                    <a:pt x="58" y="0"/>
                  </a:moveTo>
                  <a:lnTo>
                    <a:pt x="58" y="59"/>
                  </a:lnTo>
                  <a:lnTo>
                    <a:pt x="58" y="291"/>
                  </a:lnTo>
                  <a:lnTo>
                    <a:pt x="58" y="931"/>
                  </a:lnTo>
                  <a:cubicBezTo>
                    <a:pt x="58" y="1164"/>
                    <a:pt x="58" y="1396"/>
                    <a:pt x="58" y="1571"/>
                  </a:cubicBezTo>
                  <a:cubicBezTo>
                    <a:pt x="58" y="1745"/>
                    <a:pt x="0" y="1862"/>
                    <a:pt x="0" y="1862"/>
                  </a:cubicBezTo>
                  <a:cubicBezTo>
                    <a:pt x="0" y="1862"/>
                    <a:pt x="117" y="1978"/>
                    <a:pt x="233" y="2152"/>
                  </a:cubicBezTo>
                  <a:cubicBezTo>
                    <a:pt x="407" y="2385"/>
                    <a:pt x="582" y="2618"/>
                    <a:pt x="756" y="2850"/>
                  </a:cubicBezTo>
                  <a:cubicBezTo>
                    <a:pt x="931" y="3083"/>
                    <a:pt x="1105" y="3374"/>
                    <a:pt x="1222" y="3548"/>
                  </a:cubicBezTo>
                  <a:cubicBezTo>
                    <a:pt x="1338" y="3723"/>
                    <a:pt x="1396" y="3839"/>
                    <a:pt x="1396" y="3839"/>
                  </a:cubicBezTo>
                  <a:lnTo>
                    <a:pt x="1454" y="3839"/>
                  </a:lnTo>
                  <a:cubicBezTo>
                    <a:pt x="1454" y="3839"/>
                    <a:pt x="1454" y="3723"/>
                    <a:pt x="1454" y="3548"/>
                  </a:cubicBezTo>
                  <a:cubicBezTo>
                    <a:pt x="1454" y="3374"/>
                    <a:pt x="1512" y="3141"/>
                    <a:pt x="1512" y="2909"/>
                  </a:cubicBezTo>
                  <a:cubicBezTo>
                    <a:pt x="1512" y="2676"/>
                    <a:pt x="1512" y="2385"/>
                    <a:pt x="1512" y="2211"/>
                  </a:cubicBezTo>
                  <a:cubicBezTo>
                    <a:pt x="1512" y="2036"/>
                    <a:pt x="1512" y="1920"/>
                    <a:pt x="1512" y="1920"/>
                  </a:cubicBezTo>
                  <a:cubicBezTo>
                    <a:pt x="1512" y="1920"/>
                    <a:pt x="1454" y="1803"/>
                    <a:pt x="1338" y="1629"/>
                  </a:cubicBezTo>
                  <a:cubicBezTo>
                    <a:pt x="1163" y="1454"/>
                    <a:pt x="989" y="1164"/>
                    <a:pt x="815" y="931"/>
                  </a:cubicBezTo>
                  <a:cubicBezTo>
                    <a:pt x="640" y="698"/>
                    <a:pt x="407" y="466"/>
                    <a:pt x="291" y="291"/>
                  </a:cubicBezTo>
                  <a:cubicBezTo>
                    <a:pt x="233" y="175"/>
                    <a:pt x="175" y="117"/>
                    <a:pt x="117" y="59"/>
                  </a:cubicBezTo>
                  <a:cubicBezTo>
                    <a:pt x="58" y="0"/>
                    <a:pt x="58"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0"/>
            <p:cNvSpPr/>
            <p:nvPr/>
          </p:nvSpPr>
          <p:spPr>
            <a:xfrm>
              <a:off x="7104150" y="1031925"/>
              <a:ext cx="36375" cy="50925"/>
            </a:xfrm>
            <a:custGeom>
              <a:avLst/>
              <a:gdLst/>
              <a:ahLst/>
              <a:cxnLst/>
              <a:rect l="l" t="t" r="r" b="b"/>
              <a:pathLst>
                <a:path w="1455" h="2037" extrusionOk="0">
                  <a:moveTo>
                    <a:pt x="58" y="1"/>
                  </a:moveTo>
                  <a:cubicBezTo>
                    <a:pt x="58" y="1"/>
                    <a:pt x="58" y="117"/>
                    <a:pt x="58" y="291"/>
                  </a:cubicBezTo>
                  <a:cubicBezTo>
                    <a:pt x="58" y="466"/>
                    <a:pt x="58" y="699"/>
                    <a:pt x="58" y="931"/>
                  </a:cubicBezTo>
                  <a:cubicBezTo>
                    <a:pt x="58" y="1164"/>
                    <a:pt x="0" y="1396"/>
                    <a:pt x="0" y="1571"/>
                  </a:cubicBezTo>
                  <a:cubicBezTo>
                    <a:pt x="0" y="1745"/>
                    <a:pt x="0" y="1862"/>
                    <a:pt x="0" y="1862"/>
                  </a:cubicBezTo>
                  <a:lnTo>
                    <a:pt x="1431" y="1976"/>
                  </a:lnTo>
                  <a:lnTo>
                    <a:pt x="1431" y="1976"/>
                  </a:lnTo>
                  <a:cubicBezTo>
                    <a:pt x="1405" y="1910"/>
                    <a:pt x="1354" y="1799"/>
                    <a:pt x="1280" y="1687"/>
                  </a:cubicBezTo>
                  <a:cubicBezTo>
                    <a:pt x="1105" y="1513"/>
                    <a:pt x="989" y="1222"/>
                    <a:pt x="814" y="989"/>
                  </a:cubicBezTo>
                  <a:cubicBezTo>
                    <a:pt x="640" y="757"/>
                    <a:pt x="407" y="524"/>
                    <a:pt x="291" y="350"/>
                  </a:cubicBezTo>
                  <a:cubicBezTo>
                    <a:pt x="175" y="117"/>
                    <a:pt x="58" y="1"/>
                    <a:pt x="58" y="1"/>
                  </a:cubicBezTo>
                  <a:close/>
                  <a:moveTo>
                    <a:pt x="1431" y="1976"/>
                  </a:moveTo>
                  <a:cubicBezTo>
                    <a:pt x="1447" y="2014"/>
                    <a:pt x="1454" y="2036"/>
                    <a:pt x="1454" y="2036"/>
                  </a:cubicBezTo>
                  <a:lnTo>
                    <a:pt x="1454" y="1978"/>
                  </a:lnTo>
                  <a:lnTo>
                    <a:pt x="1431" y="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0"/>
            <p:cNvSpPr/>
            <p:nvPr/>
          </p:nvSpPr>
          <p:spPr>
            <a:xfrm>
              <a:off x="7104150" y="1078450"/>
              <a:ext cx="37825" cy="52375"/>
            </a:xfrm>
            <a:custGeom>
              <a:avLst/>
              <a:gdLst/>
              <a:ahLst/>
              <a:cxnLst/>
              <a:rect l="l" t="t" r="r" b="b"/>
              <a:pathLst>
                <a:path w="1513" h="2095" extrusionOk="0">
                  <a:moveTo>
                    <a:pt x="0" y="1"/>
                  </a:moveTo>
                  <a:cubicBezTo>
                    <a:pt x="0" y="1"/>
                    <a:pt x="58" y="175"/>
                    <a:pt x="175" y="350"/>
                  </a:cubicBezTo>
                  <a:cubicBezTo>
                    <a:pt x="291" y="524"/>
                    <a:pt x="465" y="757"/>
                    <a:pt x="640" y="1048"/>
                  </a:cubicBezTo>
                  <a:cubicBezTo>
                    <a:pt x="814" y="1280"/>
                    <a:pt x="931" y="1571"/>
                    <a:pt x="1105" y="1746"/>
                  </a:cubicBezTo>
                  <a:cubicBezTo>
                    <a:pt x="1221" y="1978"/>
                    <a:pt x="1280" y="2095"/>
                    <a:pt x="1280" y="2095"/>
                  </a:cubicBezTo>
                  <a:cubicBezTo>
                    <a:pt x="1280" y="2095"/>
                    <a:pt x="1280" y="1978"/>
                    <a:pt x="1338" y="1804"/>
                  </a:cubicBezTo>
                  <a:cubicBezTo>
                    <a:pt x="1338" y="1629"/>
                    <a:pt x="1396" y="1339"/>
                    <a:pt x="1396" y="1106"/>
                  </a:cubicBezTo>
                  <a:cubicBezTo>
                    <a:pt x="1396" y="873"/>
                    <a:pt x="1454" y="641"/>
                    <a:pt x="1454" y="466"/>
                  </a:cubicBezTo>
                  <a:cubicBezTo>
                    <a:pt x="1512" y="292"/>
                    <a:pt x="1512" y="175"/>
                    <a:pt x="1512" y="17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0"/>
            <p:cNvSpPr/>
            <p:nvPr/>
          </p:nvSpPr>
          <p:spPr>
            <a:xfrm>
              <a:off x="7098325" y="1078450"/>
              <a:ext cx="37825" cy="100350"/>
            </a:xfrm>
            <a:custGeom>
              <a:avLst/>
              <a:gdLst/>
              <a:ahLst/>
              <a:cxnLst/>
              <a:rect l="l" t="t" r="r" b="b"/>
              <a:pathLst>
                <a:path w="1513" h="4014" extrusionOk="0">
                  <a:moveTo>
                    <a:pt x="233" y="1"/>
                  </a:moveTo>
                  <a:cubicBezTo>
                    <a:pt x="233" y="1"/>
                    <a:pt x="233" y="117"/>
                    <a:pt x="175" y="292"/>
                  </a:cubicBezTo>
                  <a:cubicBezTo>
                    <a:pt x="175" y="466"/>
                    <a:pt x="175" y="699"/>
                    <a:pt x="117" y="931"/>
                  </a:cubicBezTo>
                  <a:cubicBezTo>
                    <a:pt x="117" y="1164"/>
                    <a:pt x="59" y="1397"/>
                    <a:pt x="59" y="1571"/>
                  </a:cubicBezTo>
                  <a:lnTo>
                    <a:pt x="0" y="1862"/>
                  </a:lnTo>
                  <a:cubicBezTo>
                    <a:pt x="0" y="1862"/>
                    <a:pt x="117" y="2036"/>
                    <a:pt x="233" y="2211"/>
                  </a:cubicBezTo>
                  <a:cubicBezTo>
                    <a:pt x="349" y="2385"/>
                    <a:pt x="466" y="2676"/>
                    <a:pt x="640" y="2909"/>
                  </a:cubicBezTo>
                  <a:cubicBezTo>
                    <a:pt x="757" y="3200"/>
                    <a:pt x="931" y="3490"/>
                    <a:pt x="1047" y="3665"/>
                  </a:cubicBezTo>
                  <a:cubicBezTo>
                    <a:pt x="1106" y="3898"/>
                    <a:pt x="1222" y="4014"/>
                    <a:pt x="1222" y="4014"/>
                  </a:cubicBezTo>
                  <a:cubicBezTo>
                    <a:pt x="1222" y="4014"/>
                    <a:pt x="1222" y="3898"/>
                    <a:pt x="1280" y="3723"/>
                  </a:cubicBezTo>
                  <a:cubicBezTo>
                    <a:pt x="1280" y="3549"/>
                    <a:pt x="1338" y="3316"/>
                    <a:pt x="1396" y="3025"/>
                  </a:cubicBezTo>
                  <a:cubicBezTo>
                    <a:pt x="1396" y="2793"/>
                    <a:pt x="1454" y="2560"/>
                    <a:pt x="1454" y="2385"/>
                  </a:cubicBezTo>
                  <a:cubicBezTo>
                    <a:pt x="1513" y="2211"/>
                    <a:pt x="1513" y="2095"/>
                    <a:pt x="1513" y="2095"/>
                  </a:cubicBezTo>
                  <a:cubicBezTo>
                    <a:pt x="1513" y="2095"/>
                    <a:pt x="1454" y="1978"/>
                    <a:pt x="1338" y="1746"/>
                  </a:cubicBezTo>
                  <a:cubicBezTo>
                    <a:pt x="1164" y="1571"/>
                    <a:pt x="1047" y="1280"/>
                    <a:pt x="873" y="1048"/>
                  </a:cubicBezTo>
                  <a:cubicBezTo>
                    <a:pt x="698" y="757"/>
                    <a:pt x="524" y="524"/>
                    <a:pt x="408" y="350"/>
                  </a:cubicBezTo>
                  <a:cubicBezTo>
                    <a:pt x="291" y="175"/>
                    <a:pt x="233" y="1"/>
                    <a:pt x="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0"/>
            <p:cNvSpPr/>
            <p:nvPr/>
          </p:nvSpPr>
          <p:spPr>
            <a:xfrm>
              <a:off x="7091050" y="1124975"/>
              <a:ext cx="37825" cy="53825"/>
            </a:xfrm>
            <a:custGeom>
              <a:avLst/>
              <a:gdLst/>
              <a:ahLst/>
              <a:cxnLst/>
              <a:rect l="l" t="t" r="r" b="b"/>
              <a:pathLst>
                <a:path w="1513" h="2153" extrusionOk="0">
                  <a:moveTo>
                    <a:pt x="291" y="1"/>
                  </a:moveTo>
                  <a:cubicBezTo>
                    <a:pt x="291" y="1"/>
                    <a:pt x="291" y="117"/>
                    <a:pt x="233" y="292"/>
                  </a:cubicBezTo>
                  <a:cubicBezTo>
                    <a:pt x="233" y="466"/>
                    <a:pt x="175" y="699"/>
                    <a:pt x="175" y="932"/>
                  </a:cubicBezTo>
                  <a:cubicBezTo>
                    <a:pt x="117" y="1164"/>
                    <a:pt x="59" y="1397"/>
                    <a:pt x="59" y="1571"/>
                  </a:cubicBezTo>
                  <a:cubicBezTo>
                    <a:pt x="1" y="1746"/>
                    <a:pt x="1" y="1862"/>
                    <a:pt x="1" y="1862"/>
                  </a:cubicBezTo>
                  <a:lnTo>
                    <a:pt x="1513" y="2153"/>
                  </a:lnTo>
                  <a:cubicBezTo>
                    <a:pt x="1513" y="2153"/>
                    <a:pt x="1397" y="2037"/>
                    <a:pt x="1280" y="1804"/>
                  </a:cubicBezTo>
                  <a:cubicBezTo>
                    <a:pt x="1222" y="1629"/>
                    <a:pt x="1048" y="1339"/>
                    <a:pt x="931" y="1048"/>
                  </a:cubicBezTo>
                  <a:cubicBezTo>
                    <a:pt x="757" y="815"/>
                    <a:pt x="582" y="524"/>
                    <a:pt x="466" y="350"/>
                  </a:cubicBezTo>
                  <a:cubicBezTo>
                    <a:pt x="350" y="175"/>
                    <a:pt x="291"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0"/>
            <p:cNvSpPr/>
            <p:nvPr/>
          </p:nvSpPr>
          <p:spPr>
            <a:xfrm>
              <a:off x="7091050" y="1171525"/>
              <a:ext cx="37825" cy="55275"/>
            </a:xfrm>
            <a:custGeom>
              <a:avLst/>
              <a:gdLst/>
              <a:ahLst/>
              <a:cxnLst/>
              <a:rect l="l" t="t" r="r" b="b"/>
              <a:pathLst>
                <a:path w="1513" h="2211" extrusionOk="0">
                  <a:moveTo>
                    <a:pt x="1" y="0"/>
                  </a:moveTo>
                  <a:cubicBezTo>
                    <a:pt x="1" y="0"/>
                    <a:pt x="1" y="58"/>
                    <a:pt x="59" y="116"/>
                  </a:cubicBezTo>
                  <a:cubicBezTo>
                    <a:pt x="59" y="116"/>
                    <a:pt x="117" y="233"/>
                    <a:pt x="175" y="349"/>
                  </a:cubicBezTo>
                  <a:cubicBezTo>
                    <a:pt x="291" y="524"/>
                    <a:pt x="408" y="814"/>
                    <a:pt x="582" y="1047"/>
                  </a:cubicBezTo>
                  <a:cubicBezTo>
                    <a:pt x="815" y="1629"/>
                    <a:pt x="1048" y="2210"/>
                    <a:pt x="1048" y="2210"/>
                  </a:cubicBezTo>
                  <a:lnTo>
                    <a:pt x="1048" y="2152"/>
                  </a:lnTo>
                  <a:cubicBezTo>
                    <a:pt x="1048" y="2152"/>
                    <a:pt x="1164" y="1687"/>
                    <a:pt x="1280" y="1222"/>
                  </a:cubicBezTo>
                  <a:cubicBezTo>
                    <a:pt x="1338" y="989"/>
                    <a:pt x="1397" y="756"/>
                    <a:pt x="1455" y="582"/>
                  </a:cubicBezTo>
                  <a:cubicBezTo>
                    <a:pt x="1455" y="465"/>
                    <a:pt x="1455" y="407"/>
                    <a:pt x="1455" y="349"/>
                  </a:cubicBezTo>
                  <a:cubicBezTo>
                    <a:pt x="1513" y="291"/>
                    <a:pt x="1513" y="291"/>
                    <a:pt x="1513" y="291"/>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0"/>
            <p:cNvSpPr/>
            <p:nvPr/>
          </p:nvSpPr>
          <p:spPr>
            <a:xfrm>
              <a:off x="7080875" y="1171525"/>
              <a:ext cx="36375" cy="101800"/>
            </a:xfrm>
            <a:custGeom>
              <a:avLst/>
              <a:gdLst/>
              <a:ahLst/>
              <a:cxnLst/>
              <a:rect l="l" t="t" r="r" b="b"/>
              <a:pathLst>
                <a:path w="1455" h="4072" extrusionOk="0">
                  <a:moveTo>
                    <a:pt x="408" y="0"/>
                  </a:moveTo>
                  <a:cubicBezTo>
                    <a:pt x="408" y="0"/>
                    <a:pt x="408" y="0"/>
                    <a:pt x="408" y="58"/>
                  </a:cubicBezTo>
                  <a:cubicBezTo>
                    <a:pt x="408" y="116"/>
                    <a:pt x="349" y="175"/>
                    <a:pt x="349" y="291"/>
                  </a:cubicBezTo>
                  <a:cubicBezTo>
                    <a:pt x="291" y="465"/>
                    <a:pt x="291" y="698"/>
                    <a:pt x="233" y="873"/>
                  </a:cubicBezTo>
                  <a:lnTo>
                    <a:pt x="0" y="1803"/>
                  </a:lnTo>
                  <a:cubicBezTo>
                    <a:pt x="0" y="1803"/>
                    <a:pt x="59" y="1919"/>
                    <a:pt x="175" y="2152"/>
                  </a:cubicBezTo>
                  <a:cubicBezTo>
                    <a:pt x="233" y="2327"/>
                    <a:pt x="349" y="2617"/>
                    <a:pt x="466" y="2908"/>
                  </a:cubicBezTo>
                  <a:cubicBezTo>
                    <a:pt x="698" y="3490"/>
                    <a:pt x="931" y="4071"/>
                    <a:pt x="931" y="4071"/>
                  </a:cubicBezTo>
                  <a:lnTo>
                    <a:pt x="1222" y="3141"/>
                  </a:lnTo>
                  <a:cubicBezTo>
                    <a:pt x="1280" y="2908"/>
                    <a:pt x="1338" y="2676"/>
                    <a:pt x="1396" y="2501"/>
                  </a:cubicBezTo>
                  <a:cubicBezTo>
                    <a:pt x="1435" y="2385"/>
                    <a:pt x="1448" y="2270"/>
                    <a:pt x="1452" y="2205"/>
                  </a:cubicBezTo>
                  <a:lnTo>
                    <a:pt x="1452" y="2205"/>
                  </a:lnTo>
                  <a:cubicBezTo>
                    <a:pt x="1454" y="2208"/>
                    <a:pt x="1455" y="2210"/>
                    <a:pt x="1455" y="2210"/>
                  </a:cubicBezTo>
                  <a:lnTo>
                    <a:pt x="1455" y="2152"/>
                  </a:lnTo>
                  <a:cubicBezTo>
                    <a:pt x="1455" y="2152"/>
                    <a:pt x="1455" y="2172"/>
                    <a:pt x="1452" y="2205"/>
                  </a:cubicBezTo>
                  <a:lnTo>
                    <a:pt x="1452" y="2205"/>
                  </a:lnTo>
                  <a:cubicBezTo>
                    <a:pt x="1428" y="2144"/>
                    <a:pt x="1209" y="1596"/>
                    <a:pt x="989" y="1047"/>
                  </a:cubicBezTo>
                  <a:cubicBezTo>
                    <a:pt x="815" y="814"/>
                    <a:pt x="698" y="524"/>
                    <a:pt x="582" y="349"/>
                  </a:cubicBezTo>
                  <a:cubicBezTo>
                    <a:pt x="524" y="233"/>
                    <a:pt x="466" y="116"/>
                    <a:pt x="466" y="116"/>
                  </a:cubicBezTo>
                  <a:cubicBezTo>
                    <a:pt x="408" y="58"/>
                    <a:pt x="408"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0"/>
            <p:cNvSpPr/>
            <p:nvPr/>
          </p:nvSpPr>
          <p:spPr>
            <a:xfrm>
              <a:off x="7067800" y="1216600"/>
              <a:ext cx="36375" cy="56725"/>
            </a:xfrm>
            <a:custGeom>
              <a:avLst/>
              <a:gdLst/>
              <a:ahLst/>
              <a:cxnLst/>
              <a:rect l="l" t="t" r="r" b="b"/>
              <a:pathLst>
                <a:path w="1455" h="2269" extrusionOk="0">
                  <a:moveTo>
                    <a:pt x="523" y="0"/>
                  </a:moveTo>
                  <a:cubicBezTo>
                    <a:pt x="523" y="0"/>
                    <a:pt x="523" y="116"/>
                    <a:pt x="465" y="291"/>
                  </a:cubicBezTo>
                  <a:cubicBezTo>
                    <a:pt x="407" y="465"/>
                    <a:pt x="349" y="698"/>
                    <a:pt x="291" y="931"/>
                  </a:cubicBezTo>
                  <a:lnTo>
                    <a:pt x="0" y="1803"/>
                  </a:lnTo>
                  <a:lnTo>
                    <a:pt x="1454" y="2268"/>
                  </a:lnTo>
                  <a:cubicBezTo>
                    <a:pt x="1454" y="2268"/>
                    <a:pt x="1221" y="1687"/>
                    <a:pt x="989" y="1105"/>
                  </a:cubicBezTo>
                  <a:cubicBezTo>
                    <a:pt x="872" y="814"/>
                    <a:pt x="756" y="524"/>
                    <a:pt x="698" y="349"/>
                  </a:cubicBezTo>
                  <a:cubicBezTo>
                    <a:pt x="582" y="116"/>
                    <a:pt x="523" y="0"/>
                    <a:pt x="5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0"/>
            <p:cNvSpPr/>
            <p:nvPr/>
          </p:nvSpPr>
          <p:spPr>
            <a:xfrm>
              <a:off x="7067800" y="1261675"/>
              <a:ext cx="36375" cy="58175"/>
            </a:xfrm>
            <a:custGeom>
              <a:avLst/>
              <a:gdLst/>
              <a:ahLst/>
              <a:cxnLst/>
              <a:rect l="l" t="t" r="r" b="b"/>
              <a:pathLst>
                <a:path w="1455" h="2327" extrusionOk="0">
                  <a:moveTo>
                    <a:pt x="0" y="0"/>
                  </a:moveTo>
                  <a:cubicBezTo>
                    <a:pt x="0" y="0"/>
                    <a:pt x="233" y="524"/>
                    <a:pt x="407" y="1105"/>
                  </a:cubicBezTo>
                  <a:cubicBezTo>
                    <a:pt x="465" y="1396"/>
                    <a:pt x="582" y="1687"/>
                    <a:pt x="640" y="1920"/>
                  </a:cubicBezTo>
                  <a:cubicBezTo>
                    <a:pt x="698" y="2036"/>
                    <a:pt x="698" y="2152"/>
                    <a:pt x="698" y="2210"/>
                  </a:cubicBezTo>
                  <a:cubicBezTo>
                    <a:pt x="756" y="2269"/>
                    <a:pt x="756" y="2327"/>
                    <a:pt x="756" y="2327"/>
                  </a:cubicBezTo>
                  <a:lnTo>
                    <a:pt x="756" y="2269"/>
                  </a:lnTo>
                  <a:cubicBezTo>
                    <a:pt x="756" y="2269"/>
                    <a:pt x="756" y="2269"/>
                    <a:pt x="814" y="2210"/>
                  </a:cubicBezTo>
                  <a:cubicBezTo>
                    <a:pt x="814" y="2152"/>
                    <a:pt x="814" y="2094"/>
                    <a:pt x="872" y="2036"/>
                  </a:cubicBezTo>
                  <a:cubicBezTo>
                    <a:pt x="931" y="1861"/>
                    <a:pt x="1047" y="1629"/>
                    <a:pt x="1105" y="1396"/>
                  </a:cubicBezTo>
                  <a:cubicBezTo>
                    <a:pt x="1280" y="931"/>
                    <a:pt x="1454" y="465"/>
                    <a:pt x="1454" y="46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0"/>
            <p:cNvSpPr/>
            <p:nvPr/>
          </p:nvSpPr>
          <p:spPr>
            <a:xfrm>
              <a:off x="7051800" y="1261675"/>
              <a:ext cx="34925" cy="101800"/>
            </a:xfrm>
            <a:custGeom>
              <a:avLst/>
              <a:gdLst/>
              <a:ahLst/>
              <a:cxnLst/>
              <a:rect l="l" t="t" r="r" b="b"/>
              <a:pathLst>
                <a:path w="1397" h="4072" extrusionOk="0">
                  <a:moveTo>
                    <a:pt x="640" y="0"/>
                  </a:moveTo>
                  <a:lnTo>
                    <a:pt x="349" y="873"/>
                  </a:lnTo>
                  <a:cubicBezTo>
                    <a:pt x="233" y="1047"/>
                    <a:pt x="175" y="1280"/>
                    <a:pt x="117" y="1454"/>
                  </a:cubicBezTo>
                  <a:cubicBezTo>
                    <a:pt x="58" y="1512"/>
                    <a:pt x="58" y="1571"/>
                    <a:pt x="0" y="1629"/>
                  </a:cubicBezTo>
                  <a:cubicBezTo>
                    <a:pt x="0" y="1687"/>
                    <a:pt x="0" y="1687"/>
                    <a:pt x="0" y="1687"/>
                  </a:cubicBezTo>
                  <a:cubicBezTo>
                    <a:pt x="0" y="1687"/>
                    <a:pt x="58" y="1861"/>
                    <a:pt x="117" y="2094"/>
                  </a:cubicBezTo>
                  <a:cubicBezTo>
                    <a:pt x="175" y="2269"/>
                    <a:pt x="233" y="2559"/>
                    <a:pt x="291" y="2850"/>
                  </a:cubicBezTo>
                  <a:cubicBezTo>
                    <a:pt x="349" y="3141"/>
                    <a:pt x="407" y="3490"/>
                    <a:pt x="466" y="3723"/>
                  </a:cubicBezTo>
                  <a:cubicBezTo>
                    <a:pt x="524" y="3839"/>
                    <a:pt x="524" y="3897"/>
                    <a:pt x="524" y="3955"/>
                  </a:cubicBezTo>
                  <a:cubicBezTo>
                    <a:pt x="524" y="4013"/>
                    <a:pt x="524" y="4072"/>
                    <a:pt x="524" y="4072"/>
                  </a:cubicBezTo>
                  <a:lnTo>
                    <a:pt x="582" y="4072"/>
                  </a:lnTo>
                  <a:cubicBezTo>
                    <a:pt x="582" y="4072"/>
                    <a:pt x="582" y="4072"/>
                    <a:pt x="582" y="4013"/>
                  </a:cubicBezTo>
                  <a:cubicBezTo>
                    <a:pt x="640" y="3955"/>
                    <a:pt x="640" y="3897"/>
                    <a:pt x="698" y="3781"/>
                  </a:cubicBezTo>
                  <a:cubicBezTo>
                    <a:pt x="756" y="3606"/>
                    <a:pt x="873" y="3432"/>
                    <a:pt x="989" y="3199"/>
                  </a:cubicBezTo>
                  <a:lnTo>
                    <a:pt x="1388" y="2287"/>
                  </a:lnTo>
                  <a:lnTo>
                    <a:pt x="1388" y="2287"/>
                  </a:lnTo>
                  <a:cubicBezTo>
                    <a:pt x="1396" y="2311"/>
                    <a:pt x="1396" y="2327"/>
                    <a:pt x="1396" y="2327"/>
                  </a:cubicBezTo>
                  <a:lnTo>
                    <a:pt x="1396" y="2269"/>
                  </a:lnTo>
                  <a:lnTo>
                    <a:pt x="1388" y="2287"/>
                  </a:lnTo>
                  <a:lnTo>
                    <a:pt x="1388" y="2287"/>
                  </a:lnTo>
                  <a:cubicBezTo>
                    <a:pt x="1380" y="2266"/>
                    <a:pt x="1366" y="2238"/>
                    <a:pt x="1338" y="2210"/>
                  </a:cubicBezTo>
                  <a:cubicBezTo>
                    <a:pt x="1338" y="2152"/>
                    <a:pt x="1338" y="2036"/>
                    <a:pt x="1280" y="1920"/>
                  </a:cubicBezTo>
                  <a:cubicBezTo>
                    <a:pt x="1222" y="1687"/>
                    <a:pt x="1105" y="1396"/>
                    <a:pt x="1047" y="1105"/>
                  </a:cubicBezTo>
                  <a:cubicBezTo>
                    <a:pt x="873" y="524"/>
                    <a:pt x="640" y="0"/>
                    <a:pt x="6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0"/>
            <p:cNvSpPr/>
            <p:nvPr/>
          </p:nvSpPr>
          <p:spPr>
            <a:xfrm>
              <a:off x="7031425" y="1305300"/>
              <a:ext cx="34925" cy="58175"/>
            </a:xfrm>
            <a:custGeom>
              <a:avLst/>
              <a:gdLst/>
              <a:ahLst/>
              <a:cxnLst/>
              <a:rect l="l" t="t" r="r" b="b"/>
              <a:pathLst>
                <a:path w="1397" h="2327" extrusionOk="0">
                  <a:moveTo>
                    <a:pt x="815" y="0"/>
                  </a:moveTo>
                  <a:cubicBezTo>
                    <a:pt x="815" y="0"/>
                    <a:pt x="641" y="407"/>
                    <a:pt x="408" y="814"/>
                  </a:cubicBezTo>
                  <a:cubicBezTo>
                    <a:pt x="350" y="1047"/>
                    <a:pt x="234" y="1221"/>
                    <a:pt x="175" y="1396"/>
                  </a:cubicBezTo>
                  <a:cubicBezTo>
                    <a:pt x="117" y="1454"/>
                    <a:pt x="59" y="1512"/>
                    <a:pt x="59" y="1570"/>
                  </a:cubicBezTo>
                  <a:cubicBezTo>
                    <a:pt x="59" y="1629"/>
                    <a:pt x="1" y="1629"/>
                    <a:pt x="1" y="1629"/>
                  </a:cubicBezTo>
                  <a:lnTo>
                    <a:pt x="1339" y="2297"/>
                  </a:lnTo>
                  <a:lnTo>
                    <a:pt x="1339" y="2297"/>
                  </a:lnTo>
                  <a:cubicBezTo>
                    <a:pt x="1339" y="2280"/>
                    <a:pt x="1339" y="2253"/>
                    <a:pt x="1339" y="2210"/>
                  </a:cubicBezTo>
                  <a:cubicBezTo>
                    <a:pt x="1339" y="2152"/>
                    <a:pt x="1281" y="2094"/>
                    <a:pt x="1281" y="1978"/>
                  </a:cubicBezTo>
                  <a:cubicBezTo>
                    <a:pt x="1222" y="1745"/>
                    <a:pt x="1164" y="1454"/>
                    <a:pt x="1106" y="1163"/>
                  </a:cubicBezTo>
                  <a:cubicBezTo>
                    <a:pt x="1048" y="814"/>
                    <a:pt x="932" y="524"/>
                    <a:pt x="873" y="349"/>
                  </a:cubicBezTo>
                  <a:cubicBezTo>
                    <a:pt x="815" y="116"/>
                    <a:pt x="815" y="0"/>
                    <a:pt x="815" y="0"/>
                  </a:cubicBezTo>
                  <a:close/>
                  <a:moveTo>
                    <a:pt x="1339" y="2297"/>
                  </a:moveTo>
                  <a:cubicBezTo>
                    <a:pt x="1339" y="2327"/>
                    <a:pt x="1339" y="2327"/>
                    <a:pt x="1339" y="2327"/>
                  </a:cubicBezTo>
                  <a:lnTo>
                    <a:pt x="1397" y="2327"/>
                  </a:lnTo>
                  <a:lnTo>
                    <a:pt x="1339" y="22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0"/>
            <p:cNvSpPr/>
            <p:nvPr/>
          </p:nvSpPr>
          <p:spPr>
            <a:xfrm>
              <a:off x="7032900" y="1346000"/>
              <a:ext cx="33450" cy="61100"/>
            </a:xfrm>
            <a:custGeom>
              <a:avLst/>
              <a:gdLst/>
              <a:ahLst/>
              <a:cxnLst/>
              <a:rect l="l" t="t" r="r" b="b"/>
              <a:pathLst>
                <a:path w="1338" h="2444" extrusionOk="0">
                  <a:moveTo>
                    <a:pt x="0" y="1"/>
                  </a:moveTo>
                  <a:lnTo>
                    <a:pt x="58" y="408"/>
                  </a:lnTo>
                  <a:cubicBezTo>
                    <a:pt x="116" y="582"/>
                    <a:pt x="175" y="931"/>
                    <a:pt x="175" y="1222"/>
                  </a:cubicBezTo>
                  <a:cubicBezTo>
                    <a:pt x="233" y="1513"/>
                    <a:pt x="291" y="1804"/>
                    <a:pt x="291" y="2036"/>
                  </a:cubicBezTo>
                  <a:cubicBezTo>
                    <a:pt x="291" y="2153"/>
                    <a:pt x="349" y="2269"/>
                    <a:pt x="349" y="2327"/>
                  </a:cubicBezTo>
                  <a:cubicBezTo>
                    <a:pt x="349" y="2385"/>
                    <a:pt x="349" y="2443"/>
                    <a:pt x="349" y="2443"/>
                  </a:cubicBezTo>
                  <a:cubicBezTo>
                    <a:pt x="349" y="2443"/>
                    <a:pt x="349" y="2385"/>
                    <a:pt x="407" y="2327"/>
                  </a:cubicBezTo>
                  <a:cubicBezTo>
                    <a:pt x="407" y="2327"/>
                    <a:pt x="465" y="2269"/>
                    <a:pt x="524" y="2153"/>
                  </a:cubicBezTo>
                  <a:cubicBezTo>
                    <a:pt x="582" y="1978"/>
                    <a:pt x="756" y="1804"/>
                    <a:pt x="873" y="1571"/>
                  </a:cubicBezTo>
                  <a:cubicBezTo>
                    <a:pt x="989" y="1396"/>
                    <a:pt x="1105" y="1164"/>
                    <a:pt x="1163" y="989"/>
                  </a:cubicBezTo>
                  <a:cubicBezTo>
                    <a:pt x="1280" y="815"/>
                    <a:pt x="1338" y="699"/>
                    <a:pt x="1338" y="69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0"/>
            <p:cNvSpPr/>
            <p:nvPr/>
          </p:nvSpPr>
          <p:spPr>
            <a:xfrm>
              <a:off x="7009625" y="1346000"/>
              <a:ext cx="32025" cy="101800"/>
            </a:xfrm>
            <a:custGeom>
              <a:avLst/>
              <a:gdLst/>
              <a:ahLst/>
              <a:cxnLst/>
              <a:rect l="l" t="t" r="r" b="b"/>
              <a:pathLst>
                <a:path w="1281" h="4072" extrusionOk="0">
                  <a:moveTo>
                    <a:pt x="931" y="1"/>
                  </a:moveTo>
                  <a:cubicBezTo>
                    <a:pt x="931" y="1"/>
                    <a:pt x="873" y="117"/>
                    <a:pt x="757" y="291"/>
                  </a:cubicBezTo>
                  <a:cubicBezTo>
                    <a:pt x="698" y="408"/>
                    <a:pt x="582" y="640"/>
                    <a:pt x="466" y="815"/>
                  </a:cubicBezTo>
                  <a:cubicBezTo>
                    <a:pt x="350" y="1048"/>
                    <a:pt x="233" y="1222"/>
                    <a:pt x="117" y="1396"/>
                  </a:cubicBezTo>
                  <a:cubicBezTo>
                    <a:pt x="117" y="1455"/>
                    <a:pt x="59" y="1513"/>
                    <a:pt x="59" y="1571"/>
                  </a:cubicBezTo>
                  <a:lnTo>
                    <a:pt x="1" y="1629"/>
                  </a:lnTo>
                  <a:cubicBezTo>
                    <a:pt x="1" y="1629"/>
                    <a:pt x="1" y="1745"/>
                    <a:pt x="59" y="1978"/>
                  </a:cubicBezTo>
                  <a:cubicBezTo>
                    <a:pt x="59" y="2211"/>
                    <a:pt x="117" y="2502"/>
                    <a:pt x="117" y="2851"/>
                  </a:cubicBezTo>
                  <a:cubicBezTo>
                    <a:pt x="117" y="3141"/>
                    <a:pt x="117" y="3432"/>
                    <a:pt x="117" y="3665"/>
                  </a:cubicBezTo>
                  <a:lnTo>
                    <a:pt x="117" y="4072"/>
                  </a:lnTo>
                  <a:lnTo>
                    <a:pt x="175" y="4072"/>
                  </a:lnTo>
                  <a:cubicBezTo>
                    <a:pt x="175" y="4072"/>
                    <a:pt x="233" y="3956"/>
                    <a:pt x="350" y="3839"/>
                  </a:cubicBezTo>
                  <a:cubicBezTo>
                    <a:pt x="466" y="3665"/>
                    <a:pt x="582" y="3432"/>
                    <a:pt x="757" y="3258"/>
                  </a:cubicBezTo>
                  <a:cubicBezTo>
                    <a:pt x="873" y="3083"/>
                    <a:pt x="989" y="2851"/>
                    <a:pt x="1106" y="2676"/>
                  </a:cubicBezTo>
                  <a:cubicBezTo>
                    <a:pt x="1222" y="2560"/>
                    <a:pt x="1280" y="2443"/>
                    <a:pt x="1280" y="2443"/>
                  </a:cubicBezTo>
                  <a:cubicBezTo>
                    <a:pt x="1280" y="2443"/>
                    <a:pt x="1280" y="2385"/>
                    <a:pt x="1280" y="2327"/>
                  </a:cubicBezTo>
                  <a:cubicBezTo>
                    <a:pt x="1280" y="2269"/>
                    <a:pt x="1222" y="2153"/>
                    <a:pt x="1222" y="2036"/>
                  </a:cubicBezTo>
                  <a:cubicBezTo>
                    <a:pt x="1222" y="1804"/>
                    <a:pt x="1164" y="1513"/>
                    <a:pt x="1106" y="1222"/>
                  </a:cubicBezTo>
                  <a:cubicBezTo>
                    <a:pt x="1106" y="931"/>
                    <a:pt x="1047" y="582"/>
                    <a:pt x="989" y="408"/>
                  </a:cubicBezTo>
                  <a:lnTo>
                    <a:pt x="9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0"/>
            <p:cNvSpPr/>
            <p:nvPr/>
          </p:nvSpPr>
          <p:spPr>
            <a:xfrm>
              <a:off x="6983450" y="1386725"/>
              <a:ext cx="29100" cy="61075"/>
            </a:xfrm>
            <a:custGeom>
              <a:avLst/>
              <a:gdLst/>
              <a:ahLst/>
              <a:cxnLst/>
              <a:rect l="l" t="t" r="r" b="b"/>
              <a:pathLst>
                <a:path w="1164" h="2443" extrusionOk="0">
                  <a:moveTo>
                    <a:pt x="1048" y="0"/>
                  </a:moveTo>
                  <a:cubicBezTo>
                    <a:pt x="1048" y="0"/>
                    <a:pt x="989" y="58"/>
                    <a:pt x="873" y="233"/>
                  </a:cubicBezTo>
                  <a:cubicBezTo>
                    <a:pt x="757" y="349"/>
                    <a:pt x="640" y="582"/>
                    <a:pt x="524" y="756"/>
                  </a:cubicBezTo>
                  <a:cubicBezTo>
                    <a:pt x="408" y="931"/>
                    <a:pt x="291" y="1163"/>
                    <a:pt x="175" y="1280"/>
                  </a:cubicBezTo>
                  <a:cubicBezTo>
                    <a:pt x="59" y="1396"/>
                    <a:pt x="1" y="1512"/>
                    <a:pt x="1" y="1512"/>
                  </a:cubicBezTo>
                  <a:lnTo>
                    <a:pt x="1164" y="2443"/>
                  </a:lnTo>
                  <a:lnTo>
                    <a:pt x="1164" y="2036"/>
                  </a:lnTo>
                  <a:cubicBezTo>
                    <a:pt x="1164" y="1803"/>
                    <a:pt x="1164" y="1512"/>
                    <a:pt x="1164" y="1222"/>
                  </a:cubicBezTo>
                  <a:cubicBezTo>
                    <a:pt x="1164" y="873"/>
                    <a:pt x="1106" y="582"/>
                    <a:pt x="1106" y="349"/>
                  </a:cubicBezTo>
                  <a:cubicBezTo>
                    <a:pt x="1048" y="116"/>
                    <a:pt x="1048"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0"/>
            <p:cNvSpPr/>
            <p:nvPr/>
          </p:nvSpPr>
          <p:spPr>
            <a:xfrm>
              <a:off x="6980550" y="1424525"/>
              <a:ext cx="33450" cy="61100"/>
            </a:xfrm>
            <a:custGeom>
              <a:avLst/>
              <a:gdLst/>
              <a:ahLst/>
              <a:cxnLst/>
              <a:rect l="l" t="t" r="r" b="b"/>
              <a:pathLst>
                <a:path w="1338" h="2444" extrusionOk="0">
                  <a:moveTo>
                    <a:pt x="117" y="0"/>
                  </a:moveTo>
                  <a:cubicBezTo>
                    <a:pt x="117" y="0"/>
                    <a:pt x="117" y="117"/>
                    <a:pt x="117" y="349"/>
                  </a:cubicBezTo>
                  <a:lnTo>
                    <a:pt x="117" y="756"/>
                  </a:lnTo>
                  <a:cubicBezTo>
                    <a:pt x="117" y="873"/>
                    <a:pt x="117" y="1047"/>
                    <a:pt x="117" y="1164"/>
                  </a:cubicBezTo>
                  <a:cubicBezTo>
                    <a:pt x="117" y="1513"/>
                    <a:pt x="117" y="1803"/>
                    <a:pt x="58" y="2036"/>
                  </a:cubicBezTo>
                  <a:cubicBezTo>
                    <a:pt x="58" y="2269"/>
                    <a:pt x="0" y="2443"/>
                    <a:pt x="0" y="2443"/>
                  </a:cubicBezTo>
                  <a:lnTo>
                    <a:pt x="58" y="2443"/>
                  </a:lnTo>
                  <a:cubicBezTo>
                    <a:pt x="58" y="2443"/>
                    <a:pt x="117" y="2327"/>
                    <a:pt x="233" y="2210"/>
                  </a:cubicBezTo>
                  <a:cubicBezTo>
                    <a:pt x="407" y="2036"/>
                    <a:pt x="524" y="1862"/>
                    <a:pt x="698" y="1687"/>
                  </a:cubicBezTo>
                  <a:cubicBezTo>
                    <a:pt x="815" y="1571"/>
                    <a:pt x="873" y="1513"/>
                    <a:pt x="931" y="1396"/>
                  </a:cubicBezTo>
                  <a:cubicBezTo>
                    <a:pt x="1047" y="1338"/>
                    <a:pt x="1105" y="1222"/>
                    <a:pt x="1164" y="1164"/>
                  </a:cubicBezTo>
                  <a:cubicBezTo>
                    <a:pt x="1280" y="989"/>
                    <a:pt x="1338" y="931"/>
                    <a:pt x="1338" y="931"/>
                  </a:cubicBezTo>
                  <a:lnTo>
                    <a:pt x="1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0"/>
            <p:cNvSpPr/>
            <p:nvPr/>
          </p:nvSpPr>
          <p:spPr>
            <a:xfrm>
              <a:off x="6945650" y="1424525"/>
              <a:ext cx="37825" cy="94525"/>
            </a:xfrm>
            <a:custGeom>
              <a:avLst/>
              <a:gdLst/>
              <a:ahLst/>
              <a:cxnLst/>
              <a:rect l="l" t="t" r="r" b="b"/>
              <a:pathLst>
                <a:path w="1513" h="3781" extrusionOk="0">
                  <a:moveTo>
                    <a:pt x="1513" y="0"/>
                  </a:moveTo>
                  <a:cubicBezTo>
                    <a:pt x="1513" y="0"/>
                    <a:pt x="1454" y="59"/>
                    <a:pt x="1338" y="233"/>
                  </a:cubicBezTo>
                  <a:cubicBezTo>
                    <a:pt x="1280" y="291"/>
                    <a:pt x="1222" y="349"/>
                    <a:pt x="1164" y="466"/>
                  </a:cubicBezTo>
                  <a:cubicBezTo>
                    <a:pt x="1105" y="524"/>
                    <a:pt x="1047" y="640"/>
                    <a:pt x="931" y="698"/>
                  </a:cubicBezTo>
                  <a:cubicBezTo>
                    <a:pt x="815" y="873"/>
                    <a:pt x="640" y="1047"/>
                    <a:pt x="524" y="1164"/>
                  </a:cubicBezTo>
                  <a:cubicBezTo>
                    <a:pt x="408" y="1280"/>
                    <a:pt x="349" y="1396"/>
                    <a:pt x="349" y="1396"/>
                  </a:cubicBezTo>
                  <a:cubicBezTo>
                    <a:pt x="349" y="1396"/>
                    <a:pt x="349" y="1513"/>
                    <a:pt x="291" y="1745"/>
                  </a:cubicBezTo>
                  <a:cubicBezTo>
                    <a:pt x="291" y="1978"/>
                    <a:pt x="233" y="2269"/>
                    <a:pt x="233" y="2559"/>
                  </a:cubicBezTo>
                  <a:cubicBezTo>
                    <a:pt x="175" y="2850"/>
                    <a:pt x="117" y="3199"/>
                    <a:pt x="59" y="3432"/>
                  </a:cubicBezTo>
                  <a:cubicBezTo>
                    <a:pt x="0" y="3606"/>
                    <a:pt x="0" y="3781"/>
                    <a:pt x="0" y="3781"/>
                  </a:cubicBezTo>
                  <a:cubicBezTo>
                    <a:pt x="0" y="3781"/>
                    <a:pt x="59" y="3723"/>
                    <a:pt x="233" y="3606"/>
                  </a:cubicBezTo>
                  <a:cubicBezTo>
                    <a:pt x="349" y="3490"/>
                    <a:pt x="524" y="3316"/>
                    <a:pt x="757" y="3141"/>
                  </a:cubicBezTo>
                  <a:cubicBezTo>
                    <a:pt x="931" y="2967"/>
                    <a:pt x="1105" y="2792"/>
                    <a:pt x="1222" y="2618"/>
                  </a:cubicBezTo>
                  <a:cubicBezTo>
                    <a:pt x="1338" y="2501"/>
                    <a:pt x="1454" y="2443"/>
                    <a:pt x="1454" y="2443"/>
                  </a:cubicBezTo>
                  <a:lnTo>
                    <a:pt x="1396" y="2443"/>
                  </a:lnTo>
                  <a:cubicBezTo>
                    <a:pt x="1396" y="2443"/>
                    <a:pt x="1454" y="2269"/>
                    <a:pt x="1454" y="2036"/>
                  </a:cubicBezTo>
                  <a:cubicBezTo>
                    <a:pt x="1513" y="1803"/>
                    <a:pt x="1513" y="1513"/>
                    <a:pt x="1513" y="1164"/>
                  </a:cubicBezTo>
                  <a:cubicBezTo>
                    <a:pt x="1513" y="1047"/>
                    <a:pt x="1513" y="873"/>
                    <a:pt x="1513" y="756"/>
                  </a:cubicBezTo>
                  <a:lnTo>
                    <a:pt x="1513" y="349"/>
                  </a:lnTo>
                  <a:cubicBezTo>
                    <a:pt x="1513" y="117"/>
                    <a:pt x="1513" y="0"/>
                    <a:pt x="1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0"/>
            <p:cNvSpPr/>
            <p:nvPr/>
          </p:nvSpPr>
          <p:spPr>
            <a:xfrm>
              <a:off x="6920925" y="1459425"/>
              <a:ext cx="32025" cy="59625"/>
            </a:xfrm>
            <a:custGeom>
              <a:avLst/>
              <a:gdLst/>
              <a:ahLst/>
              <a:cxnLst/>
              <a:rect l="l" t="t" r="r" b="b"/>
              <a:pathLst>
                <a:path w="1281" h="2385" extrusionOk="0">
                  <a:moveTo>
                    <a:pt x="1280" y="0"/>
                  </a:moveTo>
                  <a:lnTo>
                    <a:pt x="1106" y="175"/>
                  </a:lnTo>
                  <a:cubicBezTo>
                    <a:pt x="989" y="349"/>
                    <a:pt x="815" y="466"/>
                    <a:pt x="640" y="640"/>
                  </a:cubicBezTo>
                  <a:cubicBezTo>
                    <a:pt x="466" y="814"/>
                    <a:pt x="350" y="931"/>
                    <a:pt x="175" y="1047"/>
                  </a:cubicBezTo>
                  <a:lnTo>
                    <a:pt x="1" y="1222"/>
                  </a:lnTo>
                  <a:lnTo>
                    <a:pt x="931" y="2385"/>
                  </a:lnTo>
                  <a:cubicBezTo>
                    <a:pt x="931" y="2385"/>
                    <a:pt x="989" y="2269"/>
                    <a:pt x="1048" y="2036"/>
                  </a:cubicBezTo>
                  <a:cubicBezTo>
                    <a:pt x="1106" y="1803"/>
                    <a:pt x="1164" y="1454"/>
                    <a:pt x="1164" y="1163"/>
                  </a:cubicBezTo>
                  <a:cubicBezTo>
                    <a:pt x="1222" y="873"/>
                    <a:pt x="1280" y="582"/>
                    <a:pt x="1280" y="349"/>
                  </a:cubicBezTo>
                  <a:cubicBezTo>
                    <a:pt x="1280" y="117"/>
                    <a:pt x="1280" y="0"/>
                    <a:pt x="1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0"/>
            <p:cNvSpPr/>
            <p:nvPr/>
          </p:nvSpPr>
          <p:spPr>
            <a:xfrm>
              <a:off x="6904925" y="1489950"/>
              <a:ext cx="39300" cy="59650"/>
            </a:xfrm>
            <a:custGeom>
              <a:avLst/>
              <a:gdLst/>
              <a:ahLst/>
              <a:cxnLst/>
              <a:rect l="l" t="t" r="r" b="b"/>
              <a:pathLst>
                <a:path w="1572" h="2386" extrusionOk="0">
                  <a:moveTo>
                    <a:pt x="641" y="1"/>
                  </a:moveTo>
                  <a:cubicBezTo>
                    <a:pt x="641" y="1"/>
                    <a:pt x="582" y="175"/>
                    <a:pt x="582" y="350"/>
                  </a:cubicBezTo>
                  <a:cubicBezTo>
                    <a:pt x="524" y="582"/>
                    <a:pt x="466" y="873"/>
                    <a:pt x="350" y="1164"/>
                  </a:cubicBezTo>
                  <a:cubicBezTo>
                    <a:pt x="292" y="1455"/>
                    <a:pt x="175" y="1745"/>
                    <a:pt x="117" y="1978"/>
                  </a:cubicBezTo>
                  <a:cubicBezTo>
                    <a:pt x="59" y="2211"/>
                    <a:pt x="1" y="2385"/>
                    <a:pt x="1" y="2385"/>
                  </a:cubicBezTo>
                  <a:cubicBezTo>
                    <a:pt x="1" y="2385"/>
                    <a:pt x="59" y="2269"/>
                    <a:pt x="234" y="2211"/>
                  </a:cubicBezTo>
                  <a:cubicBezTo>
                    <a:pt x="408" y="2094"/>
                    <a:pt x="641" y="1978"/>
                    <a:pt x="815" y="1804"/>
                  </a:cubicBezTo>
                  <a:cubicBezTo>
                    <a:pt x="990" y="1629"/>
                    <a:pt x="1222" y="1513"/>
                    <a:pt x="1339" y="1397"/>
                  </a:cubicBezTo>
                  <a:cubicBezTo>
                    <a:pt x="1513" y="1280"/>
                    <a:pt x="1571" y="1164"/>
                    <a:pt x="1571" y="1164"/>
                  </a:cubicBezTo>
                  <a:lnTo>
                    <a:pt x="6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0"/>
            <p:cNvSpPr/>
            <p:nvPr/>
          </p:nvSpPr>
          <p:spPr>
            <a:xfrm>
              <a:off x="6859850" y="1489950"/>
              <a:ext cx="61100" cy="82900"/>
            </a:xfrm>
            <a:custGeom>
              <a:avLst/>
              <a:gdLst/>
              <a:ahLst/>
              <a:cxnLst/>
              <a:rect l="l" t="t" r="r" b="b"/>
              <a:pathLst>
                <a:path w="2444" h="3316" extrusionOk="0">
                  <a:moveTo>
                    <a:pt x="2444" y="1"/>
                  </a:moveTo>
                  <a:lnTo>
                    <a:pt x="2211" y="175"/>
                  </a:lnTo>
                  <a:cubicBezTo>
                    <a:pt x="2095" y="291"/>
                    <a:pt x="1920" y="408"/>
                    <a:pt x="1688" y="582"/>
                  </a:cubicBezTo>
                  <a:cubicBezTo>
                    <a:pt x="1513" y="699"/>
                    <a:pt x="1339" y="815"/>
                    <a:pt x="1222" y="931"/>
                  </a:cubicBezTo>
                  <a:cubicBezTo>
                    <a:pt x="1048" y="1048"/>
                    <a:pt x="990" y="1106"/>
                    <a:pt x="990" y="1106"/>
                  </a:cubicBezTo>
                  <a:cubicBezTo>
                    <a:pt x="990" y="1106"/>
                    <a:pt x="990" y="1106"/>
                    <a:pt x="931" y="1164"/>
                  </a:cubicBezTo>
                  <a:cubicBezTo>
                    <a:pt x="931" y="1280"/>
                    <a:pt x="873" y="1338"/>
                    <a:pt x="873" y="1455"/>
                  </a:cubicBezTo>
                  <a:cubicBezTo>
                    <a:pt x="815" y="1629"/>
                    <a:pt x="699" y="1920"/>
                    <a:pt x="582" y="2211"/>
                  </a:cubicBezTo>
                  <a:cubicBezTo>
                    <a:pt x="466" y="2502"/>
                    <a:pt x="292" y="2734"/>
                    <a:pt x="175" y="2967"/>
                  </a:cubicBezTo>
                  <a:cubicBezTo>
                    <a:pt x="117" y="3083"/>
                    <a:pt x="59" y="3141"/>
                    <a:pt x="59" y="3200"/>
                  </a:cubicBezTo>
                  <a:cubicBezTo>
                    <a:pt x="1" y="3258"/>
                    <a:pt x="1" y="3316"/>
                    <a:pt x="1" y="3316"/>
                  </a:cubicBezTo>
                  <a:cubicBezTo>
                    <a:pt x="1" y="3316"/>
                    <a:pt x="466" y="3141"/>
                    <a:pt x="931" y="2909"/>
                  </a:cubicBezTo>
                  <a:cubicBezTo>
                    <a:pt x="1164" y="2792"/>
                    <a:pt x="1339" y="2618"/>
                    <a:pt x="1513" y="2560"/>
                  </a:cubicBezTo>
                  <a:cubicBezTo>
                    <a:pt x="1629" y="2502"/>
                    <a:pt x="1688" y="2443"/>
                    <a:pt x="1746" y="2385"/>
                  </a:cubicBezTo>
                  <a:lnTo>
                    <a:pt x="1804" y="2385"/>
                  </a:lnTo>
                  <a:cubicBezTo>
                    <a:pt x="1804" y="2385"/>
                    <a:pt x="1862" y="2211"/>
                    <a:pt x="1920" y="1978"/>
                  </a:cubicBezTo>
                  <a:cubicBezTo>
                    <a:pt x="1978" y="1745"/>
                    <a:pt x="2095" y="1455"/>
                    <a:pt x="2153" y="1164"/>
                  </a:cubicBezTo>
                  <a:cubicBezTo>
                    <a:pt x="2269" y="873"/>
                    <a:pt x="2327" y="582"/>
                    <a:pt x="2385" y="350"/>
                  </a:cubicBezTo>
                  <a:cubicBezTo>
                    <a:pt x="2385" y="175"/>
                    <a:pt x="2444" y="1"/>
                    <a:pt x="2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0"/>
            <p:cNvSpPr/>
            <p:nvPr/>
          </p:nvSpPr>
          <p:spPr>
            <a:xfrm>
              <a:off x="6845325" y="1517575"/>
              <a:ext cx="39275" cy="55275"/>
            </a:xfrm>
            <a:custGeom>
              <a:avLst/>
              <a:gdLst/>
              <a:ahLst/>
              <a:cxnLst/>
              <a:rect l="l" t="t" r="r" b="b"/>
              <a:pathLst>
                <a:path w="1571" h="2211" extrusionOk="0">
                  <a:moveTo>
                    <a:pt x="1454" y="1"/>
                  </a:moveTo>
                  <a:cubicBezTo>
                    <a:pt x="1454" y="59"/>
                    <a:pt x="1396" y="117"/>
                    <a:pt x="1338" y="117"/>
                  </a:cubicBezTo>
                  <a:cubicBezTo>
                    <a:pt x="1163" y="233"/>
                    <a:pt x="989" y="350"/>
                    <a:pt x="814" y="408"/>
                  </a:cubicBezTo>
                  <a:cubicBezTo>
                    <a:pt x="407" y="640"/>
                    <a:pt x="0" y="815"/>
                    <a:pt x="0" y="815"/>
                  </a:cubicBezTo>
                  <a:lnTo>
                    <a:pt x="524" y="2211"/>
                  </a:lnTo>
                  <a:cubicBezTo>
                    <a:pt x="524" y="2211"/>
                    <a:pt x="582" y="2153"/>
                    <a:pt x="582" y="2095"/>
                  </a:cubicBezTo>
                  <a:cubicBezTo>
                    <a:pt x="640" y="2036"/>
                    <a:pt x="698" y="1978"/>
                    <a:pt x="756" y="1862"/>
                  </a:cubicBezTo>
                  <a:cubicBezTo>
                    <a:pt x="873" y="1629"/>
                    <a:pt x="989" y="1397"/>
                    <a:pt x="1163" y="1106"/>
                  </a:cubicBezTo>
                  <a:cubicBezTo>
                    <a:pt x="1280" y="815"/>
                    <a:pt x="1338" y="524"/>
                    <a:pt x="1454" y="350"/>
                  </a:cubicBezTo>
                  <a:cubicBezTo>
                    <a:pt x="1454" y="233"/>
                    <a:pt x="1512" y="117"/>
                    <a:pt x="1512" y="59"/>
                  </a:cubicBezTo>
                  <a:cubicBezTo>
                    <a:pt x="1512" y="1"/>
                    <a:pt x="1571" y="1"/>
                    <a:pt x="1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0"/>
            <p:cNvSpPr/>
            <p:nvPr/>
          </p:nvSpPr>
          <p:spPr>
            <a:xfrm>
              <a:off x="6808975" y="1537925"/>
              <a:ext cx="50900" cy="49475"/>
            </a:xfrm>
            <a:custGeom>
              <a:avLst/>
              <a:gdLst/>
              <a:ahLst/>
              <a:cxnLst/>
              <a:rect l="l" t="t" r="r" b="b"/>
              <a:pathLst>
                <a:path w="2036" h="1979" extrusionOk="0">
                  <a:moveTo>
                    <a:pt x="1454" y="1"/>
                  </a:moveTo>
                  <a:lnTo>
                    <a:pt x="1396" y="59"/>
                  </a:lnTo>
                  <a:cubicBezTo>
                    <a:pt x="1396" y="117"/>
                    <a:pt x="1338" y="234"/>
                    <a:pt x="1280" y="292"/>
                  </a:cubicBezTo>
                  <a:cubicBezTo>
                    <a:pt x="1163" y="524"/>
                    <a:pt x="989" y="757"/>
                    <a:pt x="814" y="990"/>
                  </a:cubicBezTo>
                  <a:cubicBezTo>
                    <a:pt x="756" y="1106"/>
                    <a:pt x="640" y="1222"/>
                    <a:pt x="582" y="1339"/>
                  </a:cubicBezTo>
                  <a:cubicBezTo>
                    <a:pt x="465" y="1455"/>
                    <a:pt x="349" y="1571"/>
                    <a:pt x="291" y="1688"/>
                  </a:cubicBezTo>
                  <a:cubicBezTo>
                    <a:pt x="233" y="1746"/>
                    <a:pt x="175" y="1804"/>
                    <a:pt x="117" y="1862"/>
                  </a:cubicBezTo>
                  <a:cubicBezTo>
                    <a:pt x="58" y="1920"/>
                    <a:pt x="0" y="1978"/>
                    <a:pt x="0" y="1978"/>
                  </a:cubicBezTo>
                  <a:cubicBezTo>
                    <a:pt x="0" y="1978"/>
                    <a:pt x="524" y="1862"/>
                    <a:pt x="1047" y="1746"/>
                  </a:cubicBezTo>
                  <a:cubicBezTo>
                    <a:pt x="1280" y="1688"/>
                    <a:pt x="1512" y="1571"/>
                    <a:pt x="1745" y="1513"/>
                  </a:cubicBezTo>
                  <a:cubicBezTo>
                    <a:pt x="1803" y="1513"/>
                    <a:pt x="1861" y="1455"/>
                    <a:pt x="1920" y="1455"/>
                  </a:cubicBezTo>
                  <a:cubicBezTo>
                    <a:pt x="1978" y="1397"/>
                    <a:pt x="2036" y="1397"/>
                    <a:pt x="2036" y="1397"/>
                  </a:cubicBezTo>
                  <a:lnTo>
                    <a:pt x="1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0"/>
            <p:cNvSpPr/>
            <p:nvPr/>
          </p:nvSpPr>
          <p:spPr>
            <a:xfrm>
              <a:off x="6756625" y="1537925"/>
              <a:ext cx="88725" cy="52375"/>
            </a:xfrm>
            <a:custGeom>
              <a:avLst/>
              <a:gdLst/>
              <a:ahLst/>
              <a:cxnLst/>
              <a:rect l="l" t="t" r="r" b="b"/>
              <a:pathLst>
                <a:path w="3549" h="2095" extrusionOk="0">
                  <a:moveTo>
                    <a:pt x="3490" y="1"/>
                  </a:moveTo>
                  <a:cubicBezTo>
                    <a:pt x="3432" y="59"/>
                    <a:pt x="3374" y="59"/>
                    <a:pt x="3257" y="59"/>
                  </a:cubicBezTo>
                  <a:cubicBezTo>
                    <a:pt x="3141" y="117"/>
                    <a:pt x="2908" y="234"/>
                    <a:pt x="2734" y="292"/>
                  </a:cubicBezTo>
                  <a:cubicBezTo>
                    <a:pt x="2269" y="408"/>
                    <a:pt x="1862" y="466"/>
                    <a:pt x="1862" y="466"/>
                  </a:cubicBezTo>
                  <a:cubicBezTo>
                    <a:pt x="1862" y="466"/>
                    <a:pt x="1803" y="583"/>
                    <a:pt x="1629" y="757"/>
                  </a:cubicBezTo>
                  <a:cubicBezTo>
                    <a:pt x="1454" y="873"/>
                    <a:pt x="1280" y="1106"/>
                    <a:pt x="1047" y="1281"/>
                  </a:cubicBezTo>
                  <a:cubicBezTo>
                    <a:pt x="931" y="1397"/>
                    <a:pt x="815" y="1513"/>
                    <a:pt x="698" y="1571"/>
                  </a:cubicBezTo>
                  <a:cubicBezTo>
                    <a:pt x="582" y="1688"/>
                    <a:pt x="466" y="1746"/>
                    <a:pt x="349" y="1804"/>
                  </a:cubicBezTo>
                  <a:cubicBezTo>
                    <a:pt x="233" y="1862"/>
                    <a:pt x="175" y="1920"/>
                    <a:pt x="117" y="1978"/>
                  </a:cubicBezTo>
                  <a:cubicBezTo>
                    <a:pt x="0" y="1978"/>
                    <a:pt x="0" y="2037"/>
                    <a:pt x="0" y="2037"/>
                  </a:cubicBezTo>
                  <a:lnTo>
                    <a:pt x="349" y="2037"/>
                  </a:lnTo>
                  <a:cubicBezTo>
                    <a:pt x="407" y="2037"/>
                    <a:pt x="524" y="2095"/>
                    <a:pt x="640" y="2095"/>
                  </a:cubicBezTo>
                  <a:lnTo>
                    <a:pt x="1047" y="2095"/>
                  </a:lnTo>
                  <a:cubicBezTo>
                    <a:pt x="1338" y="2095"/>
                    <a:pt x="1571" y="2037"/>
                    <a:pt x="1803" y="2037"/>
                  </a:cubicBezTo>
                  <a:cubicBezTo>
                    <a:pt x="1978" y="1978"/>
                    <a:pt x="2094" y="1978"/>
                    <a:pt x="2094" y="1978"/>
                  </a:cubicBezTo>
                  <a:cubicBezTo>
                    <a:pt x="2094" y="1978"/>
                    <a:pt x="2152" y="1920"/>
                    <a:pt x="2211" y="1862"/>
                  </a:cubicBezTo>
                  <a:cubicBezTo>
                    <a:pt x="2269" y="1804"/>
                    <a:pt x="2327" y="1746"/>
                    <a:pt x="2385" y="1688"/>
                  </a:cubicBezTo>
                  <a:cubicBezTo>
                    <a:pt x="2443" y="1571"/>
                    <a:pt x="2559" y="1455"/>
                    <a:pt x="2676" y="1339"/>
                  </a:cubicBezTo>
                  <a:cubicBezTo>
                    <a:pt x="2734" y="1222"/>
                    <a:pt x="2850" y="1106"/>
                    <a:pt x="2908" y="990"/>
                  </a:cubicBezTo>
                  <a:cubicBezTo>
                    <a:pt x="3083" y="757"/>
                    <a:pt x="3257" y="524"/>
                    <a:pt x="3374" y="292"/>
                  </a:cubicBezTo>
                  <a:cubicBezTo>
                    <a:pt x="3432" y="234"/>
                    <a:pt x="3490" y="117"/>
                    <a:pt x="3490" y="59"/>
                  </a:cubicBezTo>
                  <a:lnTo>
                    <a:pt x="3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0"/>
            <p:cNvSpPr/>
            <p:nvPr/>
          </p:nvSpPr>
          <p:spPr>
            <a:xfrm>
              <a:off x="6756625" y="1549575"/>
              <a:ext cx="46550" cy="39275"/>
            </a:xfrm>
            <a:custGeom>
              <a:avLst/>
              <a:gdLst/>
              <a:ahLst/>
              <a:cxnLst/>
              <a:rect l="l" t="t" r="r" b="b"/>
              <a:pathLst>
                <a:path w="1862" h="1571" extrusionOk="0">
                  <a:moveTo>
                    <a:pt x="1862" y="0"/>
                  </a:moveTo>
                  <a:cubicBezTo>
                    <a:pt x="1861" y="0"/>
                    <a:pt x="1745" y="0"/>
                    <a:pt x="1571" y="58"/>
                  </a:cubicBezTo>
                  <a:lnTo>
                    <a:pt x="175" y="58"/>
                  </a:lnTo>
                  <a:lnTo>
                    <a:pt x="1" y="1567"/>
                  </a:lnTo>
                  <a:lnTo>
                    <a:pt x="1" y="1567"/>
                  </a:lnTo>
                  <a:cubicBezTo>
                    <a:pt x="3" y="1554"/>
                    <a:pt x="18" y="1512"/>
                    <a:pt x="117" y="1512"/>
                  </a:cubicBezTo>
                  <a:cubicBezTo>
                    <a:pt x="175" y="1454"/>
                    <a:pt x="233" y="1396"/>
                    <a:pt x="349" y="1338"/>
                  </a:cubicBezTo>
                  <a:cubicBezTo>
                    <a:pt x="466" y="1280"/>
                    <a:pt x="582" y="1222"/>
                    <a:pt x="698" y="1105"/>
                  </a:cubicBezTo>
                  <a:cubicBezTo>
                    <a:pt x="815" y="1047"/>
                    <a:pt x="931" y="931"/>
                    <a:pt x="1047" y="815"/>
                  </a:cubicBezTo>
                  <a:cubicBezTo>
                    <a:pt x="1280" y="640"/>
                    <a:pt x="1454" y="407"/>
                    <a:pt x="1629" y="291"/>
                  </a:cubicBezTo>
                  <a:cubicBezTo>
                    <a:pt x="1803" y="117"/>
                    <a:pt x="1862" y="0"/>
                    <a:pt x="1862" y="0"/>
                  </a:cubicBezTo>
                  <a:close/>
                  <a:moveTo>
                    <a:pt x="1" y="1567"/>
                  </a:moveTo>
                  <a:cubicBezTo>
                    <a:pt x="0" y="1569"/>
                    <a:pt x="0" y="1571"/>
                    <a:pt x="0" y="1571"/>
                  </a:cubicBezTo>
                  <a:lnTo>
                    <a:pt x="1" y="15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0"/>
            <p:cNvSpPr/>
            <p:nvPr/>
          </p:nvSpPr>
          <p:spPr>
            <a:xfrm>
              <a:off x="6704275" y="1551025"/>
              <a:ext cx="56725" cy="37825"/>
            </a:xfrm>
            <a:custGeom>
              <a:avLst/>
              <a:gdLst/>
              <a:ahLst/>
              <a:cxnLst/>
              <a:rect l="l" t="t" r="r" b="b"/>
              <a:pathLst>
                <a:path w="2269" h="1513" extrusionOk="0">
                  <a:moveTo>
                    <a:pt x="2269" y="0"/>
                  </a:moveTo>
                  <a:cubicBezTo>
                    <a:pt x="2269" y="0"/>
                    <a:pt x="2211" y="0"/>
                    <a:pt x="2211" y="59"/>
                  </a:cubicBezTo>
                  <a:cubicBezTo>
                    <a:pt x="2153" y="59"/>
                    <a:pt x="2036" y="117"/>
                    <a:pt x="1978" y="175"/>
                  </a:cubicBezTo>
                  <a:cubicBezTo>
                    <a:pt x="1804" y="291"/>
                    <a:pt x="1513" y="408"/>
                    <a:pt x="1222" y="524"/>
                  </a:cubicBezTo>
                  <a:cubicBezTo>
                    <a:pt x="931" y="640"/>
                    <a:pt x="640" y="757"/>
                    <a:pt x="408" y="757"/>
                  </a:cubicBezTo>
                  <a:cubicBezTo>
                    <a:pt x="175" y="815"/>
                    <a:pt x="1" y="873"/>
                    <a:pt x="1" y="873"/>
                  </a:cubicBezTo>
                  <a:cubicBezTo>
                    <a:pt x="1" y="873"/>
                    <a:pt x="117" y="931"/>
                    <a:pt x="291" y="1047"/>
                  </a:cubicBezTo>
                  <a:cubicBezTo>
                    <a:pt x="524" y="1106"/>
                    <a:pt x="757" y="1222"/>
                    <a:pt x="1047" y="1280"/>
                  </a:cubicBezTo>
                  <a:cubicBezTo>
                    <a:pt x="1280" y="1338"/>
                    <a:pt x="1571" y="1454"/>
                    <a:pt x="1745" y="1454"/>
                  </a:cubicBezTo>
                  <a:cubicBezTo>
                    <a:pt x="1862" y="1454"/>
                    <a:pt x="1920" y="1513"/>
                    <a:pt x="1978" y="1513"/>
                  </a:cubicBezTo>
                  <a:lnTo>
                    <a:pt x="2094" y="1513"/>
                  </a:lnTo>
                  <a:lnTo>
                    <a:pt x="2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0"/>
            <p:cNvSpPr/>
            <p:nvPr/>
          </p:nvSpPr>
          <p:spPr>
            <a:xfrm>
              <a:off x="6662100" y="1537925"/>
              <a:ext cx="98900" cy="34925"/>
            </a:xfrm>
            <a:custGeom>
              <a:avLst/>
              <a:gdLst/>
              <a:ahLst/>
              <a:cxnLst/>
              <a:rect l="l" t="t" r="r" b="b"/>
              <a:pathLst>
                <a:path w="3956" h="1397" extrusionOk="0">
                  <a:moveTo>
                    <a:pt x="1" y="1"/>
                  </a:moveTo>
                  <a:cubicBezTo>
                    <a:pt x="1" y="1"/>
                    <a:pt x="117" y="59"/>
                    <a:pt x="233" y="234"/>
                  </a:cubicBezTo>
                  <a:cubicBezTo>
                    <a:pt x="292" y="292"/>
                    <a:pt x="408" y="408"/>
                    <a:pt x="466" y="524"/>
                  </a:cubicBezTo>
                  <a:cubicBezTo>
                    <a:pt x="582" y="583"/>
                    <a:pt x="699" y="699"/>
                    <a:pt x="815" y="757"/>
                  </a:cubicBezTo>
                  <a:cubicBezTo>
                    <a:pt x="873" y="873"/>
                    <a:pt x="990" y="932"/>
                    <a:pt x="1106" y="1048"/>
                  </a:cubicBezTo>
                  <a:lnTo>
                    <a:pt x="1280" y="1106"/>
                  </a:lnTo>
                  <a:cubicBezTo>
                    <a:pt x="1280" y="1164"/>
                    <a:pt x="1339" y="1164"/>
                    <a:pt x="1397" y="1222"/>
                  </a:cubicBezTo>
                  <a:cubicBezTo>
                    <a:pt x="1513" y="1281"/>
                    <a:pt x="1571" y="1339"/>
                    <a:pt x="1629" y="1339"/>
                  </a:cubicBezTo>
                  <a:cubicBezTo>
                    <a:pt x="1688" y="1397"/>
                    <a:pt x="1688" y="1397"/>
                    <a:pt x="1688" y="1397"/>
                  </a:cubicBezTo>
                  <a:cubicBezTo>
                    <a:pt x="1688" y="1397"/>
                    <a:pt x="1862" y="1339"/>
                    <a:pt x="2095" y="1281"/>
                  </a:cubicBezTo>
                  <a:cubicBezTo>
                    <a:pt x="2327" y="1281"/>
                    <a:pt x="2618" y="1164"/>
                    <a:pt x="2909" y="1048"/>
                  </a:cubicBezTo>
                  <a:cubicBezTo>
                    <a:pt x="3200" y="932"/>
                    <a:pt x="3491" y="815"/>
                    <a:pt x="3665" y="699"/>
                  </a:cubicBezTo>
                  <a:cubicBezTo>
                    <a:pt x="3723" y="641"/>
                    <a:pt x="3840" y="583"/>
                    <a:pt x="3898" y="583"/>
                  </a:cubicBezTo>
                  <a:cubicBezTo>
                    <a:pt x="3898" y="524"/>
                    <a:pt x="3956" y="524"/>
                    <a:pt x="3956" y="524"/>
                  </a:cubicBezTo>
                  <a:lnTo>
                    <a:pt x="3898" y="524"/>
                  </a:lnTo>
                  <a:cubicBezTo>
                    <a:pt x="3840" y="524"/>
                    <a:pt x="3781" y="466"/>
                    <a:pt x="3723" y="466"/>
                  </a:cubicBezTo>
                  <a:cubicBezTo>
                    <a:pt x="3549" y="466"/>
                    <a:pt x="3374" y="408"/>
                    <a:pt x="3142" y="350"/>
                  </a:cubicBezTo>
                  <a:cubicBezTo>
                    <a:pt x="2967" y="292"/>
                    <a:pt x="2793" y="234"/>
                    <a:pt x="2618" y="175"/>
                  </a:cubicBezTo>
                  <a:cubicBezTo>
                    <a:pt x="2502" y="117"/>
                    <a:pt x="2385" y="59"/>
                    <a:pt x="2385" y="59"/>
                  </a:cubicBezTo>
                  <a:lnTo>
                    <a:pt x="2327" y="59"/>
                  </a:lnTo>
                  <a:cubicBezTo>
                    <a:pt x="2269" y="59"/>
                    <a:pt x="2153" y="117"/>
                    <a:pt x="2095" y="117"/>
                  </a:cubicBezTo>
                  <a:cubicBezTo>
                    <a:pt x="2036" y="117"/>
                    <a:pt x="1978" y="117"/>
                    <a:pt x="1920" y="175"/>
                  </a:cubicBezTo>
                  <a:lnTo>
                    <a:pt x="815" y="175"/>
                  </a:lnTo>
                  <a:cubicBezTo>
                    <a:pt x="641" y="117"/>
                    <a:pt x="524" y="117"/>
                    <a:pt x="408" y="59"/>
                  </a:cubicBezTo>
                  <a:cubicBezTo>
                    <a:pt x="175"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0"/>
            <p:cNvSpPr/>
            <p:nvPr/>
          </p:nvSpPr>
          <p:spPr>
            <a:xfrm>
              <a:off x="6662100" y="1513225"/>
              <a:ext cx="59650" cy="29100"/>
            </a:xfrm>
            <a:custGeom>
              <a:avLst/>
              <a:gdLst/>
              <a:ahLst/>
              <a:cxnLst/>
              <a:rect l="l" t="t" r="r" b="b"/>
              <a:pathLst>
                <a:path w="2386" h="1164" extrusionOk="0">
                  <a:moveTo>
                    <a:pt x="1222" y="0"/>
                  </a:moveTo>
                  <a:lnTo>
                    <a:pt x="1" y="931"/>
                  </a:lnTo>
                  <a:lnTo>
                    <a:pt x="1" y="989"/>
                  </a:lnTo>
                  <a:cubicBezTo>
                    <a:pt x="1" y="989"/>
                    <a:pt x="175" y="989"/>
                    <a:pt x="408" y="1047"/>
                  </a:cubicBezTo>
                  <a:cubicBezTo>
                    <a:pt x="524" y="1105"/>
                    <a:pt x="641" y="1105"/>
                    <a:pt x="815" y="1163"/>
                  </a:cubicBezTo>
                  <a:lnTo>
                    <a:pt x="1862" y="1163"/>
                  </a:lnTo>
                  <a:cubicBezTo>
                    <a:pt x="1978" y="1105"/>
                    <a:pt x="2036" y="1105"/>
                    <a:pt x="2036" y="1105"/>
                  </a:cubicBezTo>
                  <a:cubicBezTo>
                    <a:pt x="2153" y="1105"/>
                    <a:pt x="2269" y="1047"/>
                    <a:pt x="2327" y="1047"/>
                  </a:cubicBezTo>
                  <a:lnTo>
                    <a:pt x="2385" y="1047"/>
                  </a:lnTo>
                  <a:cubicBezTo>
                    <a:pt x="2385" y="1047"/>
                    <a:pt x="2385" y="1047"/>
                    <a:pt x="2327" y="989"/>
                  </a:cubicBezTo>
                  <a:cubicBezTo>
                    <a:pt x="2327" y="989"/>
                    <a:pt x="2269" y="931"/>
                    <a:pt x="2211" y="931"/>
                  </a:cubicBezTo>
                  <a:cubicBezTo>
                    <a:pt x="2153" y="873"/>
                    <a:pt x="2153" y="873"/>
                    <a:pt x="2095" y="873"/>
                  </a:cubicBezTo>
                  <a:cubicBezTo>
                    <a:pt x="2036" y="814"/>
                    <a:pt x="2036" y="814"/>
                    <a:pt x="1978" y="756"/>
                  </a:cubicBezTo>
                  <a:cubicBezTo>
                    <a:pt x="1920" y="698"/>
                    <a:pt x="1804" y="640"/>
                    <a:pt x="1746" y="582"/>
                  </a:cubicBezTo>
                  <a:cubicBezTo>
                    <a:pt x="1688" y="524"/>
                    <a:pt x="1629" y="466"/>
                    <a:pt x="1513" y="407"/>
                  </a:cubicBezTo>
                  <a:cubicBezTo>
                    <a:pt x="1455" y="349"/>
                    <a:pt x="1397" y="233"/>
                    <a:pt x="1339" y="233"/>
                  </a:cubicBezTo>
                  <a:cubicBezTo>
                    <a:pt x="1280" y="117"/>
                    <a:pt x="1222" y="0"/>
                    <a:pt x="1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0"/>
            <p:cNvSpPr/>
            <p:nvPr/>
          </p:nvSpPr>
          <p:spPr>
            <a:xfrm>
              <a:off x="7092500" y="1072700"/>
              <a:ext cx="241400" cy="54050"/>
            </a:xfrm>
            <a:custGeom>
              <a:avLst/>
              <a:gdLst/>
              <a:ahLst/>
              <a:cxnLst/>
              <a:rect l="l" t="t" r="r" b="b"/>
              <a:pathLst>
                <a:path w="9656" h="2162" extrusionOk="0">
                  <a:moveTo>
                    <a:pt x="2448" y="0"/>
                  </a:moveTo>
                  <a:cubicBezTo>
                    <a:pt x="1854" y="0"/>
                    <a:pt x="1251" y="19"/>
                    <a:pt x="641" y="56"/>
                  </a:cubicBezTo>
                  <a:cubicBezTo>
                    <a:pt x="466" y="56"/>
                    <a:pt x="292" y="173"/>
                    <a:pt x="175" y="289"/>
                  </a:cubicBezTo>
                  <a:cubicBezTo>
                    <a:pt x="59" y="405"/>
                    <a:pt x="1" y="580"/>
                    <a:pt x="1" y="754"/>
                  </a:cubicBezTo>
                  <a:cubicBezTo>
                    <a:pt x="1" y="1045"/>
                    <a:pt x="175" y="1278"/>
                    <a:pt x="466" y="1336"/>
                  </a:cubicBezTo>
                  <a:cubicBezTo>
                    <a:pt x="524" y="1394"/>
                    <a:pt x="582" y="1394"/>
                    <a:pt x="699" y="1394"/>
                  </a:cubicBezTo>
                  <a:cubicBezTo>
                    <a:pt x="1340" y="1351"/>
                    <a:pt x="1974" y="1329"/>
                    <a:pt x="2601" y="1329"/>
                  </a:cubicBezTo>
                  <a:cubicBezTo>
                    <a:pt x="4531" y="1329"/>
                    <a:pt x="6387" y="1537"/>
                    <a:pt x="8143" y="1976"/>
                  </a:cubicBezTo>
                  <a:cubicBezTo>
                    <a:pt x="8318" y="2034"/>
                    <a:pt x="8551" y="2092"/>
                    <a:pt x="8783" y="2150"/>
                  </a:cubicBezTo>
                  <a:cubicBezTo>
                    <a:pt x="8820" y="2158"/>
                    <a:pt x="8858" y="2161"/>
                    <a:pt x="8896" y="2161"/>
                  </a:cubicBezTo>
                  <a:cubicBezTo>
                    <a:pt x="9159" y="2161"/>
                    <a:pt x="9438" y="1989"/>
                    <a:pt x="9539" y="1685"/>
                  </a:cubicBezTo>
                  <a:cubicBezTo>
                    <a:pt x="9598" y="1510"/>
                    <a:pt x="9656" y="1394"/>
                    <a:pt x="9598" y="1220"/>
                  </a:cubicBezTo>
                  <a:cubicBezTo>
                    <a:pt x="9539" y="1103"/>
                    <a:pt x="9423" y="987"/>
                    <a:pt x="9249" y="929"/>
                  </a:cubicBezTo>
                  <a:cubicBezTo>
                    <a:pt x="9074" y="871"/>
                    <a:pt x="8841" y="812"/>
                    <a:pt x="8609" y="754"/>
                  </a:cubicBezTo>
                  <a:cubicBezTo>
                    <a:pt x="6689" y="252"/>
                    <a:pt x="4626" y="0"/>
                    <a:pt x="2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0"/>
            <p:cNvSpPr/>
            <p:nvPr/>
          </p:nvSpPr>
          <p:spPr>
            <a:xfrm>
              <a:off x="7053250" y="1106075"/>
              <a:ext cx="276300" cy="126825"/>
            </a:xfrm>
            <a:custGeom>
              <a:avLst/>
              <a:gdLst/>
              <a:ahLst/>
              <a:cxnLst/>
              <a:rect l="l" t="t" r="r" b="b"/>
              <a:pathLst>
                <a:path w="11052" h="5073" extrusionOk="0">
                  <a:moveTo>
                    <a:pt x="1513" y="1397"/>
                  </a:moveTo>
                  <a:cubicBezTo>
                    <a:pt x="1629" y="1397"/>
                    <a:pt x="1745" y="1455"/>
                    <a:pt x="1862" y="1455"/>
                  </a:cubicBezTo>
                  <a:lnTo>
                    <a:pt x="1454" y="1455"/>
                  </a:lnTo>
                  <a:lnTo>
                    <a:pt x="1454" y="1397"/>
                  </a:lnTo>
                  <a:close/>
                  <a:moveTo>
                    <a:pt x="885" y="2675"/>
                  </a:moveTo>
                  <a:lnTo>
                    <a:pt x="885" y="2675"/>
                  </a:lnTo>
                  <a:cubicBezTo>
                    <a:pt x="881" y="2676"/>
                    <a:pt x="877" y="2676"/>
                    <a:pt x="873" y="2676"/>
                  </a:cubicBezTo>
                  <a:lnTo>
                    <a:pt x="931" y="2676"/>
                  </a:lnTo>
                  <a:cubicBezTo>
                    <a:pt x="916" y="2676"/>
                    <a:pt x="900" y="2676"/>
                    <a:pt x="885" y="2675"/>
                  </a:cubicBezTo>
                  <a:close/>
                  <a:moveTo>
                    <a:pt x="1164" y="1"/>
                  </a:moveTo>
                  <a:cubicBezTo>
                    <a:pt x="931" y="59"/>
                    <a:pt x="698" y="234"/>
                    <a:pt x="582" y="466"/>
                  </a:cubicBezTo>
                  <a:cubicBezTo>
                    <a:pt x="466" y="699"/>
                    <a:pt x="466" y="990"/>
                    <a:pt x="640" y="1164"/>
                  </a:cubicBezTo>
                  <a:cubicBezTo>
                    <a:pt x="757" y="1280"/>
                    <a:pt x="873" y="1397"/>
                    <a:pt x="1047" y="1455"/>
                  </a:cubicBezTo>
                  <a:lnTo>
                    <a:pt x="873" y="1455"/>
                  </a:lnTo>
                  <a:cubicBezTo>
                    <a:pt x="698" y="1455"/>
                    <a:pt x="582" y="1513"/>
                    <a:pt x="466" y="1629"/>
                  </a:cubicBezTo>
                  <a:cubicBezTo>
                    <a:pt x="291" y="1746"/>
                    <a:pt x="233" y="1920"/>
                    <a:pt x="233" y="2095"/>
                  </a:cubicBezTo>
                  <a:cubicBezTo>
                    <a:pt x="233" y="2327"/>
                    <a:pt x="466" y="2560"/>
                    <a:pt x="757" y="2618"/>
                  </a:cubicBezTo>
                  <a:cubicBezTo>
                    <a:pt x="799" y="2661"/>
                    <a:pt x="842" y="2672"/>
                    <a:pt x="885" y="2675"/>
                  </a:cubicBezTo>
                  <a:lnTo>
                    <a:pt x="885" y="2675"/>
                  </a:lnTo>
                  <a:cubicBezTo>
                    <a:pt x="1160" y="2652"/>
                    <a:pt x="1438" y="2640"/>
                    <a:pt x="1720" y="2640"/>
                  </a:cubicBezTo>
                  <a:cubicBezTo>
                    <a:pt x="2806" y="2640"/>
                    <a:pt x="3958" y="2807"/>
                    <a:pt x="5293" y="3083"/>
                  </a:cubicBezTo>
                  <a:cubicBezTo>
                    <a:pt x="5933" y="3200"/>
                    <a:pt x="6631" y="3374"/>
                    <a:pt x="7271" y="3549"/>
                  </a:cubicBezTo>
                  <a:cubicBezTo>
                    <a:pt x="6224" y="3461"/>
                    <a:pt x="5177" y="3432"/>
                    <a:pt x="4094" y="3432"/>
                  </a:cubicBezTo>
                  <a:cubicBezTo>
                    <a:pt x="3010" y="3432"/>
                    <a:pt x="1891" y="3461"/>
                    <a:pt x="698" y="3491"/>
                  </a:cubicBezTo>
                  <a:lnTo>
                    <a:pt x="640" y="3491"/>
                  </a:lnTo>
                  <a:cubicBezTo>
                    <a:pt x="291" y="3491"/>
                    <a:pt x="0" y="3781"/>
                    <a:pt x="0" y="4072"/>
                  </a:cubicBezTo>
                  <a:cubicBezTo>
                    <a:pt x="0" y="4363"/>
                    <a:pt x="175" y="4596"/>
                    <a:pt x="466" y="4596"/>
                  </a:cubicBezTo>
                  <a:cubicBezTo>
                    <a:pt x="524" y="4654"/>
                    <a:pt x="582" y="4654"/>
                    <a:pt x="640" y="4654"/>
                  </a:cubicBezTo>
                  <a:lnTo>
                    <a:pt x="698" y="4654"/>
                  </a:lnTo>
                  <a:cubicBezTo>
                    <a:pt x="2014" y="4582"/>
                    <a:pt x="3203" y="4530"/>
                    <a:pt x="4332" y="4530"/>
                  </a:cubicBezTo>
                  <a:cubicBezTo>
                    <a:pt x="5947" y="4530"/>
                    <a:pt x="7441" y="4637"/>
                    <a:pt x="9016" y="4945"/>
                  </a:cubicBezTo>
                  <a:cubicBezTo>
                    <a:pt x="9190" y="5003"/>
                    <a:pt x="9306" y="5003"/>
                    <a:pt x="9423" y="5061"/>
                  </a:cubicBezTo>
                  <a:cubicBezTo>
                    <a:pt x="9460" y="5068"/>
                    <a:pt x="9499" y="5072"/>
                    <a:pt x="9538" y="5072"/>
                  </a:cubicBezTo>
                  <a:cubicBezTo>
                    <a:pt x="9800" y="5072"/>
                    <a:pt x="10077" y="4907"/>
                    <a:pt x="10179" y="4654"/>
                  </a:cubicBezTo>
                  <a:cubicBezTo>
                    <a:pt x="10237" y="4479"/>
                    <a:pt x="10295" y="4363"/>
                    <a:pt x="10237" y="4247"/>
                  </a:cubicBezTo>
                  <a:cubicBezTo>
                    <a:pt x="10179" y="4189"/>
                    <a:pt x="10121" y="4130"/>
                    <a:pt x="10062" y="4072"/>
                  </a:cubicBezTo>
                  <a:cubicBezTo>
                    <a:pt x="10179" y="3956"/>
                    <a:pt x="10295" y="3898"/>
                    <a:pt x="10353" y="3781"/>
                  </a:cubicBezTo>
                  <a:cubicBezTo>
                    <a:pt x="10470" y="3491"/>
                    <a:pt x="10353" y="3142"/>
                    <a:pt x="10062" y="3083"/>
                  </a:cubicBezTo>
                  <a:cubicBezTo>
                    <a:pt x="9597" y="2967"/>
                    <a:pt x="9132" y="2851"/>
                    <a:pt x="8667" y="2676"/>
                  </a:cubicBezTo>
                  <a:cubicBezTo>
                    <a:pt x="7678" y="2444"/>
                    <a:pt x="6689" y="2153"/>
                    <a:pt x="5700" y="1920"/>
                  </a:cubicBezTo>
                  <a:cubicBezTo>
                    <a:pt x="4828" y="1746"/>
                    <a:pt x="4014" y="1571"/>
                    <a:pt x="3257" y="1513"/>
                  </a:cubicBezTo>
                  <a:lnTo>
                    <a:pt x="3257" y="1513"/>
                  </a:lnTo>
                  <a:cubicBezTo>
                    <a:pt x="5642" y="1688"/>
                    <a:pt x="7910" y="2037"/>
                    <a:pt x="10004" y="2502"/>
                  </a:cubicBezTo>
                  <a:lnTo>
                    <a:pt x="10121" y="2502"/>
                  </a:lnTo>
                  <a:cubicBezTo>
                    <a:pt x="10183" y="2523"/>
                    <a:pt x="10246" y="2532"/>
                    <a:pt x="10308" y="2532"/>
                  </a:cubicBezTo>
                  <a:cubicBezTo>
                    <a:pt x="10588" y="2532"/>
                    <a:pt x="10839" y="2333"/>
                    <a:pt x="10935" y="2095"/>
                  </a:cubicBezTo>
                  <a:cubicBezTo>
                    <a:pt x="11051" y="1804"/>
                    <a:pt x="10935" y="1455"/>
                    <a:pt x="10644" y="1397"/>
                  </a:cubicBezTo>
                  <a:lnTo>
                    <a:pt x="10528" y="1397"/>
                  </a:lnTo>
                  <a:cubicBezTo>
                    <a:pt x="7794" y="699"/>
                    <a:pt x="4828" y="292"/>
                    <a:pt x="1745" y="175"/>
                  </a:cubicBezTo>
                  <a:cubicBezTo>
                    <a:pt x="1687" y="175"/>
                    <a:pt x="1687" y="117"/>
                    <a:pt x="1687" y="117"/>
                  </a:cubicBezTo>
                  <a:cubicBezTo>
                    <a:pt x="1629" y="59"/>
                    <a:pt x="1513" y="59"/>
                    <a:pt x="1454" y="59"/>
                  </a:cubicBezTo>
                  <a:cubicBezTo>
                    <a:pt x="1338" y="1"/>
                    <a:pt x="1280" y="1"/>
                    <a:pt x="1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0"/>
            <p:cNvSpPr/>
            <p:nvPr/>
          </p:nvSpPr>
          <p:spPr>
            <a:xfrm>
              <a:off x="7041625" y="1226200"/>
              <a:ext cx="255925" cy="67475"/>
            </a:xfrm>
            <a:custGeom>
              <a:avLst/>
              <a:gdLst/>
              <a:ahLst/>
              <a:cxnLst/>
              <a:rect l="l" t="t" r="r" b="b"/>
              <a:pathLst>
                <a:path w="10237" h="2699" extrusionOk="0">
                  <a:moveTo>
                    <a:pt x="593" y="0"/>
                  </a:moveTo>
                  <a:cubicBezTo>
                    <a:pt x="488" y="0"/>
                    <a:pt x="360" y="54"/>
                    <a:pt x="233" y="140"/>
                  </a:cubicBezTo>
                  <a:cubicBezTo>
                    <a:pt x="116" y="198"/>
                    <a:pt x="58" y="372"/>
                    <a:pt x="0" y="489"/>
                  </a:cubicBezTo>
                  <a:cubicBezTo>
                    <a:pt x="0" y="779"/>
                    <a:pt x="175" y="1012"/>
                    <a:pt x="465" y="1070"/>
                  </a:cubicBezTo>
                  <a:lnTo>
                    <a:pt x="524" y="1070"/>
                  </a:lnTo>
                  <a:lnTo>
                    <a:pt x="7038" y="1536"/>
                  </a:lnTo>
                  <a:lnTo>
                    <a:pt x="698" y="1652"/>
                  </a:lnTo>
                  <a:cubicBezTo>
                    <a:pt x="524" y="1652"/>
                    <a:pt x="407" y="1710"/>
                    <a:pt x="291" y="1826"/>
                  </a:cubicBezTo>
                  <a:cubicBezTo>
                    <a:pt x="175" y="1884"/>
                    <a:pt x="58" y="2059"/>
                    <a:pt x="58" y="2175"/>
                  </a:cubicBezTo>
                  <a:cubicBezTo>
                    <a:pt x="58" y="2408"/>
                    <a:pt x="233" y="2641"/>
                    <a:pt x="524" y="2699"/>
                  </a:cubicBezTo>
                  <a:lnTo>
                    <a:pt x="640" y="2699"/>
                  </a:lnTo>
                  <a:lnTo>
                    <a:pt x="9481" y="2466"/>
                  </a:lnTo>
                  <a:cubicBezTo>
                    <a:pt x="9771" y="2466"/>
                    <a:pt x="10062" y="2233"/>
                    <a:pt x="10120" y="2001"/>
                  </a:cubicBezTo>
                  <a:cubicBezTo>
                    <a:pt x="10178" y="1826"/>
                    <a:pt x="10062" y="1652"/>
                    <a:pt x="9946" y="1536"/>
                  </a:cubicBezTo>
                  <a:cubicBezTo>
                    <a:pt x="10062" y="1477"/>
                    <a:pt x="10120" y="1361"/>
                    <a:pt x="10178" y="1245"/>
                  </a:cubicBezTo>
                  <a:cubicBezTo>
                    <a:pt x="10237" y="1012"/>
                    <a:pt x="10120" y="779"/>
                    <a:pt x="9829" y="721"/>
                  </a:cubicBezTo>
                  <a:lnTo>
                    <a:pt x="9771" y="721"/>
                  </a:lnTo>
                  <a:lnTo>
                    <a:pt x="698" y="23"/>
                  </a:lnTo>
                  <a:cubicBezTo>
                    <a:pt x="667" y="8"/>
                    <a:pt x="632" y="0"/>
                    <a:pt x="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0"/>
            <p:cNvSpPr/>
            <p:nvPr/>
          </p:nvSpPr>
          <p:spPr>
            <a:xfrm>
              <a:off x="7239375" y="1018850"/>
              <a:ext cx="142500" cy="192250"/>
            </a:xfrm>
            <a:custGeom>
              <a:avLst/>
              <a:gdLst/>
              <a:ahLst/>
              <a:cxnLst/>
              <a:rect l="l" t="t" r="r" b="b"/>
              <a:pathLst>
                <a:path w="5700" h="7690" extrusionOk="0">
                  <a:moveTo>
                    <a:pt x="5060" y="0"/>
                  </a:moveTo>
                  <a:cubicBezTo>
                    <a:pt x="3839" y="291"/>
                    <a:pt x="2676" y="1047"/>
                    <a:pt x="1861" y="2094"/>
                  </a:cubicBezTo>
                  <a:cubicBezTo>
                    <a:pt x="1222" y="2966"/>
                    <a:pt x="814" y="3955"/>
                    <a:pt x="814" y="4886"/>
                  </a:cubicBezTo>
                  <a:cubicBezTo>
                    <a:pt x="814" y="5235"/>
                    <a:pt x="814" y="5584"/>
                    <a:pt x="756" y="5874"/>
                  </a:cubicBezTo>
                  <a:lnTo>
                    <a:pt x="698" y="5874"/>
                  </a:lnTo>
                  <a:cubicBezTo>
                    <a:pt x="582" y="6572"/>
                    <a:pt x="233" y="7096"/>
                    <a:pt x="0" y="7678"/>
                  </a:cubicBezTo>
                  <a:cubicBezTo>
                    <a:pt x="32" y="7685"/>
                    <a:pt x="67" y="7689"/>
                    <a:pt x="104" y="7689"/>
                  </a:cubicBezTo>
                  <a:cubicBezTo>
                    <a:pt x="341" y="7689"/>
                    <a:pt x="672" y="7545"/>
                    <a:pt x="873" y="7445"/>
                  </a:cubicBezTo>
                  <a:cubicBezTo>
                    <a:pt x="1396" y="7212"/>
                    <a:pt x="1687" y="6921"/>
                    <a:pt x="1861" y="6398"/>
                  </a:cubicBezTo>
                  <a:cubicBezTo>
                    <a:pt x="1919" y="6107"/>
                    <a:pt x="1919" y="5758"/>
                    <a:pt x="1978" y="5467"/>
                  </a:cubicBezTo>
                  <a:cubicBezTo>
                    <a:pt x="1978" y="4479"/>
                    <a:pt x="2094" y="3664"/>
                    <a:pt x="2792" y="2792"/>
                  </a:cubicBezTo>
                  <a:cubicBezTo>
                    <a:pt x="3374" y="2036"/>
                    <a:pt x="4246" y="1512"/>
                    <a:pt x="5060" y="1280"/>
                  </a:cubicBezTo>
                  <a:cubicBezTo>
                    <a:pt x="5409" y="1222"/>
                    <a:pt x="5700" y="873"/>
                    <a:pt x="5700" y="524"/>
                  </a:cubicBezTo>
                  <a:cubicBezTo>
                    <a:pt x="5700" y="291"/>
                    <a:pt x="5584" y="58"/>
                    <a:pt x="53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4FA4F10D-2FCB-41AD-B6FB-92F362B9FA8C}"/>
              </a:ext>
            </a:extLst>
          </p:cNvPr>
          <p:cNvSpPr/>
          <p:nvPr/>
        </p:nvSpPr>
        <p:spPr>
          <a:xfrm>
            <a:off x="3966579" y="2116160"/>
            <a:ext cx="4165316" cy="1169551"/>
          </a:xfrm>
          <a:prstGeom prst="rect">
            <a:avLst/>
          </a:prstGeom>
        </p:spPr>
        <p:txBody>
          <a:bodyPr wrap="square">
            <a:spAutoFit/>
          </a:bodyPr>
          <a:lstStyle/>
          <a:p>
            <a:pPr marL="342900" indent="-342900">
              <a:buFont typeface="+mj-lt"/>
              <a:buAutoNum type="arabicPeriod"/>
            </a:pPr>
            <a:r>
              <a:rPr lang="en-US" dirty="0">
                <a:solidFill>
                  <a:srgbClr val="283944"/>
                </a:solidFill>
                <a:latin typeface="Nanum Gothic" panose="020B0604020202020204" charset="-127"/>
                <a:ea typeface="Nanum Gothic" panose="020B0604020202020204" charset="-127"/>
              </a:rPr>
              <a:t>Define the most common hazard and the most common event and source of the hazard</a:t>
            </a:r>
          </a:p>
          <a:p>
            <a:pPr marL="342900" indent="-342900">
              <a:buFont typeface="+mj-lt"/>
              <a:buAutoNum type="arabicPeriod"/>
            </a:pPr>
            <a:r>
              <a:rPr lang="en-US" dirty="0">
                <a:solidFill>
                  <a:srgbClr val="283944"/>
                </a:solidFill>
                <a:latin typeface="Nanum Gothic" panose="020B0604020202020204" charset="-127"/>
                <a:ea typeface="Nanum Gothic" panose="020B0604020202020204" charset="-127"/>
              </a:rPr>
              <a:t>Giving recommendations to prevent them so the company can lower DAFW and costs</a:t>
            </a:r>
            <a:endParaRPr lang="en-ID" dirty="0">
              <a:solidFill>
                <a:srgbClr val="283944"/>
              </a:solidFill>
              <a:latin typeface="Nanum Gothic" panose="020B0604020202020204" charset="-127"/>
              <a:ea typeface="Nanum Gothic" panose="020B0604020202020204" charset="-127"/>
            </a:endParaRPr>
          </a:p>
        </p:txBody>
      </p:sp>
    </p:spTree>
    <p:extLst>
      <p:ext uri="{BB962C8B-B14F-4D97-AF65-F5344CB8AC3E}">
        <p14:creationId xmlns:p14="http://schemas.microsoft.com/office/powerpoint/2010/main" val="967226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2" name="Rectangle 1">
            <a:extLst>
              <a:ext uri="{FF2B5EF4-FFF2-40B4-BE49-F238E27FC236}">
                <a16:creationId xmlns:a16="http://schemas.microsoft.com/office/drawing/2014/main" id="{F6EB22A3-A809-4284-82B7-4BDF0BE94B8A}"/>
              </a:ext>
            </a:extLst>
          </p:cNvPr>
          <p:cNvSpPr/>
          <p:nvPr/>
        </p:nvSpPr>
        <p:spPr>
          <a:xfrm>
            <a:off x="2992884" y="1078521"/>
            <a:ext cx="5409179" cy="830997"/>
          </a:xfrm>
          <a:prstGeom prst="rect">
            <a:avLst/>
          </a:prstGeom>
        </p:spPr>
        <p:txBody>
          <a:bodyPr wrap="square">
            <a:spAutoFit/>
          </a:bodyPr>
          <a:lstStyle/>
          <a:p>
            <a:pPr algn="ctr"/>
            <a:r>
              <a:rPr lang="en-US" sz="2400" dirty="0">
                <a:solidFill>
                  <a:schemeClr val="tx1"/>
                </a:solidFill>
                <a:latin typeface="Nanum Gothic" panose="020B0604020202020204" charset="-127"/>
                <a:ea typeface="Nanum Gothic" panose="020B0604020202020204" charset="-127"/>
              </a:rPr>
              <a:t>The data is from OSHA: https://www.osha.gov/severeinjury</a:t>
            </a:r>
            <a:endParaRPr lang="en-ID" sz="2400" dirty="0">
              <a:solidFill>
                <a:schemeClr val="tx1"/>
              </a:solidFill>
              <a:latin typeface="Nanum Gothic" panose="020B0604020202020204" charset="-127"/>
              <a:ea typeface="Nanum Gothic" panose="020B0604020202020204" charset="-127"/>
            </a:endParaRPr>
          </a:p>
        </p:txBody>
      </p:sp>
      <p:sp>
        <p:nvSpPr>
          <p:cNvPr id="409" name="Rectangle 408">
            <a:extLst>
              <a:ext uri="{FF2B5EF4-FFF2-40B4-BE49-F238E27FC236}">
                <a16:creationId xmlns:a16="http://schemas.microsoft.com/office/drawing/2014/main" id="{CB947610-BAF5-421E-972C-B4E04D79A1E5}"/>
              </a:ext>
            </a:extLst>
          </p:cNvPr>
          <p:cNvSpPr/>
          <p:nvPr/>
        </p:nvSpPr>
        <p:spPr>
          <a:xfrm>
            <a:off x="2992883" y="1968735"/>
            <a:ext cx="5409179" cy="461665"/>
          </a:xfrm>
          <a:prstGeom prst="rect">
            <a:avLst/>
          </a:prstGeom>
        </p:spPr>
        <p:txBody>
          <a:bodyPr wrap="square">
            <a:spAutoFit/>
          </a:bodyPr>
          <a:lstStyle/>
          <a:p>
            <a:pPr algn="ctr"/>
            <a:r>
              <a:rPr lang="en-US" sz="1200" dirty="0">
                <a:solidFill>
                  <a:schemeClr val="tx1"/>
                </a:solidFill>
                <a:latin typeface="Nanum Gothic" panose="020B0604020202020204" charset="-127"/>
                <a:ea typeface="Nanum Gothic" panose="020B0604020202020204" charset="-127"/>
              </a:rPr>
              <a:t>OSHA requires employers to report all severe work-related injuries, defined as an amputation, in-patient hospitalization, or loss of an eye. </a:t>
            </a:r>
            <a:endParaRPr lang="en-ID" sz="1200" dirty="0">
              <a:solidFill>
                <a:schemeClr val="tx1"/>
              </a:solidFill>
              <a:latin typeface="Nanum Gothic" panose="020B0604020202020204" charset="-127"/>
              <a:ea typeface="Nanum Gothic" panose="020B0604020202020204" charset="-127"/>
            </a:endParaRPr>
          </a:p>
        </p:txBody>
      </p:sp>
      <p:sp>
        <p:nvSpPr>
          <p:cNvPr id="410" name="Rectangle 409">
            <a:extLst>
              <a:ext uri="{FF2B5EF4-FFF2-40B4-BE49-F238E27FC236}">
                <a16:creationId xmlns:a16="http://schemas.microsoft.com/office/drawing/2014/main" id="{9DB8AA8E-C769-408D-8192-64EADBE135EF}"/>
              </a:ext>
            </a:extLst>
          </p:cNvPr>
          <p:cNvSpPr/>
          <p:nvPr/>
        </p:nvSpPr>
        <p:spPr>
          <a:xfrm>
            <a:off x="2926529" y="2489617"/>
            <a:ext cx="5541885" cy="369332"/>
          </a:xfrm>
          <a:prstGeom prst="rect">
            <a:avLst/>
          </a:prstGeom>
        </p:spPr>
        <p:txBody>
          <a:bodyPr wrap="square">
            <a:spAutoFit/>
          </a:bodyPr>
          <a:lstStyle/>
          <a:p>
            <a:pPr algn="ctr"/>
            <a:r>
              <a:rPr lang="en-US" sz="1800" dirty="0">
                <a:solidFill>
                  <a:schemeClr val="tx1"/>
                </a:solidFill>
                <a:latin typeface="Nanum Gothic" panose="020B0604020202020204" charset="-127"/>
                <a:ea typeface="Nanum Gothic" panose="020B0604020202020204" charset="-127"/>
              </a:rPr>
              <a:t>The data is from January 2015 to November 2022</a:t>
            </a:r>
            <a:endParaRPr lang="en-ID" sz="1800" dirty="0">
              <a:solidFill>
                <a:schemeClr val="tx1"/>
              </a:solidFill>
              <a:latin typeface="Nanum Gothic" panose="020B0604020202020204" charset="-127"/>
              <a:ea typeface="Nanum Gothic" panose="020B0604020202020204" charset="-127"/>
            </a:endParaRPr>
          </a:p>
        </p:txBody>
      </p:sp>
    </p:spTree>
    <p:extLst>
      <p:ext uri="{BB962C8B-B14F-4D97-AF65-F5344CB8AC3E}">
        <p14:creationId xmlns:p14="http://schemas.microsoft.com/office/powerpoint/2010/main" val="32259525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cxnSp>
        <p:nvCxnSpPr>
          <p:cNvPr id="1076" name="Google Shape;1076;p31"/>
          <p:cNvCxnSpPr/>
          <p:nvPr/>
        </p:nvCxnSpPr>
        <p:spPr>
          <a:xfrm>
            <a:off x="340650" y="3509791"/>
            <a:ext cx="8462700" cy="0"/>
          </a:xfrm>
          <a:prstGeom prst="straightConnector1">
            <a:avLst/>
          </a:prstGeom>
          <a:noFill/>
          <a:ln w="9525" cap="flat" cmpd="sng">
            <a:solidFill>
              <a:schemeClr val="dk1"/>
            </a:solidFill>
            <a:prstDash val="dash"/>
            <a:round/>
            <a:headEnd type="none" w="med" len="med"/>
            <a:tailEnd type="none" w="med" len="med"/>
          </a:ln>
        </p:spPr>
      </p:cxnSp>
      <p:sp>
        <p:nvSpPr>
          <p:cNvPr id="1077" name="Google Shape;1077;p31"/>
          <p:cNvSpPr txBox="1">
            <a:spLocks noGrp="1"/>
          </p:cNvSpPr>
          <p:nvPr>
            <p:ph type="title"/>
          </p:nvPr>
        </p:nvSpPr>
        <p:spPr>
          <a:xfrm>
            <a:off x="497567" y="2598526"/>
            <a:ext cx="4959891"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Data </a:t>
            </a:r>
            <a:br>
              <a:rPr lang="en-US" dirty="0"/>
            </a:br>
            <a:r>
              <a:rPr lang="en-US" dirty="0"/>
              <a:t>Pre-Processing</a:t>
            </a:r>
            <a:endParaRPr dirty="0"/>
          </a:p>
        </p:txBody>
      </p:sp>
      <p:sp>
        <p:nvSpPr>
          <p:cNvPr id="1079" name="Google Shape;1079;p31"/>
          <p:cNvSpPr txBox="1">
            <a:spLocks noGrp="1"/>
          </p:cNvSpPr>
          <p:nvPr>
            <p:ph type="title" idx="2"/>
          </p:nvPr>
        </p:nvSpPr>
        <p:spPr>
          <a:xfrm>
            <a:off x="497913" y="674487"/>
            <a:ext cx="1415100" cy="119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grpSp>
        <p:nvGrpSpPr>
          <p:cNvPr id="441" name="Google Shape;1894;p36">
            <a:extLst>
              <a:ext uri="{FF2B5EF4-FFF2-40B4-BE49-F238E27FC236}">
                <a16:creationId xmlns:a16="http://schemas.microsoft.com/office/drawing/2014/main" id="{0E58205E-8D12-4A78-A8E4-A425A942596B}"/>
              </a:ext>
            </a:extLst>
          </p:cNvPr>
          <p:cNvGrpSpPr/>
          <p:nvPr/>
        </p:nvGrpSpPr>
        <p:grpSpPr>
          <a:xfrm>
            <a:off x="6081175" y="540340"/>
            <a:ext cx="2521619" cy="4009044"/>
            <a:chOff x="6384200" y="2072125"/>
            <a:chExt cx="977675" cy="1554375"/>
          </a:xfrm>
        </p:grpSpPr>
        <p:sp>
          <p:nvSpPr>
            <p:cNvPr id="442" name="Google Shape;1895;p36">
              <a:extLst>
                <a:ext uri="{FF2B5EF4-FFF2-40B4-BE49-F238E27FC236}">
                  <a16:creationId xmlns:a16="http://schemas.microsoft.com/office/drawing/2014/main" id="{7600628D-01F3-4E6B-B98A-5F8DAC71A65C}"/>
                </a:ext>
              </a:extLst>
            </p:cNvPr>
            <p:cNvSpPr/>
            <p:nvPr/>
          </p:nvSpPr>
          <p:spPr>
            <a:xfrm>
              <a:off x="6994600" y="2072125"/>
              <a:ext cx="367275" cy="1529625"/>
            </a:xfrm>
            <a:custGeom>
              <a:avLst/>
              <a:gdLst/>
              <a:ahLst/>
              <a:cxnLst/>
              <a:rect l="l" t="t" r="r" b="b"/>
              <a:pathLst>
                <a:path w="14691" h="61185" extrusionOk="0">
                  <a:moveTo>
                    <a:pt x="14690" y="1"/>
                  </a:moveTo>
                  <a:lnTo>
                    <a:pt x="14437" y="127"/>
                  </a:lnTo>
                  <a:lnTo>
                    <a:pt x="11887" y="1476"/>
                  </a:lnTo>
                  <a:lnTo>
                    <a:pt x="8978" y="3015"/>
                  </a:lnTo>
                  <a:lnTo>
                    <a:pt x="6850" y="4132"/>
                  </a:lnTo>
                  <a:lnTo>
                    <a:pt x="6597" y="4279"/>
                  </a:lnTo>
                  <a:lnTo>
                    <a:pt x="4974" y="5122"/>
                  </a:lnTo>
                  <a:lnTo>
                    <a:pt x="4721" y="5270"/>
                  </a:lnTo>
                  <a:lnTo>
                    <a:pt x="0" y="7757"/>
                  </a:lnTo>
                  <a:lnTo>
                    <a:pt x="0" y="53070"/>
                  </a:lnTo>
                  <a:lnTo>
                    <a:pt x="358" y="53281"/>
                  </a:lnTo>
                  <a:lnTo>
                    <a:pt x="1855" y="54187"/>
                  </a:lnTo>
                  <a:lnTo>
                    <a:pt x="3499" y="55199"/>
                  </a:lnTo>
                  <a:lnTo>
                    <a:pt x="4721" y="55936"/>
                  </a:lnTo>
                  <a:lnTo>
                    <a:pt x="4974" y="56084"/>
                  </a:lnTo>
                  <a:lnTo>
                    <a:pt x="6576" y="57053"/>
                  </a:lnTo>
                  <a:lnTo>
                    <a:pt x="6597" y="57074"/>
                  </a:lnTo>
                  <a:lnTo>
                    <a:pt x="6850" y="57222"/>
                  </a:lnTo>
                  <a:lnTo>
                    <a:pt x="7988" y="57917"/>
                  </a:lnTo>
                  <a:lnTo>
                    <a:pt x="9548" y="58866"/>
                  </a:lnTo>
                  <a:lnTo>
                    <a:pt x="13362" y="61184"/>
                  </a:lnTo>
                  <a:lnTo>
                    <a:pt x="13615" y="49171"/>
                  </a:lnTo>
                  <a:lnTo>
                    <a:pt x="13721" y="44429"/>
                  </a:lnTo>
                  <a:lnTo>
                    <a:pt x="13826" y="40150"/>
                  </a:lnTo>
                  <a:lnTo>
                    <a:pt x="13931" y="35408"/>
                  </a:lnTo>
                  <a:lnTo>
                    <a:pt x="14016" y="31151"/>
                  </a:lnTo>
                  <a:lnTo>
                    <a:pt x="14016" y="30666"/>
                  </a:lnTo>
                  <a:lnTo>
                    <a:pt x="14037" y="30329"/>
                  </a:lnTo>
                  <a:lnTo>
                    <a:pt x="14058" y="29444"/>
                  </a:lnTo>
                  <a:lnTo>
                    <a:pt x="14058" y="29107"/>
                  </a:lnTo>
                  <a:lnTo>
                    <a:pt x="14121" y="26430"/>
                  </a:lnTo>
                  <a:lnTo>
                    <a:pt x="14205" y="22173"/>
                  </a:lnTo>
                  <a:lnTo>
                    <a:pt x="14311" y="17452"/>
                  </a:lnTo>
                  <a:lnTo>
                    <a:pt x="14416" y="13215"/>
                  </a:lnTo>
                  <a:lnTo>
                    <a:pt x="14522" y="8495"/>
                  </a:lnTo>
                  <a:lnTo>
                    <a:pt x="14606" y="4258"/>
                  </a:lnTo>
                  <a:lnTo>
                    <a:pt x="146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1896;p36">
              <a:extLst>
                <a:ext uri="{FF2B5EF4-FFF2-40B4-BE49-F238E27FC236}">
                  <a16:creationId xmlns:a16="http://schemas.microsoft.com/office/drawing/2014/main" id="{8229CF80-CC30-4F12-91A4-6EE418B3B9F5}"/>
                </a:ext>
              </a:extLst>
            </p:cNvPr>
            <p:cNvSpPr/>
            <p:nvPr/>
          </p:nvSpPr>
          <p:spPr>
            <a:xfrm>
              <a:off x="6994600" y="2109025"/>
              <a:ext cx="297175" cy="628600"/>
            </a:xfrm>
            <a:custGeom>
              <a:avLst/>
              <a:gdLst/>
              <a:ahLst/>
              <a:cxnLst/>
              <a:rect l="l" t="t" r="r" b="b"/>
              <a:pathLst>
                <a:path w="11887" h="25144" extrusionOk="0">
                  <a:moveTo>
                    <a:pt x="11887" y="0"/>
                  </a:moveTo>
                  <a:lnTo>
                    <a:pt x="8978" y="1539"/>
                  </a:lnTo>
                  <a:lnTo>
                    <a:pt x="0" y="20317"/>
                  </a:lnTo>
                  <a:lnTo>
                    <a:pt x="0" y="25144"/>
                  </a:lnTo>
                  <a:lnTo>
                    <a:pt x="11887"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1897;p36">
              <a:extLst>
                <a:ext uri="{FF2B5EF4-FFF2-40B4-BE49-F238E27FC236}">
                  <a16:creationId xmlns:a16="http://schemas.microsoft.com/office/drawing/2014/main" id="{BC521594-C7B8-4124-BDB8-25FBB4240281}"/>
                </a:ext>
              </a:extLst>
            </p:cNvPr>
            <p:cNvSpPr/>
            <p:nvPr/>
          </p:nvSpPr>
          <p:spPr>
            <a:xfrm>
              <a:off x="6994600" y="2284475"/>
              <a:ext cx="363050" cy="910500"/>
            </a:xfrm>
            <a:custGeom>
              <a:avLst/>
              <a:gdLst/>
              <a:ahLst/>
              <a:cxnLst/>
              <a:rect l="l" t="t" r="r" b="b"/>
              <a:pathLst>
                <a:path w="14522" h="36420" extrusionOk="0">
                  <a:moveTo>
                    <a:pt x="14522" y="1"/>
                  </a:moveTo>
                  <a:lnTo>
                    <a:pt x="0" y="31614"/>
                  </a:lnTo>
                  <a:lnTo>
                    <a:pt x="0" y="36420"/>
                  </a:lnTo>
                  <a:lnTo>
                    <a:pt x="14416" y="4721"/>
                  </a:lnTo>
                  <a:lnTo>
                    <a:pt x="14522"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1898;p36">
              <a:extLst>
                <a:ext uri="{FF2B5EF4-FFF2-40B4-BE49-F238E27FC236}">
                  <a16:creationId xmlns:a16="http://schemas.microsoft.com/office/drawing/2014/main" id="{A21D51F3-23FC-4236-A306-109B3AB27577}"/>
                </a:ext>
              </a:extLst>
            </p:cNvPr>
            <p:cNvSpPr/>
            <p:nvPr/>
          </p:nvSpPr>
          <p:spPr>
            <a:xfrm>
              <a:off x="6994600" y="2508400"/>
              <a:ext cx="357775" cy="895750"/>
            </a:xfrm>
            <a:custGeom>
              <a:avLst/>
              <a:gdLst/>
              <a:ahLst/>
              <a:cxnLst/>
              <a:rect l="l" t="t" r="r" b="b"/>
              <a:pathLst>
                <a:path w="14311" h="35830" extrusionOk="0">
                  <a:moveTo>
                    <a:pt x="14311" y="1"/>
                  </a:moveTo>
                  <a:lnTo>
                    <a:pt x="0" y="31804"/>
                  </a:lnTo>
                  <a:lnTo>
                    <a:pt x="0" y="35619"/>
                  </a:lnTo>
                  <a:lnTo>
                    <a:pt x="358" y="35830"/>
                  </a:lnTo>
                  <a:lnTo>
                    <a:pt x="14205" y="4722"/>
                  </a:lnTo>
                  <a:lnTo>
                    <a:pt x="14311"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1899;p36">
              <a:extLst>
                <a:ext uri="{FF2B5EF4-FFF2-40B4-BE49-F238E27FC236}">
                  <a16:creationId xmlns:a16="http://schemas.microsoft.com/office/drawing/2014/main" id="{B2BCCEA9-3AB2-47E8-B394-20A64264D761}"/>
                </a:ext>
              </a:extLst>
            </p:cNvPr>
            <p:cNvSpPr/>
            <p:nvPr/>
          </p:nvSpPr>
          <p:spPr>
            <a:xfrm>
              <a:off x="7118950" y="2957325"/>
              <a:ext cx="223950" cy="541150"/>
            </a:xfrm>
            <a:custGeom>
              <a:avLst/>
              <a:gdLst/>
              <a:ahLst/>
              <a:cxnLst/>
              <a:rect l="l" t="t" r="r" b="b"/>
              <a:pathLst>
                <a:path w="8958" h="21646" extrusionOk="0">
                  <a:moveTo>
                    <a:pt x="8957" y="0"/>
                  </a:moveTo>
                  <a:lnTo>
                    <a:pt x="1623" y="16924"/>
                  </a:lnTo>
                  <a:lnTo>
                    <a:pt x="0" y="20676"/>
                  </a:lnTo>
                  <a:lnTo>
                    <a:pt x="1602" y="21645"/>
                  </a:lnTo>
                  <a:lnTo>
                    <a:pt x="1623" y="21603"/>
                  </a:lnTo>
                  <a:lnTo>
                    <a:pt x="8852" y="4742"/>
                  </a:lnTo>
                  <a:lnTo>
                    <a:pt x="8957" y="0"/>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1900;p36">
              <a:extLst>
                <a:ext uri="{FF2B5EF4-FFF2-40B4-BE49-F238E27FC236}">
                  <a16:creationId xmlns:a16="http://schemas.microsoft.com/office/drawing/2014/main" id="{04FBA4FB-561B-4881-BC5D-5BBAC004B7CD}"/>
                </a:ext>
              </a:extLst>
            </p:cNvPr>
            <p:cNvSpPr/>
            <p:nvPr/>
          </p:nvSpPr>
          <p:spPr>
            <a:xfrm>
              <a:off x="7194275" y="3182825"/>
              <a:ext cx="143350" cy="360950"/>
            </a:xfrm>
            <a:custGeom>
              <a:avLst/>
              <a:gdLst/>
              <a:ahLst/>
              <a:cxnLst/>
              <a:rect l="l" t="t" r="r" b="b"/>
              <a:pathLst>
                <a:path w="5734" h="14438" extrusionOk="0">
                  <a:moveTo>
                    <a:pt x="5734" y="1"/>
                  </a:moveTo>
                  <a:lnTo>
                    <a:pt x="1" y="13489"/>
                  </a:lnTo>
                  <a:lnTo>
                    <a:pt x="1561" y="14438"/>
                  </a:lnTo>
                  <a:lnTo>
                    <a:pt x="5628" y="4743"/>
                  </a:lnTo>
                  <a:lnTo>
                    <a:pt x="5734" y="1"/>
                  </a:lnTo>
                  <a:close/>
                </a:path>
              </a:pathLst>
            </a:custGeom>
            <a:solidFill>
              <a:srgbClr val="E4EDF4">
                <a:alpha val="4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901;p36">
              <a:extLst>
                <a:ext uri="{FF2B5EF4-FFF2-40B4-BE49-F238E27FC236}">
                  <a16:creationId xmlns:a16="http://schemas.microsoft.com/office/drawing/2014/main" id="{8A3AF0DC-B8DF-4953-89FF-EE60FC872E95}"/>
                </a:ext>
              </a:extLst>
            </p:cNvPr>
            <p:cNvSpPr/>
            <p:nvPr/>
          </p:nvSpPr>
          <p:spPr>
            <a:xfrm>
              <a:off x="7118950" y="2175400"/>
              <a:ext cx="46900" cy="1330450"/>
            </a:xfrm>
            <a:custGeom>
              <a:avLst/>
              <a:gdLst/>
              <a:ahLst/>
              <a:cxnLst/>
              <a:rect l="l" t="t" r="r" b="b"/>
              <a:pathLst>
                <a:path w="1876" h="53218" extrusionOk="0">
                  <a:moveTo>
                    <a:pt x="1876" y="1"/>
                  </a:moveTo>
                  <a:lnTo>
                    <a:pt x="1623" y="148"/>
                  </a:lnTo>
                  <a:lnTo>
                    <a:pt x="0" y="991"/>
                  </a:lnTo>
                  <a:lnTo>
                    <a:pt x="0" y="51995"/>
                  </a:lnTo>
                  <a:lnTo>
                    <a:pt x="253" y="52164"/>
                  </a:lnTo>
                  <a:lnTo>
                    <a:pt x="1855" y="53196"/>
                  </a:lnTo>
                  <a:lnTo>
                    <a:pt x="1876" y="53217"/>
                  </a:lnTo>
                  <a:lnTo>
                    <a:pt x="18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902;p36">
              <a:extLst>
                <a:ext uri="{FF2B5EF4-FFF2-40B4-BE49-F238E27FC236}">
                  <a16:creationId xmlns:a16="http://schemas.microsoft.com/office/drawing/2014/main" id="{B5A2CDCA-EFB1-4B35-BCB8-C0CDDD05A601}"/>
                </a:ext>
              </a:extLst>
            </p:cNvPr>
            <p:cNvSpPr/>
            <p:nvPr/>
          </p:nvSpPr>
          <p:spPr>
            <a:xfrm>
              <a:off x="6994600" y="2808200"/>
              <a:ext cx="351450" cy="76425"/>
            </a:xfrm>
            <a:custGeom>
              <a:avLst/>
              <a:gdLst/>
              <a:ahLst/>
              <a:cxnLst/>
              <a:rect l="l" t="t" r="r" b="b"/>
              <a:pathLst>
                <a:path w="14058" h="3057" extrusionOk="0">
                  <a:moveTo>
                    <a:pt x="14058" y="1"/>
                  </a:moveTo>
                  <a:lnTo>
                    <a:pt x="10770" y="570"/>
                  </a:lnTo>
                  <a:lnTo>
                    <a:pt x="10707" y="570"/>
                  </a:lnTo>
                  <a:lnTo>
                    <a:pt x="8473" y="970"/>
                  </a:lnTo>
                  <a:lnTo>
                    <a:pt x="8283" y="1013"/>
                  </a:lnTo>
                  <a:lnTo>
                    <a:pt x="6850" y="1265"/>
                  </a:lnTo>
                  <a:lnTo>
                    <a:pt x="6597" y="1287"/>
                  </a:lnTo>
                  <a:lnTo>
                    <a:pt x="6428" y="1329"/>
                  </a:lnTo>
                  <a:lnTo>
                    <a:pt x="6007" y="1392"/>
                  </a:lnTo>
                  <a:lnTo>
                    <a:pt x="5986" y="1413"/>
                  </a:lnTo>
                  <a:lnTo>
                    <a:pt x="4974" y="1582"/>
                  </a:lnTo>
                  <a:lnTo>
                    <a:pt x="4721" y="1624"/>
                  </a:lnTo>
                  <a:lnTo>
                    <a:pt x="4089" y="1729"/>
                  </a:lnTo>
                  <a:lnTo>
                    <a:pt x="3899" y="1771"/>
                  </a:lnTo>
                  <a:lnTo>
                    <a:pt x="3393" y="1856"/>
                  </a:lnTo>
                  <a:lnTo>
                    <a:pt x="0" y="2446"/>
                  </a:lnTo>
                  <a:lnTo>
                    <a:pt x="0" y="3057"/>
                  </a:lnTo>
                  <a:lnTo>
                    <a:pt x="2993" y="2656"/>
                  </a:lnTo>
                  <a:lnTo>
                    <a:pt x="3709" y="2572"/>
                  </a:lnTo>
                  <a:lnTo>
                    <a:pt x="3899" y="2551"/>
                  </a:lnTo>
                  <a:lnTo>
                    <a:pt x="4721" y="2446"/>
                  </a:lnTo>
                  <a:lnTo>
                    <a:pt x="4974" y="2404"/>
                  </a:lnTo>
                  <a:lnTo>
                    <a:pt x="5522" y="2340"/>
                  </a:lnTo>
                  <a:lnTo>
                    <a:pt x="5986" y="2277"/>
                  </a:lnTo>
                  <a:lnTo>
                    <a:pt x="6007" y="2277"/>
                  </a:lnTo>
                  <a:lnTo>
                    <a:pt x="6597" y="2193"/>
                  </a:lnTo>
                  <a:lnTo>
                    <a:pt x="6850" y="2151"/>
                  </a:lnTo>
                  <a:lnTo>
                    <a:pt x="7777" y="2045"/>
                  </a:lnTo>
                  <a:lnTo>
                    <a:pt x="8009" y="2003"/>
                  </a:lnTo>
                  <a:lnTo>
                    <a:pt x="10201" y="1729"/>
                  </a:lnTo>
                  <a:lnTo>
                    <a:pt x="14016" y="1223"/>
                  </a:lnTo>
                  <a:lnTo>
                    <a:pt x="14037" y="886"/>
                  </a:lnTo>
                  <a:lnTo>
                    <a:pt x="140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903;p36">
              <a:extLst>
                <a:ext uri="{FF2B5EF4-FFF2-40B4-BE49-F238E27FC236}">
                  <a16:creationId xmlns:a16="http://schemas.microsoft.com/office/drawing/2014/main" id="{F6203FFF-ADF7-46C9-8271-45C826B92B04}"/>
                </a:ext>
              </a:extLst>
            </p:cNvPr>
            <p:cNvSpPr/>
            <p:nvPr/>
          </p:nvSpPr>
          <p:spPr>
            <a:xfrm>
              <a:off x="7112625" y="2179100"/>
              <a:ext cx="46900" cy="1319900"/>
            </a:xfrm>
            <a:custGeom>
              <a:avLst/>
              <a:gdLst/>
              <a:ahLst/>
              <a:cxnLst/>
              <a:rect l="l" t="t" r="r" b="b"/>
              <a:pathLst>
                <a:path w="1876" h="52796" extrusionOk="0">
                  <a:moveTo>
                    <a:pt x="1876" y="0"/>
                  </a:moveTo>
                  <a:lnTo>
                    <a:pt x="253" y="843"/>
                  </a:lnTo>
                  <a:lnTo>
                    <a:pt x="0" y="991"/>
                  </a:lnTo>
                  <a:lnTo>
                    <a:pt x="0" y="51657"/>
                  </a:lnTo>
                  <a:lnTo>
                    <a:pt x="253" y="51805"/>
                  </a:lnTo>
                  <a:lnTo>
                    <a:pt x="1855" y="52774"/>
                  </a:lnTo>
                  <a:lnTo>
                    <a:pt x="1876" y="52795"/>
                  </a:lnTo>
                  <a:lnTo>
                    <a:pt x="18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904;p36">
              <a:extLst>
                <a:ext uri="{FF2B5EF4-FFF2-40B4-BE49-F238E27FC236}">
                  <a16:creationId xmlns:a16="http://schemas.microsoft.com/office/drawing/2014/main" id="{610069EB-1E26-4FAF-8875-B226072C357C}"/>
                </a:ext>
              </a:extLst>
            </p:cNvPr>
            <p:cNvSpPr/>
            <p:nvPr/>
          </p:nvSpPr>
          <p:spPr>
            <a:xfrm>
              <a:off x="6994600" y="2799775"/>
              <a:ext cx="351450" cy="74850"/>
            </a:xfrm>
            <a:custGeom>
              <a:avLst/>
              <a:gdLst/>
              <a:ahLst/>
              <a:cxnLst/>
              <a:rect l="l" t="t" r="r" b="b"/>
              <a:pathLst>
                <a:path w="14058" h="2994" extrusionOk="0">
                  <a:moveTo>
                    <a:pt x="14058" y="1"/>
                  </a:moveTo>
                  <a:lnTo>
                    <a:pt x="10875" y="549"/>
                  </a:lnTo>
                  <a:lnTo>
                    <a:pt x="8641" y="949"/>
                  </a:lnTo>
                  <a:lnTo>
                    <a:pt x="6850" y="1265"/>
                  </a:lnTo>
                  <a:lnTo>
                    <a:pt x="6597" y="1307"/>
                  </a:lnTo>
                  <a:lnTo>
                    <a:pt x="4974" y="1581"/>
                  </a:lnTo>
                  <a:lnTo>
                    <a:pt x="4721" y="1624"/>
                  </a:lnTo>
                  <a:lnTo>
                    <a:pt x="4257" y="1708"/>
                  </a:lnTo>
                  <a:lnTo>
                    <a:pt x="0" y="2467"/>
                  </a:lnTo>
                  <a:lnTo>
                    <a:pt x="0" y="2993"/>
                  </a:lnTo>
                  <a:lnTo>
                    <a:pt x="3899" y="2509"/>
                  </a:lnTo>
                  <a:lnTo>
                    <a:pt x="4721" y="2403"/>
                  </a:lnTo>
                  <a:lnTo>
                    <a:pt x="4974" y="2382"/>
                  </a:lnTo>
                  <a:lnTo>
                    <a:pt x="6175" y="2214"/>
                  </a:lnTo>
                  <a:lnTo>
                    <a:pt x="6597" y="2172"/>
                  </a:lnTo>
                  <a:lnTo>
                    <a:pt x="6850" y="2129"/>
                  </a:lnTo>
                  <a:lnTo>
                    <a:pt x="8178" y="1961"/>
                  </a:lnTo>
                  <a:lnTo>
                    <a:pt x="10370" y="1687"/>
                  </a:lnTo>
                  <a:lnTo>
                    <a:pt x="14037" y="1223"/>
                  </a:lnTo>
                  <a:lnTo>
                    <a:pt x="14058" y="338"/>
                  </a:lnTo>
                  <a:lnTo>
                    <a:pt x="140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905;p36">
              <a:extLst>
                <a:ext uri="{FF2B5EF4-FFF2-40B4-BE49-F238E27FC236}">
                  <a16:creationId xmlns:a16="http://schemas.microsoft.com/office/drawing/2014/main" id="{13591DEB-5CE2-47EB-B92A-4E5CC8164998}"/>
                </a:ext>
              </a:extLst>
            </p:cNvPr>
            <p:cNvSpPr/>
            <p:nvPr/>
          </p:nvSpPr>
          <p:spPr>
            <a:xfrm>
              <a:off x="6820175" y="2661725"/>
              <a:ext cx="199725" cy="96975"/>
            </a:xfrm>
            <a:custGeom>
              <a:avLst/>
              <a:gdLst/>
              <a:ahLst/>
              <a:cxnLst/>
              <a:rect l="l" t="t" r="r" b="b"/>
              <a:pathLst>
                <a:path w="7989" h="3879" extrusionOk="0">
                  <a:moveTo>
                    <a:pt x="7609" y="1"/>
                  </a:moveTo>
                  <a:lnTo>
                    <a:pt x="5502" y="254"/>
                  </a:lnTo>
                  <a:lnTo>
                    <a:pt x="2108" y="401"/>
                  </a:lnTo>
                  <a:cubicBezTo>
                    <a:pt x="2108" y="401"/>
                    <a:pt x="1" y="1076"/>
                    <a:pt x="85" y="1223"/>
                  </a:cubicBezTo>
                  <a:cubicBezTo>
                    <a:pt x="148" y="1329"/>
                    <a:pt x="401" y="3879"/>
                    <a:pt x="401" y="3879"/>
                  </a:cubicBezTo>
                  <a:cubicBezTo>
                    <a:pt x="401" y="3879"/>
                    <a:pt x="2467" y="3448"/>
                    <a:pt x="2867" y="3448"/>
                  </a:cubicBezTo>
                  <a:cubicBezTo>
                    <a:pt x="2901" y="3448"/>
                    <a:pt x="2922" y="3451"/>
                    <a:pt x="2930" y="3457"/>
                  </a:cubicBezTo>
                  <a:lnTo>
                    <a:pt x="5881" y="2488"/>
                  </a:lnTo>
                  <a:lnTo>
                    <a:pt x="7989" y="1771"/>
                  </a:lnTo>
                  <a:lnTo>
                    <a:pt x="76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906;p36">
              <a:extLst>
                <a:ext uri="{FF2B5EF4-FFF2-40B4-BE49-F238E27FC236}">
                  <a16:creationId xmlns:a16="http://schemas.microsoft.com/office/drawing/2014/main" id="{6810132C-D458-43A8-99BE-90CB2AC50C9C}"/>
                </a:ext>
              </a:extLst>
            </p:cNvPr>
            <p:cNvSpPr/>
            <p:nvPr/>
          </p:nvSpPr>
          <p:spPr>
            <a:xfrm>
              <a:off x="7037475" y="2677550"/>
              <a:ext cx="80425" cy="43750"/>
            </a:xfrm>
            <a:custGeom>
              <a:avLst/>
              <a:gdLst/>
              <a:ahLst/>
              <a:cxnLst/>
              <a:rect l="l" t="t" r="r" b="b"/>
              <a:pathLst>
                <a:path w="3217" h="1750" extrusionOk="0">
                  <a:moveTo>
                    <a:pt x="2587" y="1"/>
                  </a:moveTo>
                  <a:cubicBezTo>
                    <a:pt x="1717" y="1"/>
                    <a:pt x="1" y="848"/>
                    <a:pt x="98" y="1075"/>
                  </a:cubicBezTo>
                  <a:lnTo>
                    <a:pt x="435" y="1749"/>
                  </a:lnTo>
                  <a:lnTo>
                    <a:pt x="1236" y="1644"/>
                  </a:lnTo>
                  <a:cubicBezTo>
                    <a:pt x="1261" y="1627"/>
                    <a:pt x="1291" y="1620"/>
                    <a:pt x="1324" y="1620"/>
                  </a:cubicBezTo>
                  <a:cubicBezTo>
                    <a:pt x="1453" y="1620"/>
                    <a:pt x="1615" y="1728"/>
                    <a:pt x="1615" y="1728"/>
                  </a:cubicBezTo>
                  <a:lnTo>
                    <a:pt x="2353" y="1475"/>
                  </a:lnTo>
                  <a:lnTo>
                    <a:pt x="2395" y="1180"/>
                  </a:lnTo>
                  <a:cubicBezTo>
                    <a:pt x="2524" y="1273"/>
                    <a:pt x="2642" y="1300"/>
                    <a:pt x="2742" y="1300"/>
                  </a:cubicBezTo>
                  <a:cubicBezTo>
                    <a:pt x="2869" y="1300"/>
                    <a:pt x="2968" y="1255"/>
                    <a:pt x="3027" y="1244"/>
                  </a:cubicBezTo>
                  <a:cubicBezTo>
                    <a:pt x="3133" y="1201"/>
                    <a:pt x="3217" y="1117"/>
                    <a:pt x="3069" y="274"/>
                  </a:cubicBezTo>
                  <a:cubicBezTo>
                    <a:pt x="3035" y="78"/>
                    <a:pt x="2850" y="1"/>
                    <a:pt x="2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907;p36">
              <a:extLst>
                <a:ext uri="{FF2B5EF4-FFF2-40B4-BE49-F238E27FC236}">
                  <a16:creationId xmlns:a16="http://schemas.microsoft.com/office/drawing/2014/main" id="{1BA8E19D-7C34-42C0-A5F0-863917F83114}"/>
                </a:ext>
              </a:extLst>
            </p:cNvPr>
            <p:cNvSpPr/>
            <p:nvPr/>
          </p:nvSpPr>
          <p:spPr>
            <a:xfrm>
              <a:off x="6997225" y="2625375"/>
              <a:ext cx="127525" cy="91700"/>
            </a:xfrm>
            <a:custGeom>
              <a:avLst/>
              <a:gdLst/>
              <a:ahLst/>
              <a:cxnLst/>
              <a:rect l="l" t="t" r="r" b="b"/>
              <a:pathLst>
                <a:path w="5101" h="3668" extrusionOk="0">
                  <a:moveTo>
                    <a:pt x="3604" y="1"/>
                  </a:moveTo>
                  <a:lnTo>
                    <a:pt x="1792" y="633"/>
                  </a:lnTo>
                  <a:lnTo>
                    <a:pt x="0" y="1560"/>
                  </a:lnTo>
                  <a:lnTo>
                    <a:pt x="759" y="3668"/>
                  </a:lnTo>
                  <a:cubicBezTo>
                    <a:pt x="886" y="3626"/>
                    <a:pt x="3225" y="3162"/>
                    <a:pt x="3225" y="3162"/>
                  </a:cubicBezTo>
                  <a:lnTo>
                    <a:pt x="4616" y="2530"/>
                  </a:lnTo>
                  <a:lnTo>
                    <a:pt x="5101" y="1054"/>
                  </a:lnTo>
                  <a:lnTo>
                    <a:pt x="36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908;p36">
              <a:extLst>
                <a:ext uri="{FF2B5EF4-FFF2-40B4-BE49-F238E27FC236}">
                  <a16:creationId xmlns:a16="http://schemas.microsoft.com/office/drawing/2014/main" id="{ACDF08E2-C11F-4049-AB64-CFBA17AF255F}"/>
                </a:ext>
              </a:extLst>
            </p:cNvPr>
            <p:cNvSpPr/>
            <p:nvPr/>
          </p:nvSpPr>
          <p:spPr>
            <a:xfrm>
              <a:off x="7101025" y="2648550"/>
              <a:ext cx="57450" cy="43250"/>
            </a:xfrm>
            <a:custGeom>
              <a:avLst/>
              <a:gdLst/>
              <a:ahLst/>
              <a:cxnLst/>
              <a:rect l="l" t="t" r="r" b="b"/>
              <a:pathLst>
                <a:path w="2298" h="1730" extrusionOk="0">
                  <a:moveTo>
                    <a:pt x="2024" y="1"/>
                  </a:moveTo>
                  <a:cubicBezTo>
                    <a:pt x="2024" y="1"/>
                    <a:pt x="1012" y="254"/>
                    <a:pt x="0" y="486"/>
                  </a:cubicBezTo>
                  <a:lnTo>
                    <a:pt x="0" y="1708"/>
                  </a:lnTo>
                  <a:lnTo>
                    <a:pt x="0" y="1729"/>
                  </a:lnTo>
                  <a:lnTo>
                    <a:pt x="2298" y="1308"/>
                  </a:lnTo>
                  <a:lnTo>
                    <a:pt x="20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909;p36">
              <a:extLst>
                <a:ext uri="{FF2B5EF4-FFF2-40B4-BE49-F238E27FC236}">
                  <a16:creationId xmlns:a16="http://schemas.microsoft.com/office/drawing/2014/main" id="{45A33D18-4443-43EA-A468-3B789C10BE46}"/>
                </a:ext>
              </a:extLst>
            </p:cNvPr>
            <p:cNvSpPr/>
            <p:nvPr/>
          </p:nvSpPr>
          <p:spPr>
            <a:xfrm>
              <a:off x="7180575" y="2452025"/>
              <a:ext cx="55350" cy="427350"/>
            </a:xfrm>
            <a:custGeom>
              <a:avLst/>
              <a:gdLst/>
              <a:ahLst/>
              <a:cxnLst/>
              <a:rect l="l" t="t" r="r" b="b"/>
              <a:pathLst>
                <a:path w="2214" h="17094" extrusionOk="0">
                  <a:moveTo>
                    <a:pt x="2214" y="1"/>
                  </a:moveTo>
                  <a:cubicBezTo>
                    <a:pt x="1919" y="22"/>
                    <a:pt x="1603" y="43"/>
                    <a:pt x="1308" y="64"/>
                  </a:cubicBezTo>
                  <a:lnTo>
                    <a:pt x="928" y="5164"/>
                  </a:lnTo>
                  <a:cubicBezTo>
                    <a:pt x="928" y="5164"/>
                    <a:pt x="928" y="5185"/>
                    <a:pt x="928" y="5206"/>
                  </a:cubicBezTo>
                  <a:lnTo>
                    <a:pt x="1" y="16840"/>
                  </a:lnTo>
                  <a:lnTo>
                    <a:pt x="43" y="16861"/>
                  </a:lnTo>
                  <a:lnTo>
                    <a:pt x="949" y="17093"/>
                  </a:lnTo>
                  <a:lnTo>
                    <a:pt x="2214" y="22"/>
                  </a:lnTo>
                  <a:lnTo>
                    <a:pt x="22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910;p36">
              <a:extLst>
                <a:ext uri="{FF2B5EF4-FFF2-40B4-BE49-F238E27FC236}">
                  <a16:creationId xmlns:a16="http://schemas.microsoft.com/office/drawing/2014/main" id="{198F889B-597C-4BB9-9AD2-A0F03BB2A9BE}"/>
                </a:ext>
              </a:extLst>
            </p:cNvPr>
            <p:cNvSpPr/>
            <p:nvPr/>
          </p:nvSpPr>
          <p:spPr>
            <a:xfrm>
              <a:off x="7145800" y="2453600"/>
              <a:ext cx="66950" cy="419975"/>
            </a:xfrm>
            <a:custGeom>
              <a:avLst/>
              <a:gdLst/>
              <a:ahLst/>
              <a:cxnLst/>
              <a:rect l="l" t="t" r="r" b="b"/>
              <a:pathLst>
                <a:path w="2678" h="16799" extrusionOk="0">
                  <a:moveTo>
                    <a:pt x="2678" y="1"/>
                  </a:moveTo>
                  <a:cubicBezTo>
                    <a:pt x="2361" y="22"/>
                    <a:pt x="2151" y="43"/>
                    <a:pt x="1919" y="64"/>
                  </a:cubicBezTo>
                  <a:lnTo>
                    <a:pt x="1603" y="6260"/>
                  </a:lnTo>
                  <a:lnTo>
                    <a:pt x="170" y="7883"/>
                  </a:lnTo>
                  <a:lnTo>
                    <a:pt x="1" y="9190"/>
                  </a:lnTo>
                  <a:cubicBezTo>
                    <a:pt x="1" y="9190"/>
                    <a:pt x="1181" y="10728"/>
                    <a:pt x="1181" y="10876"/>
                  </a:cubicBezTo>
                  <a:cubicBezTo>
                    <a:pt x="1181" y="10939"/>
                    <a:pt x="823" y="13932"/>
                    <a:pt x="633" y="16545"/>
                  </a:cubicBezTo>
                  <a:lnTo>
                    <a:pt x="1392" y="16777"/>
                  </a:lnTo>
                  <a:lnTo>
                    <a:pt x="1434" y="16798"/>
                  </a:lnTo>
                  <a:cubicBezTo>
                    <a:pt x="1687" y="13637"/>
                    <a:pt x="2024" y="9085"/>
                    <a:pt x="2319" y="5164"/>
                  </a:cubicBezTo>
                  <a:cubicBezTo>
                    <a:pt x="2319" y="5143"/>
                    <a:pt x="2319" y="5122"/>
                    <a:pt x="2319" y="5101"/>
                  </a:cubicBezTo>
                  <a:cubicBezTo>
                    <a:pt x="2446" y="3331"/>
                    <a:pt x="2572" y="1329"/>
                    <a:pt x="2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911;p36">
              <a:extLst>
                <a:ext uri="{FF2B5EF4-FFF2-40B4-BE49-F238E27FC236}">
                  <a16:creationId xmlns:a16="http://schemas.microsoft.com/office/drawing/2014/main" id="{6AAD9C6D-B9B7-4F4F-8238-67DB03E73B29}"/>
                </a:ext>
              </a:extLst>
            </p:cNvPr>
            <p:cNvSpPr/>
            <p:nvPr/>
          </p:nvSpPr>
          <p:spPr>
            <a:xfrm>
              <a:off x="6619425" y="2498750"/>
              <a:ext cx="255050" cy="261000"/>
            </a:xfrm>
            <a:custGeom>
              <a:avLst/>
              <a:gdLst/>
              <a:ahLst/>
              <a:cxnLst/>
              <a:rect l="l" t="t" r="r" b="b"/>
              <a:pathLst>
                <a:path w="10202" h="10440" extrusionOk="0">
                  <a:moveTo>
                    <a:pt x="64" y="0"/>
                  </a:moveTo>
                  <a:cubicBezTo>
                    <a:pt x="35" y="0"/>
                    <a:pt x="13" y="2"/>
                    <a:pt x="1" y="7"/>
                  </a:cubicBezTo>
                  <a:lnTo>
                    <a:pt x="3078" y="7110"/>
                  </a:lnTo>
                  <a:lnTo>
                    <a:pt x="8389" y="10440"/>
                  </a:lnTo>
                  <a:cubicBezTo>
                    <a:pt x="8389" y="10440"/>
                    <a:pt x="9463" y="7425"/>
                    <a:pt x="9383" y="7425"/>
                  </a:cubicBezTo>
                  <a:lnTo>
                    <a:pt x="9383" y="7425"/>
                  </a:lnTo>
                  <a:cubicBezTo>
                    <a:pt x="9382" y="7425"/>
                    <a:pt x="9381" y="7425"/>
                    <a:pt x="9380" y="7426"/>
                  </a:cubicBezTo>
                  <a:cubicBezTo>
                    <a:pt x="10202" y="6899"/>
                    <a:pt x="8790" y="6478"/>
                    <a:pt x="8663" y="6225"/>
                  </a:cubicBezTo>
                  <a:lnTo>
                    <a:pt x="6029" y="4180"/>
                  </a:lnTo>
                  <a:lnTo>
                    <a:pt x="3015" y="598"/>
                  </a:lnTo>
                  <a:cubicBezTo>
                    <a:pt x="3015" y="598"/>
                    <a:pt x="532"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912;p36">
              <a:extLst>
                <a:ext uri="{FF2B5EF4-FFF2-40B4-BE49-F238E27FC236}">
                  <a16:creationId xmlns:a16="http://schemas.microsoft.com/office/drawing/2014/main" id="{A1D7440A-5DB7-4204-BB5C-B1147101C96F}"/>
                </a:ext>
              </a:extLst>
            </p:cNvPr>
            <p:cNvSpPr/>
            <p:nvPr/>
          </p:nvSpPr>
          <p:spPr>
            <a:xfrm>
              <a:off x="7069400" y="2652100"/>
              <a:ext cx="58525" cy="31250"/>
            </a:xfrm>
            <a:custGeom>
              <a:avLst/>
              <a:gdLst/>
              <a:ahLst/>
              <a:cxnLst/>
              <a:rect l="l" t="t" r="r" b="b"/>
              <a:pathLst>
                <a:path w="2341" h="1250" extrusionOk="0">
                  <a:moveTo>
                    <a:pt x="1748" y="0"/>
                  </a:moveTo>
                  <a:cubicBezTo>
                    <a:pt x="1099" y="0"/>
                    <a:pt x="147" y="450"/>
                    <a:pt x="11" y="450"/>
                  </a:cubicBezTo>
                  <a:cubicBezTo>
                    <a:pt x="7" y="450"/>
                    <a:pt x="3" y="450"/>
                    <a:pt x="1" y="449"/>
                  </a:cubicBezTo>
                  <a:lnTo>
                    <a:pt x="1" y="449"/>
                  </a:lnTo>
                  <a:cubicBezTo>
                    <a:pt x="1" y="449"/>
                    <a:pt x="106" y="997"/>
                    <a:pt x="401" y="1250"/>
                  </a:cubicBezTo>
                  <a:cubicBezTo>
                    <a:pt x="1139" y="1060"/>
                    <a:pt x="2277" y="1250"/>
                    <a:pt x="2340" y="365"/>
                  </a:cubicBezTo>
                  <a:cubicBezTo>
                    <a:pt x="2276" y="94"/>
                    <a:pt x="2043" y="0"/>
                    <a:pt x="17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913;p36">
              <a:extLst>
                <a:ext uri="{FF2B5EF4-FFF2-40B4-BE49-F238E27FC236}">
                  <a16:creationId xmlns:a16="http://schemas.microsoft.com/office/drawing/2014/main" id="{9CA69AB3-2369-4100-914C-B8F15CEF92CC}"/>
                </a:ext>
              </a:extLst>
            </p:cNvPr>
            <p:cNvSpPr/>
            <p:nvPr/>
          </p:nvSpPr>
          <p:spPr>
            <a:xfrm>
              <a:off x="6995125" y="2639075"/>
              <a:ext cx="34800" cy="78000"/>
            </a:xfrm>
            <a:custGeom>
              <a:avLst/>
              <a:gdLst/>
              <a:ahLst/>
              <a:cxnLst/>
              <a:rect l="l" t="t" r="r" b="b"/>
              <a:pathLst>
                <a:path w="1392" h="3120" extrusionOk="0">
                  <a:moveTo>
                    <a:pt x="696" y="1"/>
                  </a:moveTo>
                  <a:lnTo>
                    <a:pt x="0" y="317"/>
                  </a:lnTo>
                  <a:lnTo>
                    <a:pt x="696" y="3120"/>
                  </a:lnTo>
                  <a:lnTo>
                    <a:pt x="1391" y="2909"/>
                  </a:lnTo>
                  <a:lnTo>
                    <a:pt x="6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914;p36">
              <a:extLst>
                <a:ext uri="{FF2B5EF4-FFF2-40B4-BE49-F238E27FC236}">
                  <a16:creationId xmlns:a16="http://schemas.microsoft.com/office/drawing/2014/main" id="{C742ABD2-B80D-48D5-930F-C7FD1D1D4751}"/>
                </a:ext>
              </a:extLst>
            </p:cNvPr>
            <p:cNvSpPr/>
            <p:nvPr/>
          </p:nvSpPr>
          <p:spPr>
            <a:xfrm>
              <a:off x="6817550" y="2654875"/>
              <a:ext cx="55350" cy="114900"/>
            </a:xfrm>
            <a:custGeom>
              <a:avLst/>
              <a:gdLst/>
              <a:ahLst/>
              <a:cxnLst/>
              <a:rect l="l" t="t" r="r" b="b"/>
              <a:pathLst>
                <a:path w="2214" h="4596" extrusionOk="0">
                  <a:moveTo>
                    <a:pt x="738" y="1"/>
                  </a:moveTo>
                  <a:lnTo>
                    <a:pt x="0" y="4258"/>
                  </a:lnTo>
                  <a:lnTo>
                    <a:pt x="1897" y="4595"/>
                  </a:lnTo>
                  <a:lnTo>
                    <a:pt x="2213" y="169"/>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915;p36">
              <a:extLst>
                <a:ext uri="{FF2B5EF4-FFF2-40B4-BE49-F238E27FC236}">
                  <a16:creationId xmlns:a16="http://schemas.microsoft.com/office/drawing/2014/main" id="{4BEB9093-AB3A-4FDE-B17C-9647F9869527}"/>
                </a:ext>
              </a:extLst>
            </p:cNvPr>
            <p:cNvSpPr/>
            <p:nvPr/>
          </p:nvSpPr>
          <p:spPr>
            <a:xfrm>
              <a:off x="6832300" y="2541075"/>
              <a:ext cx="71675" cy="436825"/>
            </a:xfrm>
            <a:custGeom>
              <a:avLst/>
              <a:gdLst/>
              <a:ahLst/>
              <a:cxnLst/>
              <a:rect l="l" t="t" r="r" b="b"/>
              <a:pathLst>
                <a:path w="2867" h="17473" extrusionOk="0">
                  <a:moveTo>
                    <a:pt x="2867" y="0"/>
                  </a:moveTo>
                  <a:lnTo>
                    <a:pt x="2256" y="148"/>
                  </a:lnTo>
                  <a:lnTo>
                    <a:pt x="1" y="17177"/>
                  </a:lnTo>
                  <a:lnTo>
                    <a:pt x="1160" y="17472"/>
                  </a:lnTo>
                  <a:lnTo>
                    <a:pt x="2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916;p36">
              <a:extLst>
                <a:ext uri="{FF2B5EF4-FFF2-40B4-BE49-F238E27FC236}">
                  <a16:creationId xmlns:a16="http://schemas.microsoft.com/office/drawing/2014/main" id="{D89DBF57-FD67-4563-B49C-52D0B1642C30}"/>
                </a:ext>
              </a:extLst>
            </p:cNvPr>
            <p:cNvSpPr/>
            <p:nvPr/>
          </p:nvSpPr>
          <p:spPr>
            <a:xfrm>
              <a:off x="6714275" y="2543700"/>
              <a:ext cx="176550" cy="437875"/>
            </a:xfrm>
            <a:custGeom>
              <a:avLst/>
              <a:gdLst/>
              <a:ahLst/>
              <a:cxnLst/>
              <a:rect l="l" t="t" r="r" b="b"/>
              <a:pathLst>
                <a:path w="7062" h="17515" extrusionOk="0">
                  <a:moveTo>
                    <a:pt x="7061" y="1"/>
                  </a:moveTo>
                  <a:lnTo>
                    <a:pt x="6492" y="43"/>
                  </a:lnTo>
                  <a:lnTo>
                    <a:pt x="1" y="17346"/>
                  </a:lnTo>
                  <a:lnTo>
                    <a:pt x="1012" y="17515"/>
                  </a:lnTo>
                  <a:lnTo>
                    <a:pt x="7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917;p36">
              <a:extLst>
                <a:ext uri="{FF2B5EF4-FFF2-40B4-BE49-F238E27FC236}">
                  <a16:creationId xmlns:a16="http://schemas.microsoft.com/office/drawing/2014/main" id="{F721A743-C68A-4AA5-89AB-262FFC959565}"/>
                </a:ext>
              </a:extLst>
            </p:cNvPr>
            <p:cNvSpPr/>
            <p:nvPr/>
          </p:nvSpPr>
          <p:spPr>
            <a:xfrm>
              <a:off x="6804375" y="2385550"/>
              <a:ext cx="57450" cy="66500"/>
            </a:xfrm>
            <a:custGeom>
              <a:avLst/>
              <a:gdLst/>
              <a:ahLst/>
              <a:cxnLst/>
              <a:rect l="l" t="t" r="r" b="b"/>
              <a:pathLst>
                <a:path w="2298" h="2660" extrusionOk="0">
                  <a:moveTo>
                    <a:pt x="1587" y="1"/>
                  </a:moveTo>
                  <a:cubicBezTo>
                    <a:pt x="1421" y="1"/>
                    <a:pt x="1273" y="82"/>
                    <a:pt x="1160" y="215"/>
                  </a:cubicBezTo>
                  <a:lnTo>
                    <a:pt x="1" y="1500"/>
                  </a:lnTo>
                  <a:lnTo>
                    <a:pt x="1" y="1585"/>
                  </a:lnTo>
                  <a:cubicBezTo>
                    <a:pt x="148" y="1669"/>
                    <a:pt x="317" y="1753"/>
                    <a:pt x="464" y="1838"/>
                  </a:cubicBezTo>
                  <a:lnTo>
                    <a:pt x="485" y="1753"/>
                  </a:lnTo>
                  <a:lnTo>
                    <a:pt x="1518" y="573"/>
                  </a:lnTo>
                  <a:cubicBezTo>
                    <a:pt x="1557" y="547"/>
                    <a:pt x="1604" y="529"/>
                    <a:pt x="1654" y="529"/>
                  </a:cubicBezTo>
                  <a:cubicBezTo>
                    <a:pt x="1686" y="529"/>
                    <a:pt x="1718" y="536"/>
                    <a:pt x="1750" y="552"/>
                  </a:cubicBezTo>
                  <a:cubicBezTo>
                    <a:pt x="1771" y="573"/>
                    <a:pt x="1792" y="615"/>
                    <a:pt x="1792" y="636"/>
                  </a:cubicBezTo>
                  <a:lnTo>
                    <a:pt x="1539" y="2386"/>
                  </a:lnTo>
                  <a:cubicBezTo>
                    <a:pt x="1687" y="2491"/>
                    <a:pt x="1834" y="2575"/>
                    <a:pt x="1982" y="2660"/>
                  </a:cubicBezTo>
                  <a:lnTo>
                    <a:pt x="2024" y="2617"/>
                  </a:lnTo>
                  <a:lnTo>
                    <a:pt x="2277" y="742"/>
                  </a:lnTo>
                  <a:cubicBezTo>
                    <a:pt x="2298" y="489"/>
                    <a:pt x="2193" y="236"/>
                    <a:pt x="1982" y="109"/>
                  </a:cubicBezTo>
                  <a:cubicBezTo>
                    <a:pt x="1876" y="46"/>
                    <a:pt x="1771" y="4"/>
                    <a:pt x="1645" y="4"/>
                  </a:cubicBezTo>
                  <a:cubicBezTo>
                    <a:pt x="1625" y="2"/>
                    <a:pt x="1606" y="1"/>
                    <a:pt x="15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918;p36">
              <a:extLst>
                <a:ext uri="{FF2B5EF4-FFF2-40B4-BE49-F238E27FC236}">
                  <a16:creationId xmlns:a16="http://schemas.microsoft.com/office/drawing/2014/main" id="{412A104B-0107-4B17-8632-350E97497ADA}"/>
                </a:ext>
              </a:extLst>
            </p:cNvPr>
            <p:cNvSpPr/>
            <p:nvPr/>
          </p:nvSpPr>
          <p:spPr>
            <a:xfrm>
              <a:off x="6796475" y="2425150"/>
              <a:ext cx="57450" cy="62200"/>
            </a:xfrm>
            <a:custGeom>
              <a:avLst/>
              <a:gdLst/>
              <a:ahLst/>
              <a:cxnLst/>
              <a:rect l="l" t="t" r="r" b="b"/>
              <a:pathLst>
                <a:path w="2298" h="2488" extrusionOk="0">
                  <a:moveTo>
                    <a:pt x="317" y="1"/>
                  </a:moveTo>
                  <a:lnTo>
                    <a:pt x="0" y="2467"/>
                  </a:lnTo>
                  <a:lnTo>
                    <a:pt x="886" y="2488"/>
                  </a:lnTo>
                  <a:cubicBezTo>
                    <a:pt x="991" y="2488"/>
                    <a:pt x="1223" y="2488"/>
                    <a:pt x="2298" y="1076"/>
                  </a:cubicBezTo>
                  <a:cubicBezTo>
                    <a:pt x="2150" y="991"/>
                    <a:pt x="2003" y="886"/>
                    <a:pt x="1855" y="802"/>
                  </a:cubicBezTo>
                  <a:cubicBezTo>
                    <a:pt x="1792" y="886"/>
                    <a:pt x="1729" y="970"/>
                    <a:pt x="1644" y="1055"/>
                  </a:cubicBezTo>
                  <a:cubicBezTo>
                    <a:pt x="1602" y="1118"/>
                    <a:pt x="1539" y="1202"/>
                    <a:pt x="1497" y="1265"/>
                  </a:cubicBezTo>
                  <a:cubicBezTo>
                    <a:pt x="1455" y="1286"/>
                    <a:pt x="1434" y="1329"/>
                    <a:pt x="1413" y="1350"/>
                  </a:cubicBezTo>
                  <a:cubicBezTo>
                    <a:pt x="1286" y="1518"/>
                    <a:pt x="1160" y="1666"/>
                    <a:pt x="1054" y="1771"/>
                  </a:cubicBezTo>
                  <a:cubicBezTo>
                    <a:pt x="1033" y="1792"/>
                    <a:pt x="1033" y="1792"/>
                    <a:pt x="1012" y="1792"/>
                  </a:cubicBezTo>
                  <a:lnTo>
                    <a:pt x="970" y="1855"/>
                  </a:lnTo>
                  <a:cubicBezTo>
                    <a:pt x="928" y="1898"/>
                    <a:pt x="886" y="1919"/>
                    <a:pt x="865" y="1940"/>
                  </a:cubicBezTo>
                  <a:cubicBezTo>
                    <a:pt x="865" y="1940"/>
                    <a:pt x="843" y="1961"/>
                    <a:pt x="843" y="1961"/>
                  </a:cubicBezTo>
                  <a:lnTo>
                    <a:pt x="570" y="1940"/>
                  </a:lnTo>
                  <a:lnTo>
                    <a:pt x="780" y="254"/>
                  </a:lnTo>
                  <a:cubicBezTo>
                    <a:pt x="612" y="169"/>
                    <a:pt x="464" y="85"/>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919;p36">
              <a:extLst>
                <a:ext uri="{FF2B5EF4-FFF2-40B4-BE49-F238E27FC236}">
                  <a16:creationId xmlns:a16="http://schemas.microsoft.com/office/drawing/2014/main" id="{E0272BD2-98A9-4112-835E-65F8B43A9A45}"/>
                </a:ext>
              </a:extLst>
            </p:cNvPr>
            <p:cNvSpPr/>
            <p:nvPr/>
          </p:nvSpPr>
          <p:spPr>
            <a:xfrm>
              <a:off x="6796475" y="2425150"/>
              <a:ext cx="7925" cy="61675"/>
            </a:xfrm>
            <a:custGeom>
              <a:avLst/>
              <a:gdLst/>
              <a:ahLst/>
              <a:cxnLst/>
              <a:rect l="l" t="t" r="r" b="b"/>
              <a:pathLst>
                <a:path w="317" h="2467" extrusionOk="0">
                  <a:moveTo>
                    <a:pt x="0" y="2467"/>
                  </a:moveTo>
                  <a:lnTo>
                    <a:pt x="317" y="1"/>
                  </a:lnTo>
                  <a:lnTo>
                    <a:pt x="317" y="1"/>
                  </a:lnTo>
                  <a:close/>
                </a:path>
              </a:pathLst>
            </a:custGeom>
            <a:solidFill>
              <a:srgbClr val="FEC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1920;p36">
              <a:extLst>
                <a:ext uri="{FF2B5EF4-FFF2-40B4-BE49-F238E27FC236}">
                  <a16:creationId xmlns:a16="http://schemas.microsoft.com/office/drawing/2014/main" id="{89F0D061-E050-4F8F-9603-CD34EA69EFF7}"/>
                </a:ext>
              </a:extLst>
            </p:cNvPr>
            <p:cNvSpPr/>
            <p:nvPr/>
          </p:nvSpPr>
          <p:spPr>
            <a:xfrm>
              <a:off x="6863400" y="2390375"/>
              <a:ext cx="59025" cy="60100"/>
            </a:xfrm>
            <a:custGeom>
              <a:avLst/>
              <a:gdLst/>
              <a:ahLst/>
              <a:cxnLst/>
              <a:rect l="l" t="t" r="r" b="b"/>
              <a:pathLst>
                <a:path w="2361" h="2404" extrusionOk="0">
                  <a:moveTo>
                    <a:pt x="1117" y="1"/>
                  </a:moveTo>
                  <a:cubicBezTo>
                    <a:pt x="822" y="22"/>
                    <a:pt x="569" y="233"/>
                    <a:pt x="485" y="549"/>
                  </a:cubicBezTo>
                  <a:lnTo>
                    <a:pt x="0" y="2277"/>
                  </a:lnTo>
                  <a:lnTo>
                    <a:pt x="21" y="2361"/>
                  </a:lnTo>
                  <a:cubicBezTo>
                    <a:pt x="21" y="2382"/>
                    <a:pt x="21" y="2403"/>
                    <a:pt x="21" y="2403"/>
                  </a:cubicBezTo>
                  <a:cubicBezTo>
                    <a:pt x="190" y="2403"/>
                    <a:pt x="358" y="2382"/>
                    <a:pt x="527" y="2361"/>
                  </a:cubicBezTo>
                  <a:cubicBezTo>
                    <a:pt x="527" y="2319"/>
                    <a:pt x="506" y="2298"/>
                    <a:pt x="506" y="2277"/>
                  </a:cubicBezTo>
                  <a:lnTo>
                    <a:pt x="949" y="675"/>
                  </a:lnTo>
                  <a:cubicBezTo>
                    <a:pt x="970" y="591"/>
                    <a:pt x="1033" y="528"/>
                    <a:pt x="1117" y="528"/>
                  </a:cubicBezTo>
                  <a:cubicBezTo>
                    <a:pt x="1201" y="528"/>
                    <a:pt x="1265" y="570"/>
                    <a:pt x="1286" y="654"/>
                  </a:cubicBezTo>
                  <a:lnTo>
                    <a:pt x="1834" y="2193"/>
                  </a:lnTo>
                  <a:cubicBezTo>
                    <a:pt x="2002" y="2214"/>
                    <a:pt x="2192" y="2214"/>
                    <a:pt x="2361" y="2214"/>
                  </a:cubicBezTo>
                  <a:lnTo>
                    <a:pt x="1749" y="443"/>
                  </a:lnTo>
                  <a:cubicBezTo>
                    <a:pt x="1686" y="275"/>
                    <a:pt x="1560" y="148"/>
                    <a:pt x="1412" y="64"/>
                  </a:cubicBezTo>
                  <a:cubicBezTo>
                    <a:pt x="1328" y="22"/>
                    <a:pt x="1223" y="1"/>
                    <a:pt x="1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1921;p36">
              <a:extLst>
                <a:ext uri="{FF2B5EF4-FFF2-40B4-BE49-F238E27FC236}">
                  <a16:creationId xmlns:a16="http://schemas.microsoft.com/office/drawing/2014/main" id="{F18A0D54-77DF-4DB8-9CB2-0CB754F9E2D5}"/>
                </a:ext>
              </a:extLst>
            </p:cNvPr>
            <p:cNvSpPr/>
            <p:nvPr/>
          </p:nvSpPr>
          <p:spPr>
            <a:xfrm>
              <a:off x="6863925" y="2445175"/>
              <a:ext cx="59025" cy="63250"/>
            </a:xfrm>
            <a:custGeom>
              <a:avLst/>
              <a:gdLst/>
              <a:ahLst/>
              <a:cxnLst/>
              <a:rect l="l" t="t" r="r" b="b"/>
              <a:pathLst>
                <a:path w="2361" h="2530" extrusionOk="0">
                  <a:moveTo>
                    <a:pt x="1813" y="1"/>
                  </a:moveTo>
                  <a:lnTo>
                    <a:pt x="1855" y="106"/>
                  </a:lnTo>
                  <a:lnTo>
                    <a:pt x="1349" y="1813"/>
                  </a:lnTo>
                  <a:lnTo>
                    <a:pt x="1033" y="1666"/>
                  </a:lnTo>
                  <a:cubicBezTo>
                    <a:pt x="991" y="1602"/>
                    <a:pt x="928" y="1455"/>
                    <a:pt x="843" y="1244"/>
                  </a:cubicBezTo>
                  <a:cubicBezTo>
                    <a:pt x="843" y="1223"/>
                    <a:pt x="843" y="1202"/>
                    <a:pt x="822" y="1202"/>
                  </a:cubicBezTo>
                  <a:cubicBezTo>
                    <a:pt x="717" y="907"/>
                    <a:pt x="611" y="528"/>
                    <a:pt x="506" y="148"/>
                  </a:cubicBezTo>
                  <a:cubicBezTo>
                    <a:pt x="337" y="190"/>
                    <a:pt x="169" y="211"/>
                    <a:pt x="0" y="211"/>
                  </a:cubicBezTo>
                  <a:cubicBezTo>
                    <a:pt x="106" y="549"/>
                    <a:pt x="169" y="823"/>
                    <a:pt x="253" y="1033"/>
                  </a:cubicBezTo>
                  <a:cubicBezTo>
                    <a:pt x="253" y="1054"/>
                    <a:pt x="253" y="1076"/>
                    <a:pt x="274" y="1097"/>
                  </a:cubicBezTo>
                  <a:cubicBezTo>
                    <a:pt x="316" y="1265"/>
                    <a:pt x="380" y="1413"/>
                    <a:pt x="422" y="1518"/>
                  </a:cubicBezTo>
                  <a:cubicBezTo>
                    <a:pt x="422" y="1539"/>
                    <a:pt x="422" y="1560"/>
                    <a:pt x="443" y="1560"/>
                  </a:cubicBezTo>
                  <a:cubicBezTo>
                    <a:pt x="443" y="1602"/>
                    <a:pt x="464" y="1623"/>
                    <a:pt x="464" y="1645"/>
                  </a:cubicBezTo>
                  <a:cubicBezTo>
                    <a:pt x="485" y="1666"/>
                    <a:pt x="485" y="1666"/>
                    <a:pt x="485" y="1687"/>
                  </a:cubicBezTo>
                  <a:cubicBezTo>
                    <a:pt x="590" y="1919"/>
                    <a:pt x="675" y="2024"/>
                    <a:pt x="717" y="2066"/>
                  </a:cubicBezTo>
                  <a:cubicBezTo>
                    <a:pt x="717" y="2066"/>
                    <a:pt x="738" y="2087"/>
                    <a:pt x="738" y="2087"/>
                  </a:cubicBezTo>
                  <a:cubicBezTo>
                    <a:pt x="759" y="2108"/>
                    <a:pt x="780" y="2108"/>
                    <a:pt x="801" y="2129"/>
                  </a:cubicBezTo>
                  <a:lnTo>
                    <a:pt x="1644" y="2530"/>
                  </a:lnTo>
                  <a:lnTo>
                    <a:pt x="2361" y="64"/>
                  </a:lnTo>
                  <a:lnTo>
                    <a:pt x="2340" y="22"/>
                  </a:lnTo>
                  <a:cubicBezTo>
                    <a:pt x="2171" y="22"/>
                    <a:pt x="1981" y="22"/>
                    <a:pt x="1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1922;p36">
              <a:extLst>
                <a:ext uri="{FF2B5EF4-FFF2-40B4-BE49-F238E27FC236}">
                  <a16:creationId xmlns:a16="http://schemas.microsoft.com/office/drawing/2014/main" id="{10D6747D-BEC0-4269-BB20-A64DBE6E90BF}"/>
                </a:ext>
              </a:extLst>
            </p:cNvPr>
            <p:cNvSpPr/>
            <p:nvPr/>
          </p:nvSpPr>
          <p:spPr>
            <a:xfrm>
              <a:off x="6387600" y="2962900"/>
              <a:ext cx="486875" cy="139575"/>
            </a:xfrm>
            <a:custGeom>
              <a:avLst/>
              <a:gdLst/>
              <a:ahLst/>
              <a:cxnLst/>
              <a:rect l="l" t="t" r="r" b="b"/>
              <a:pathLst>
                <a:path w="19475" h="5583" extrusionOk="0">
                  <a:moveTo>
                    <a:pt x="524" y="1"/>
                  </a:moveTo>
                  <a:cubicBezTo>
                    <a:pt x="460" y="1"/>
                    <a:pt x="396" y="17"/>
                    <a:pt x="338" y="51"/>
                  </a:cubicBezTo>
                  <a:lnTo>
                    <a:pt x="211" y="94"/>
                  </a:lnTo>
                  <a:cubicBezTo>
                    <a:pt x="0" y="557"/>
                    <a:pt x="127" y="1021"/>
                    <a:pt x="548" y="1400"/>
                  </a:cubicBezTo>
                  <a:cubicBezTo>
                    <a:pt x="2192" y="2791"/>
                    <a:pt x="4089" y="4098"/>
                    <a:pt x="6218" y="5257"/>
                  </a:cubicBezTo>
                  <a:cubicBezTo>
                    <a:pt x="6450" y="5362"/>
                    <a:pt x="6703" y="5426"/>
                    <a:pt x="6934" y="5447"/>
                  </a:cubicBezTo>
                  <a:cubicBezTo>
                    <a:pt x="6915" y="5457"/>
                    <a:pt x="7499" y="5583"/>
                    <a:pt x="8498" y="5583"/>
                  </a:cubicBezTo>
                  <a:cubicBezTo>
                    <a:pt x="9626" y="5583"/>
                    <a:pt x="11283" y="5422"/>
                    <a:pt x="13194" y="4751"/>
                  </a:cubicBezTo>
                  <a:cubicBezTo>
                    <a:pt x="16717" y="3787"/>
                    <a:pt x="19093" y="1674"/>
                    <a:pt x="19095" y="1674"/>
                  </a:cubicBezTo>
                  <a:lnTo>
                    <a:pt x="19095" y="1674"/>
                  </a:lnTo>
                  <a:cubicBezTo>
                    <a:pt x="19095" y="1674"/>
                    <a:pt x="19095" y="1674"/>
                    <a:pt x="19095" y="1674"/>
                  </a:cubicBezTo>
                  <a:cubicBezTo>
                    <a:pt x="19285" y="1506"/>
                    <a:pt x="19475" y="1337"/>
                    <a:pt x="19433" y="1021"/>
                  </a:cubicBezTo>
                  <a:cubicBezTo>
                    <a:pt x="19396" y="730"/>
                    <a:pt x="19156" y="266"/>
                    <a:pt x="18888" y="266"/>
                  </a:cubicBezTo>
                  <a:cubicBezTo>
                    <a:pt x="18845" y="266"/>
                    <a:pt x="18802" y="278"/>
                    <a:pt x="18758" y="304"/>
                  </a:cubicBezTo>
                  <a:cubicBezTo>
                    <a:pt x="18590" y="389"/>
                    <a:pt x="18400" y="473"/>
                    <a:pt x="18210" y="536"/>
                  </a:cubicBezTo>
                  <a:cubicBezTo>
                    <a:pt x="17746" y="726"/>
                    <a:pt x="17262" y="915"/>
                    <a:pt x="16777" y="1105"/>
                  </a:cubicBezTo>
                  <a:cubicBezTo>
                    <a:pt x="15407" y="1590"/>
                    <a:pt x="13911" y="1969"/>
                    <a:pt x="12309" y="2180"/>
                  </a:cubicBezTo>
                  <a:cubicBezTo>
                    <a:pt x="11834" y="2240"/>
                    <a:pt x="11463" y="2265"/>
                    <a:pt x="11138" y="2265"/>
                  </a:cubicBezTo>
                  <a:cubicBezTo>
                    <a:pt x="10208" y="2265"/>
                    <a:pt x="9662" y="2062"/>
                    <a:pt x="8178" y="1906"/>
                  </a:cubicBezTo>
                  <a:cubicBezTo>
                    <a:pt x="6471" y="1716"/>
                    <a:pt x="4721" y="1379"/>
                    <a:pt x="2993" y="852"/>
                  </a:cubicBezTo>
                  <a:cubicBezTo>
                    <a:pt x="2213" y="620"/>
                    <a:pt x="1455" y="346"/>
                    <a:pt x="675" y="30"/>
                  </a:cubicBezTo>
                  <a:cubicBezTo>
                    <a:pt x="627" y="11"/>
                    <a:pt x="57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923;p36">
              <a:extLst>
                <a:ext uri="{FF2B5EF4-FFF2-40B4-BE49-F238E27FC236}">
                  <a16:creationId xmlns:a16="http://schemas.microsoft.com/office/drawing/2014/main" id="{9B3CE0F7-4F6D-4FDB-9FEC-4126782DF527}"/>
                </a:ext>
              </a:extLst>
            </p:cNvPr>
            <p:cNvSpPr/>
            <p:nvPr/>
          </p:nvSpPr>
          <p:spPr>
            <a:xfrm>
              <a:off x="6384200" y="2956050"/>
              <a:ext cx="492275" cy="113050"/>
            </a:xfrm>
            <a:custGeom>
              <a:avLst/>
              <a:gdLst/>
              <a:ahLst/>
              <a:cxnLst/>
              <a:rect l="l" t="t" r="r" b="b"/>
              <a:pathLst>
                <a:path w="19691" h="4522" extrusionOk="0">
                  <a:moveTo>
                    <a:pt x="136" y="1"/>
                  </a:moveTo>
                  <a:cubicBezTo>
                    <a:pt x="53" y="1"/>
                    <a:pt x="0" y="102"/>
                    <a:pt x="73" y="157"/>
                  </a:cubicBezTo>
                  <a:cubicBezTo>
                    <a:pt x="1612" y="1506"/>
                    <a:pt x="3382" y="2770"/>
                    <a:pt x="5405" y="3887"/>
                  </a:cubicBezTo>
                  <a:cubicBezTo>
                    <a:pt x="6143" y="4309"/>
                    <a:pt x="6965" y="4519"/>
                    <a:pt x="7766" y="4519"/>
                  </a:cubicBezTo>
                  <a:cubicBezTo>
                    <a:pt x="7894" y="4521"/>
                    <a:pt x="8021" y="4522"/>
                    <a:pt x="8147" y="4522"/>
                  </a:cubicBezTo>
                  <a:cubicBezTo>
                    <a:pt x="13638" y="4522"/>
                    <a:pt x="16686" y="3172"/>
                    <a:pt x="19653" y="473"/>
                  </a:cubicBezTo>
                  <a:cubicBezTo>
                    <a:pt x="19690" y="454"/>
                    <a:pt x="19644" y="385"/>
                    <a:pt x="19604" y="385"/>
                  </a:cubicBezTo>
                  <a:cubicBezTo>
                    <a:pt x="19599" y="385"/>
                    <a:pt x="19594" y="386"/>
                    <a:pt x="19590" y="389"/>
                  </a:cubicBezTo>
                  <a:cubicBezTo>
                    <a:pt x="18148" y="722"/>
                    <a:pt x="16630" y="881"/>
                    <a:pt x="15083" y="881"/>
                  </a:cubicBezTo>
                  <a:cubicBezTo>
                    <a:pt x="14481" y="881"/>
                    <a:pt x="13875" y="857"/>
                    <a:pt x="13267" y="810"/>
                  </a:cubicBezTo>
                  <a:cubicBezTo>
                    <a:pt x="11542" y="1348"/>
                    <a:pt x="9925" y="1606"/>
                    <a:pt x="8263" y="1606"/>
                  </a:cubicBezTo>
                  <a:cubicBezTo>
                    <a:pt x="5823" y="1606"/>
                    <a:pt x="3288" y="1050"/>
                    <a:pt x="179" y="9"/>
                  </a:cubicBezTo>
                  <a:cubicBezTo>
                    <a:pt x="164" y="3"/>
                    <a:pt x="150"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1924;p36">
              <a:extLst>
                <a:ext uri="{FF2B5EF4-FFF2-40B4-BE49-F238E27FC236}">
                  <a16:creationId xmlns:a16="http://schemas.microsoft.com/office/drawing/2014/main" id="{585B4D9B-1EB9-47AC-B2E5-7AA4D1D2DEEF}"/>
                </a:ext>
              </a:extLst>
            </p:cNvPr>
            <p:cNvSpPr/>
            <p:nvPr/>
          </p:nvSpPr>
          <p:spPr>
            <a:xfrm>
              <a:off x="6403400" y="2952050"/>
              <a:ext cx="443150" cy="103650"/>
            </a:xfrm>
            <a:custGeom>
              <a:avLst/>
              <a:gdLst/>
              <a:ahLst/>
              <a:cxnLst/>
              <a:rect l="l" t="t" r="r" b="b"/>
              <a:pathLst>
                <a:path w="17726" h="4146" extrusionOk="0">
                  <a:moveTo>
                    <a:pt x="85" y="1"/>
                  </a:moveTo>
                  <a:cubicBezTo>
                    <a:pt x="64" y="43"/>
                    <a:pt x="22" y="85"/>
                    <a:pt x="1" y="148"/>
                  </a:cubicBezTo>
                  <a:cubicBezTo>
                    <a:pt x="1645" y="1602"/>
                    <a:pt x="3626" y="2951"/>
                    <a:pt x="5860" y="4089"/>
                  </a:cubicBezTo>
                  <a:cubicBezTo>
                    <a:pt x="6490" y="4127"/>
                    <a:pt x="7089" y="4146"/>
                    <a:pt x="7660" y="4146"/>
                  </a:cubicBezTo>
                  <a:cubicBezTo>
                    <a:pt x="12222" y="4146"/>
                    <a:pt x="14991" y="2949"/>
                    <a:pt x="17726" y="570"/>
                  </a:cubicBezTo>
                  <a:lnTo>
                    <a:pt x="17599" y="443"/>
                  </a:lnTo>
                  <a:cubicBezTo>
                    <a:pt x="17367" y="549"/>
                    <a:pt x="17136" y="633"/>
                    <a:pt x="16904" y="717"/>
                  </a:cubicBezTo>
                  <a:cubicBezTo>
                    <a:pt x="15927" y="882"/>
                    <a:pt x="14919" y="955"/>
                    <a:pt x="13899" y="955"/>
                  </a:cubicBezTo>
                  <a:cubicBezTo>
                    <a:pt x="13225" y="955"/>
                    <a:pt x="12546" y="923"/>
                    <a:pt x="11867" y="865"/>
                  </a:cubicBezTo>
                  <a:cubicBezTo>
                    <a:pt x="10302" y="1354"/>
                    <a:pt x="8884" y="1584"/>
                    <a:pt x="7424" y="1584"/>
                  </a:cubicBezTo>
                  <a:cubicBezTo>
                    <a:pt x="5422" y="1584"/>
                    <a:pt x="3341" y="1151"/>
                    <a:pt x="696" y="359"/>
                  </a:cubicBezTo>
                  <a:cubicBezTo>
                    <a:pt x="338" y="148"/>
                    <a:pt x="85"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925;p36">
              <a:extLst>
                <a:ext uri="{FF2B5EF4-FFF2-40B4-BE49-F238E27FC236}">
                  <a16:creationId xmlns:a16="http://schemas.microsoft.com/office/drawing/2014/main" id="{D5F3F2D5-9BFD-4492-A18D-E3FCB947B0E7}"/>
                </a:ext>
              </a:extLst>
            </p:cNvPr>
            <p:cNvSpPr/>
            <p:nvPr/>
          </p:nvSpPr>
          <p:spPr>
            <a:xfrm>
              <a:off x="6403400" y="2951525"/>
              <a:ext cx="442100" cy="99450"/>
            </a:xfrm>
            <a:custGeom>
              <a:avLst/>
              <a:gdLst/>
              <a:ahLst/>
              <a:cxnLst/>
              <a:rect l="l" t="t" r="r" b="b"/>
              <a:pathLst>
                <a:path w="17684" h="3978" extrusionOk="0">
                  <a:moveTo>
                    <a:pt x="1" y="1"/>
                  </a:moveTo>
                  <a:lnTo>
                    <a:pt x="1" y="1"/>
                  </a:lnTo>
                  <a:cubicBezTo>
                    <a:pt x="1645" y="1455"/>
                    <a:pt x="3605" y="2783"/>
                    <a:pt x="5839" y="3921"/>
                  </a:cubicBezTo>
                  <a:cubicBezTo>
                    <a:pt x="6475" y="3959"/>
                    <a:pt x="7080" y="3978"/>
                    <a:pt x="7655" y="3978"/>
                  </a:cubicBezTo>
                  <a:cubicBezTo>
                    <a:pt x="12190" y="3978"/>
                    <a:pt x="14953" y="2799"/>
                    <a:pt x="17684" y="443"/>
                  </a:cubicBezTo>
                  <a:lnTo>
                    <a:pt x="17662" y="443"/>
                  </a:lnTo>
                  <a:cubicBezTo>
                    <a:pt x="16462" y="702"/>
                    <a:pt x="15208" y="829"/>
                    <a:pt x="13936" y="829"/>
                  </a:cubicBezTo>
                  <a:cubicBezTo>
                    <a:pt x="13243" y="829"/>
                    <a:pt x="12544" y="791"/>
                    <a:pt x="11845" y="717"/>
                  </a:cubicBezTo>
                  <a:cubicBezTo>
                    <a:pt x="10257" y="1213"/>
                    <a:pt x="8796" y="1448"/>
                    <a:pt x="7302" y="1448"/>
                  </a:cubicBezTo>
                  <a:cubicBezTo>
                    <a:pt x="5110" y="1448"/>
                    <a:pt x="2846" y="94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1926;p36">
              <a:extLst>
                <a:ext uri="{FF2B5EF4-FFF2-40B4-BE49-F238E27FC236}">
                  <a16:creationId xmlns:a16="http://schemas.microsoft.com/office/drawing/2014/main" id="{2439CD66-3F26-4E37-8032-97A0AA5C2A2B}"/>
                </a:ext>
              </a:extLst>
            </p:cNvPr>
            <p:cNvSpPr/>
            <p:nvPr/>
          </p:nvSpPr>
          <p:spPr>
            <a:xfrm>
              <a:off x="6785925" y="2471000"/>
              <a:ext cx="44825" cy="50600"/>
            </a:xfrm>
            <a:custGeom>
              <a:avLst/>
              <a:gdLst/>
              <a:ahLst/>
              <a:cxnLst/>
              <a:rect l="l" t="t" r="r" b="b"/>
              <a:pathLst>
                <a:path w="1793" h="2024" extrusionOk="0">
                  <a:moveTo>
                    <a:pt x="422" y="0"/>
                  </a:moveTo>
                  <a:lnTo>
                    <a:pt x="1" y="1729"/>
                  </a:lnTo>
                  <a:lnTo>
                    <a:pt x="1371" y="2024"/>
                  </a:lnTo>
                  <a:lnTo>
                    <a:pt x="1792" y="316"/>
                  </a:lnTo>
                  <a:lnTo>
                    <a:pt x="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927;p36">
              <a:extLst>
                <a:ext uri="{FF2B5EF4-FFF2-40B4-BE49-F238E27FC236}">
                  <a16:creationId xmlns:a16="http://schemas.microsoft.com/office/drawing/2014/main" id="{214F037C-2643-4B32-BFA3-D81A66F7C908}"/>
                </a:ext>
              </a:extLst>
            </p:cNvPr>
            <p:cNvSpPr/>
            <p:nvPr/>
          </p:nvSpPr>
          <p:spPr>
            <a:xfrm>
              <a:off x="6872875" y="2491025"/>
              <a:ext cx="33750" cy="55350"/>
            </a:xfrm>
            <a:custGeom>
              <a:avLst/>
              <a:gdLst/>
              <a:ahLst/>
              <a:cxnLst/>
              <a:rect l="l" t="t" r="r" b="b"/>
              <a:pathLst>
                <a:path w="1350" h="2214" extrusionOk="0">
                  <a:moveTo>
                    <a:pt x="401" y="0"/>
                  </a:moveTo>
                  <a:lnTo>
                    <a:pt x="0" y="2213"/>
                  </a:lnTo>
                  <a:lnTo>
                    <a:pt x="1265" y="2002"/>
                  </a:lnTo>
                  <a:lnTo>
                    <a:pt x="1349" y="63"/>
                  </a:lnTo>
                  <a:lnTo>
                    <a:pt x="4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1928;p36">
              <a:extLst>
                <a:ext uri="{FF2B5EF4-FFF2-40B4-BE49-F238E27FC236}">
                  <a16:creationId xmlns:a16="http://schemas.microsoft.com/office/drawing/2014/main" id="{B5349A15-E17E-4A02-AFE5-B6C6DBAB9148}"/>
                </a:ext>
              </a:extLst>
            </p:cNvPr>
            <p:cNvSpPr/>
            <p:nvPr/>
          </p:nvSpPr>
          <p:spPr>
            <a:xfrm>
              <a:off x="6856550" y="2418825"/>
              <a:ext cx="13175" cy="21100"/>
            </a:xfrm>
            <a:custGeom>
              <a:avLst/>
              <a:gdLst/>
              <a:ahLst/>
              <a:cxnLst/>
              <a:rect l="l" t="t" r="r" b="b"/>
              <a:pathLst>
                <a:path w="527" h="844" extrusionOk="0">
                  <a:moveTo>
                    <a:pt x="106" y="1"/>
                  </a:moveTo>
                  <a:lnTo>
                    <a:pt x="0" y="739"/>
                  </a:lnTo>
                  <a:cubicBezTo>
                    <a:pt x="106" y="781"/>
                    <a:pt x="232" y="823"/>
                    <a:pt x="337" y="844"/>
                  </a:cubicBezTo>
                  <a:lnTo>
                    <a:pt x="527" y="191"/>
                  </a:lnTo>
                  <a:cubicBezTo>
                    <a:pt x="379" y="148"/>
                    <a:pt x="232" y="85"/>
                    <a:pt x="106" y="1"/>
                  </a:cubicBez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1929;p36">
              <a:extLst>
                <a:ext uri="{FF2B5EF4-FFF2-40B4-BE49-F238E27FC236}">
                  <a16:creationId xmlns:a16="http://schemas.microsoft.com/office/drawing/2014/main" id="{239EF15F-4E35-40FD-8C8A-6D58215AA267}"/>
                </a:ext>
              </a:extLst>
            </p:cNvPr>
            <p:cNvSpPr/>
            <p:nvPr/>
          </p:nvSpPr>
          <p:spPr>
            <a:xfrm>
              <a:off x="6831250" y="2286025"/>
              <a:ext cx="83800" cy="155500"/>
            </a:xfrm>
            <a:custGeom>
              <a:avLst/>
              <a:gdLst/>
              <a:ahLst/>
              <a:cxnLst/>
              <a:rect l="l" t="t" r="r" b="b"/>
              <a:pathLst>
                <a:path w="3352" h="6220" extrusionOk="0">
                  <a:moveTo>
                    <a:pt x="1613" y="0"/>
                  </a:moveTo>
                  <a:cubicBezTo>
                    <a:pt x="719" y="0"/>
                    <a:pt x="0" y="745"/>
                    <a:pt x="0" y="1709"/>
                  </a:cubicBezTo>
                  <a:lnTo>
                    <a:pt x="0" y="4364"/>
                  </a:lnTo>
                  <a:cubicBezTo>
                    <a:pt x="0" y="4575"/>
                    <a:pt x="22" y="4765"/>
                    <a:pt x="85" y="4955"/>
                  </a:cubicBezTo>
                  <a:cubicBezTo>
                    <a:pt x="190" y="5250"/>
                    <a:pt x="359" y="5524"/>
                    <a:pt x="570" y="5713"/>
                  </a:cubicBezTo>
                  <a:lnTo>
                    <a:pt x="696" y="4702"/>
                  </a:lnTo>
                  <a:cubicBezTo>
                    <a:pt x="675" y="4638"/>
                    <a:pt x="675" y="4596"/>
                    <a:pt x="654" y="4533"/>
                  </a:cubicBezTo>
                  <a:cubicBezTo>
                    <a:pt x="654" y="4491"/>
                    <a:pt x="654" y="4428"/>
                    <a:pt x="654" y="4386"/>
                  </a:cubicBezTo>
                  <a:lnTo>
                    <a:pt x="654" y="1751"/>
                  </a:lnTo>
                  <a:cubicBezTo>
                    <a:pt x="654" y="1153"/>
                    <a:pt x="1097" y="697"/>
                    <a:pt x="1649" y="697"/>
                  </a:cubicBezTo>
                  <a:cubicBezTo>
                    <a:pt x="1662" y="697"/>
                    <a:pt x="1674" y="697"/>
                    <a:pt x="1687" y="697"/>
                  </a:cubicBezTo>
                  <a:cubicBezTo>
                    <a:pt x="2235" y="718"/>
                    <a:pt x="2698" y="1245"/>
                    <a:pt x="2698" y="1835"/>
                  </a:cubicBezTo>
                  <a:cubicBezTo>
                    <a:pt x="2698" y="2447"/>
                    <a:pt x="2677" y="3037"/>
                    <a:pt x="2677" y="3627"/>
                  </a:cubicBezTo>
                  <a:cubicBezTo>
                    <a:pt x="2677" y="3816"/>
                    <a:pt x="2698" y="4027"/>
                    <a:pt x="2698" y="4238"/>
                  </a:cubicBezTo>
                  <a:cubicBezTo>
                    <a:pt x="2698" y="4470"/>
                    <a:pt x="2677" y="4702"/>
                    <a:pt x="2593" y="4891"/>
                  </a:cubicBezTo>
                  <a:cubicBezTo>
                    <a:pt x="2572" y="4997"/>
                    <a:pt x="2509" y="5102"/>
                    <a:pt x="2424" y="5186"/>
                  </a:cubicBezTo>
                  <a:cubicBezTo>
                    <a:pt x="2340" y="5292"/>
                    <a:pt x="2213" y="5397"/>
                    <a:pt x="2066" y="5439"/>
                  </a:cubicBezTo>
                  <a:lnTo>
                    <a:pt x="1855" y="6219"/>
                  </a:lnTo>
                  <a:cubicBezTo>
                    <a:pt x="1939" y="6198"/>
                    <a:pt x="2003" y="6198"/>
                    <a:pt x="2087" y="6177"/>
                  </a:cubicBezTo>
                  <a:cubicBezTo>
                    <a:pt x="2382" y="6093"/>
                    <a:pt x="2677" y="5945"/>
                    <a:pt x="2888" y="5692"/>
                  </a:cubicBezTo>
                  <a:cubicBezTo>
                    <a:pt x="2972" y="5587"/>
                    <a:pt x="3035" y="5481"/>
                    <a:pt x="3078" y="5355"/>
                  </a:cubicBezTo>
                  <a:cubicBezTo>
                    <a:pt x="3120" y="5250"/>
                    <a:pt x="3141" y="5144"/>
                    <a:pt x="3183" y="5039"/>
                  </a:cubicBezTo>
                  <a:cubicBezTo>
                    <a:pt x="3352" y="4407"/>
                    <a:pt x="3352" y="3753"/>
                    <a:pt x="3352" y="3100"/>
                  </a:cubicBezTo>
                  <a:lnTo>
                    <a:pt x="3352" y="1877"/>
                  </a:lnTo>
                  <a:cubicBezTo>
                    <a:pt x="3352" y="887"/>
                    <a:pt x="2593" y="44"/>
                    <a:pt x="1687" y="2"/>
                  </a:cubicBezTo>
                  <a:cubicBezTo>
                    <a:pt x="1662" y="1"/>
                    <a:pt x="1637" y="0"/>
                    <a:pt x="1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1930;p36">
              <a:extLst>
                <a:ext uri="{FF2B5EF4-FFF2-40B4-BE49-F238E27FC236}">
                  <a16:creationId xmlns:a16="http://schemas.microsoft.com/office/drawing/2014/main" id="{D88F30B3-C993-4E4C-92D6-1BA8DC98D23D}"/>
                </a:ext>
              </a:extLst>
            </p:cNvPr>
            <p:cNvSpPr/>
            <p:nvPr/>
          </p:nvSpPr>
          <p:spPr>
            <a:xfrm>
              <a:off x="6825450" y="2338150"/>
              <a:ext cx="27425" cy="19600"/>
            </a:xfrm>
            <a:custGeom>
              <a:avLst/>
              <a:gdLst/>
              <a:ahLst/>
              <a:cxnLst/>
              <a:rect l="l" t="t" r="r" b="b"/>
              <a:pathLst>
                <a:path w="1097" h="784" extrusionOk="0">
                  <a:moveTo>
                    <a:pt x="200" y="1"/>
                  </a:moveTo>
                  <a:cubicBezTo>
                    <a:pt x="89" y="1"/>
                    <a:pt x="1" y="98"/>
                    <a:pt x="1" y="214"/>
                  </a:cubicBezTo>
                  <a:lnTo>
                    <a:pt x="1" y="509"/>
                  </a:lnTo>
                  <a:cubicBezTo>
                    <a:pt x="1" y="636"/>
                    <a:pt x="106" y="762"/>
                    <a:pt x="232" y="762"/>
                  </a:cubicBezTo>
                  <a:lnTo>
                    <a:pt x="886" y="783"/>
                  </a:lnTo>
                  <a:cubicBezTo>
                    <a:pt x="1012" y="783"/>
                    <a:pt x="1097" y="699"/>
                    <a:pt x="1097" y="572"/>
                  </a:cubicBezTo>
                  <a:lnTo>
                    <a:pt x="1097" y="277"/>
                  </a:lnTo>
                  <a:cubicBezTo>
                    <a:pt x="1097" y="151"/>
                    <a:pt x="1012" y="24"/>
                    <a:pt x="886" y="24"/>
                  </a:cubicBezTo>
                  <a:lnTo>
                    <a:pt x="232" y="3"/>
                  </a:lnTo>
                  <a:cubicBezTo>
                    <a:pt x="222" y="1"/>
                    <a:pt x="2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931;p36">
              <a:extLst>
                <a:ext uri="{FF2B5EF4-FFF2-40B4-BE49-F238E27FC236}">
                  <a16:creationId xmlns:a16="http://schemas.microsoft.com/office/drawing/2014/main" id="{92D00148-7210-4635-845B-E61ECF30071C}"/>
                </a:ext>
              </a:extLst>
            </p:cNvPr>
            <p:cNvSpPr/>
            <p:nvPr/>
          </p:nvSpPr>
          <p:spPr>
            <a:xfrm>
              <a:off x="6825450" y="2360800"/>
              <a:ext cx="27425" cy="19600"/>
            </a:xfrm>
            <a:custGeom>
              <a:avLst/>
              <a:gdLst/>
              <a:ahLst/>
              <a:cxnLst/>
              <a:rect l="l" t="t" r="r" b="b"/>
              <a:pathLst>
                <a:path w="1097" h="784" extrusionOk="0">
                  <a:moveTo>
                    <a:pt x="200" y="1"/>
                  </a:moveTo>
                  <a:cubicBezTo>
                    <a:pt x="89" y="1"/>
                    <a:pt x="1" y="99"/>
                    <a:pt x="1" y="214"/>
                  </a:cubicBezTo>
                  <a:lnTo>
                    <a:pt x="1" y="509"/>
                  </a:lnTo>
                  <a:cubicBezTo>
                    <a:pt x="1" y="636"/>
                    <a:pt x="106" y="762"/>
                    <a:pt x="232" y="762"/>
                  </a:cubicBezTo>
                  <a:lnTo>
                    <a:pt x="886" y="783"/>
                  </a:lnTo>
                  <a:cubicBezTo>
                    <a:pt x="1012" y="783"/>
                    <a:pt x="1097" y="699"/>
                    <a:pt x="1097" y="551"/>
                  </a:cubicBezTo>
                  <a:lnTo>
                    <a:pt x="1097" y="256"/>
                  </a:lnTo>
                  <a:cubicBezTo>
                    <a:pt x="1097" y="130"/>
                    <a:pt x="1012" y="25"/>
                    <a:pt x="886" y="25"/>
                  </a:cubicBezTo>
                  <a:lnTo>
                    <a:pt x="232" y="4"/>
                  </a:lnTo>
                  <a:cubicBezTo>
                    <a:pt x="222" y="2"/>
                    <a:pt x="211"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1932;p36">
              <a:extLst>
                <a:ext uri="{FF2B5EF4-FFF2-40B4-BE49-F238E27FC236}">
                  <a16:creationId xmlns:a16="http://schemas.microsoft.com/office/drawing/2014/main" id="{B5B0A631-9FBC-40ED-A5C1-B90E48CEF4AF}"/>
                </a:ext>
              </a:extLst>
            </p:cNvPr>
            <p:cNvSpPr/>
            <p:nvPr/>
          </p:nvSpPr>
          <p:spPr>
            <a:xfrm>
              <a:off x="6616800" y="2455725"/>
              <a:ext cx="65875" cy="145450"/>
            </a:xfrm>
            <a:custGeom>
              <a:avLst/>
              <a:gdLst/>
              <a:ahLst/>
              <a:cxnLst/>
              <a:rect l="l" t="t" r="r" b="b"/>
              <a:pathLst>
                <a:path w="2635" h="5818" extrusionOk="0">
                  <a:moveTo>
                    <a:pt x="422" y="0"/>
                  </a:moveTo>
                  <a:lnTo>
                    <a:pt x="422" y="0"/>
                  </a:lnTo>
                  <a:cubicBezTo>
                    <a:pt x="0" y="2108"/>
                    <a:pt x="2635" y="5817"/>
                    <a:pt x="2635" y="5817"/>
                  </a:cubicBezTo>
                  <a:lnTo>
                    <a:pt x="2635" y="1159"/>
                  </a:lnTo>
                  <a:lnTo>
                    <a:pt x="4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933;p36">
              <a:extLst>
                <a:ext uri="{FF2B5EF4-FFF2-40B4-BE49-F238E27FC236}">
                  <a16:creationId xmlns:a16="http://schemas.microsoft.com/office/drawing/2014/main" id="{75F711D6-A4DC-4DE0-B7E9-DE5233FA17BC}"/>
                </a:ext>
              </a:extLst>
            </p:cNvPr>
            <p:cNvSpPr/>
            <p:nvPr/>
          </p:nvSpPr>
          <p:spPr>
            <a:xfrm>
              <a:off x="6504050" y="2256550"/>
              <a:ext cx="223425" cy="235025"/>
            </a:xfrm>
            <a:custGeom>
              <a:avLst/>
              <a:gdLst/>
              <a:ahLst/>
              <a:cxnLst/>
              <a:rect l="l" t="t" r="r" b="b"/>
              <a:pathLst>
                <a:path w="8937" h="9401" extrusionOk="0">
                  <a:moveTo>
                    <a:pt x="2150" y="0"/>
                  </a:moveTo>
                  <a:lnTo>
                    <a:pt x="696" y="949"/>
                  </a:lnTo>
                  <a:cubicBezTo>
                    <a:pt x="696" y="949"/>
                    <a:pt x="63" y="3056"/>
                    <a:pt x="42" y="3162"/>
                  </a:cubicBezTo>
                  <a:cubicBezTo>
                    <a:pt x="0" y="3246"/>
                    <a:pt x="2255" y="6534"/>
                    <a:pt x="2255" y="6534"/>
                  </a:cubicBezTo>
                  <a:lnTo>
                    <a:pt x="1939" y="8557"/>
                  </a:lnTo>
                  <a:lnTo>
                    <a:pt x="6091" y="9400"/>
                  </a:lnTo>
                  <a:lnTo>
                    <a:pt x="6049" y="8304"/>
                  </a:lnTo>
                  <a:lnTo>
                    <a:pt x="7883" y="8220"/>
                  </a:lnTo>
                  <a:lnTo>
                    <a:pt x="8325" y="7925"/>
                  </a:lnTo>
                  <a:cubicBezTo>
                    <a:pt x="8388" y="7883"/>
                    <a:pt x="8410" y="7820"/>
                    <a:pt x="8388" y="7756"/>
                  </a:cubicBezTo>
                  <a:cubicBezTo>
                    <a:pt x="8367" y="7525"/>
                    <a:pt x="8283" y="6998"/>
                    <a:pt x="8367" y="6724"/>
                  </a:cubicBezTo>
                  <a:cubicBezTo>
                    <a:pt x="8388" y="6639"/>
                    <a:pt x="8346" y="6555"/>
                    <a:pt x="8283" y="6513"/>
                  </a:cubicBezTo>
                  <a:cubicBezTo>
                    <a:pt x="8157" y="6450"/>
                    <a:pt x="8157" y="6281"/>
                    <a:pt x="8283" y="6197"/>
                  </a:cubicBezTo>
                  <a:lnTo>
                    <a:pt x="8346" y="6155"/>
                  </a:lnTo>
                  <a:cubicBezTo>
                    <a:pt x="8410" y="6112"/>
                    <a:pt x="8452" y="6028"/>
                    <a:pt x="8431" y="5965"/>
                  </a:cubicBezTo>
                  <a:lnTo>
                    <a:pt x="8367" y="5670"/>
                  </a:lnTo>
                  <a:cubicBezTo>
                    <a:pt x="8346" y="5586"/>
                    <a:pt x="8388" y="5501"/>
                    <a:pt x="8473" y="5459"/>
                  </a:cubicBezTo>
                  <a:lnTo>
                    <a:pt x="8810" y="5291"/>
                  </a:lnTo>
                  <a:cubicBezTo>
                    <a:pt x="8915" y="5248"/>
                    <a:pt x="8936" y="5122"/>
                    <a:pt x="8894" y="5038"/>
                  </a:cubicBezTo>
                  <a:lnTo>
                    <a:pt x="8304" y="3984"/>
                  </a:lnTo>
                  <a:cubicBezTo>
                    <a:pt x="8220" y="3857"/>
                    <a:pt x="8241" y="3689"/>
                    <a:pt x="8325" y="3583"/>
                  </a:cubicBezTo>
                  <a:lnTo>
                    <a:pt x="8599" y="3246"/>
                  </a:lnTo>
                  <a:lnTo>
                    <a:pt x="8557" y="2298"/>
                  </a:lnTo>
                  <a:lnTo>
                    <a:pt x="8346" y="1771"/>
                  </a:lnTo>
                  <a:lnTo>
                    <a:pt x="7777" y="359"/>
                  </a:lnTo>
                  <a:cubicBezTo>
                    <a:pt x="7777" y="359"/>
                    <a:pt x="5363" y="26"/>
                    <a:pt x="4782" y="26"/>
                  </a:cubicBezTo>
                  <a:cubicBezTo>
                    <a:pt x="4709" y="26"/>
                    <a:pt x="4665" y="31"/>
                    <a:pt x="4658" y="43"/>
                  </a:cubicBezTo>
                  <a:lnTo>
                    <a:pt x="21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1934;p36">
              <a:extLst>
                <a:ext uri="{FF2B5EF4-FFF2-40B4-BE49-F238E27FC236}">
                  <a16:creationId xmlns:a16="http://schemas.microsoft.com/office/drawing/2014/main" id="{E0E1C188-FF95-4D83-A923-F28DD2EB66B4}"/>
                </a:ext>
              </a:extLst>
            </p:cNvPr>
            <p:cNvSpPr/>
            <p:nvPr/>
          </p:nvSpPr>
          <p:spPr>
            <a:xfrm>
              <a:off x="6501400" y="2247075"/>
              <a:ext cx="208675" cy="174950"/>
            </a:xfrm>
            <a:custGeom>
              <a:avLst/>
              <a:gdLst/>
              <a:ahLst/>
              <a:cxnLst/>
              <a:rect l="l" t="t" r="r" b="b"/>
              <a:pathLst>
                <a:path w="8347" h="6998" extrusionOk="0">
                  <a:moveTo>
                    <a:pt x="2151" y="0"/>
                  </a:moveTo>
                  <a:lnTo>
                    <a:pt x="696" y="1012"/>
                  </a:lnTo>
                  <a:cubicBezTo>
                    <a:pt x="696" y="1012"/>
                    <a:pt x="64" y="3267"/>
                    <a:pt x="43" y="3372"/>
                  </a:cubicBezTo>
                  <a:cubicBezTo>
                    <a:pt x="1" y="3478"/>
                    <a:pt x="2256" y="6997"/>
                    <a:pt x="2256" y="6997"/>
                  </a:cubicBezTo>
                  <a:lnTo>
                    <a:pt x="3099" y="6976"/>
                  </a:lnTo>
                  <a:lnTo>
                    <a:pt x="3626" y="6681"/>
                  </a:lnTo>
                  <a:lnTo>
                    <a:pt x="3310" y="5712"/>
                  </a:lnTo>
                  <a:cubicBezTo>
                    <a:pt x="3310" y="5712"/>
                    <a:pt x="2846" y="4363"/>
                    <a:pt x="4764" y="3731"/>
                  </a:cubicBezTo>
                  <a:cubicBezTo>
                    <a:pt x="6661" y="3098"/>
                    <a:pt x="8347" y="2002"/>
                    <a:pt x="8347" y="2002"/>
                  </a:cubicBezTo>
                  <a:cubicBezTo>
                    <a:pt x="8347" y="2002"/>
                    <a:pt x="8347" y="1960"/>
                    <a:pt x="8347" y="1876"/>
                  </a:cubicBezTo>
                  <a:lnTo>
                    <a:pt x="7778" y="379"/>
                  </a:lnTo>
                  <a:cubicBezTo>
                    <a:pt x="7778" y="379"/>
                    <a:pt x="5314" y="6"/>
                    <a:pt x="4765" y="6"/>
                  </a:cubicBezTo>
                  <a:cubicBezTo>
                    <a:pt x="4703" y="6"/>
                    <a:pt x="4665" y="10"/>
                    <a:pt x="4659" y="21"/>
                  </a:cubicBezTo>
                  <a:lnTo>
                    <a:pt x="21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1935;p36">
              <a:extLst>
                <a:ext uri="{FF2B5EF4-FFF2-40B4-BE49-F238E27FC236}">
                  <a16:creationId xmlns:a16="http://schemas.microsoft.com/office/drawing/2014/main" id="{8143A07A-55DC-4BA0-9749-1220D7E8205A}"/>
                </a:ext>
              </a:extLst>
            </p:cNvPr>
            <p:cNvSpPr/>
            <p:nvPr/>
          </p:nvSpPr>
          <p:spPr>
            <a:xfrm>
              <a:off x="6572550" y="2347175"/>
              <a:ext cx="39075" cy="51950"/>
            </a:xfrm>
            <a:custGeom>
              <a:avLst/>
              <a:gdLst/>
              <a:ahLst/>
              <a:cxnLst/>
              <a:rect l="l" t="t" r="r" b="b"/>
              <a:pathLst>
                <a:path w="1563" h="2078" extrusionOk="0">
                  <a:moveTo>
                    <a:pt x="440" y="1"/>
                  </a:moveTo>
                  <a:cubicBezTo>
                    <a:pt x="280" y="1"/>
                    <a:pt x="130" y="89"/>
                    <a:pt x="42" y="359"/>
                  </a:cubicBezTo>
                  <a:cubicBezTo>
                    <a:pt x="0" y="1139"/>
                    <a:pt x="422" y="1918"/>
                    <a:pt x="1075" y="2045"/>
                  </a:cubicBezTo>
                  <a:cubicBezTo>
                    <a:pt x="1256" y="2069"/>
                    <a:pt x="1361" y="2078"/>
                    <a:pt x="1418" y="2078"/>
                  </a:cubicBezTo>
                  <a:cubicBezTo>
                    <a:pt x="1563" y="2078"/>
                    <a:pt x="1412" y="2024"/>
                    <a:pt x="1412" y="2024"/>
                  </a:cubicBezTo>
                  <a:lnTo>
                    <a:pt x="1075" y="317"/>
                  </a:lnTo>
                  <a:cubicBezTo>
                    <a:pt x="1075" y="317"/>
                    <a:pt x="741" y="1"/>
                    <a:pt x="4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1936;p36">
              <a:extLst>
                <a:ext uri="{FF2B5EF4-FFF2-40B4-BE49-F238E27FC236}">
                  <a16:creationId xmlns:a16="http://schemas.microsoft.com/office/drawing/2014/main" id="{1061CD9C-EA24-45BC-8707-E68DA778DC96}"/>
                </a:ext>
              </a:extLst>
            </p:cNvPr>
            <p:cNvSpPr/>
            <p:nvPr/>
          </p:nvSpPr>
          <p:spPr>
            <a:xfrm>
              <a:off x="6448200" y="2461500"/>
              <a:ext cx="292975" cy="425250"/>
            </a:xfrm>
            <a:custGeom>
              <a:avLst/>
              <a:gdLst/>
              <a:ahLst/>
              <a:cxnLst/>
              <a:rect l="l" t="t" r="r" b="b"/>
              <a:pathLst>
                <a:path w="11719" h="17010" extrusionOk="0">
                  <a:moveTo>
                    <a:pt x="3857" y="64"/>
                  </a:moveTo>
                  <a:cubicBezTo>
                    <a:pt x="3225" y="233"/>
                    <a:pt x="2466" y="1202"/>
                    <a:pt x="1981" y="1624"/>
                  </a:cubicBezTo>
                  <a:cubicBezTo>
                    <a:pt x="0" y="3373"/>
                    <a:pt x="316" y="6050"/>
                    <a:pt x="84" y="8473"/>
                  </a:cubicBezTo>
                  <a:cubicBezTo>
                    <a:pt x="84" y="8473"/>
                    <a:pt x="401" y="12647"/>
                    <a:pt x="611" y="12604"/>
                  </a:cubicBezTo>
                  <a:cubicBezTo>
                    <a:pt x="864" y="12562"/>
                    <a:pt x="1518" y="16208"/>
                    <a:pt x="1539" y="16524"/>
                  </a:cubicBezTo>
                  <a:cubicBezTo>
                    <a:pt x="1518" y="16124"/>
                    <a:pt x="7187" y="16461"/>
                    <a:pt x="7693" y="16524"/>
                  </a:cubicBezTo>
                  <a:cubicBezTo>
                    <a:pt x="8157" y="16588"/>
                    <a:pt x="11676" y="16820"/>
                    <a:pt x="11718" y="17009"/>
                  </a:cubicBezTo>
                  <a:cubicBezTo>
                    <a:pt x="11065" y="14312"/>
                    <a:pt x="11360" y="11508"/>
                    <a:pt x="11318" y="8726"/>
                  </a:cubicBezTo>
                  <a:cubicBezTo>
                    <a:pt x="11276" y="6682"/>
                    <a:pt x="11023" y="4532"/>
                    <a:pt x="10053" y="2699"/>
                  </a:cubicBezTo>
                  <a:cubicBezTo>
                    <a:pt x="9906" y="2446"/>
                    <a:pt x="9695" y="1856"/>
                    <a:pt x="9400" y="1792"/>
                  </a:cubicBezTo>
                  <a:cubicBezTo>
                    <a:pt x="9316" y="2888"/>
                    <a:pt x="9527" y="4069"/>
                    <a:pt x="9611" y="5186"/>
                  </a:cubicBezTo>
                  <a:cubicBezTo>
                    <a:pt x="9295" y="4069"/>
                    <a:pt x="8873" y="2994"/>
                    <a:pt x="8304" y="2003"/>
                  </a:cubicBezTo>
                  <a:cubicBezTo>
                    <a:pt x="8051" y="1540"/>
                    <a:pt x="7883" y="970"/>
                    <a:pt x="7356" y="970"/>
                  </a:cubicBezTo>
                  <a:cubicBezTo>
                    <a:pt x="6787" y="992"/>
                    <a:pt x="6323" y="1097"/>
                    <a:pt x="5775" y="865"/>
                  </a:cubicBezTo>
                  <a:cubicBezTo>
                    <a:pt x="5206" y="633"/>
                    <a:pt x="4700" y="1"/>
                    <a:pt x="4026" y="43"/>
                  </a:cubicBezTo>
                  <a:cubicBezTo>
                    <a:pt x="3962" y="43"/>
                    <a:pt x="3920" y="43"/>
                    <a:pt x="3857" y="6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1937;p36">
              <a:extLst>
                <a:ext uri="{FF2B5EF4-FFF2-40B4-BE49-F238E27FC236}">
                  <a16:creationId xmlns:a16="http://schemas.microsoft.com/office/drawing/2014/main" id="{BD79BEA9-2DB3-4CD0-BB48-754604F70AC0}"/>
                </a:ext>
              </a:extLst>
            </p:cNvPr>
            <p:cNvSpPr/>
            <p:nvPr/>
          </p:nvSpPr>
          <p:spPr>
            <a:xfrm>
              <a:off x="6499575" y="2873950"/>
              <a:ext cx="487125" cy="563400"/>
            </a:xfrm>
            <a:custGeom>
              <a:avLst/>
              <a:gdLst/>
              <a:ahLst/>
              <a:cxnLst/>
              <a:rect l="l" t="t" r="r" b="b"/>
              <a:pathLst>
                <a:path w="19485" h="22536" extrusionOk="0">
                  <a:moveTo>
                    <a:pt x="4803" y="0"/>
                  </a:moveTo>
                  <a:cubicBezTo>
                    <a:pt x="2397" y="0"/>
                    <a:pt x="0" y="26"/>
                    <a:pt x="32" y="132"/>
                  </a:cubicBezTo>
                  <a:cubicBezTo>
                    <a:pt x="32" y="132"/>
                    <a:pt x="727" y="2872"/>
                    <a:pt x="1107" y="3441"/>
                  </a:cubicBezTo>
                  <a:cubicBezTo>
                    <a:pt x="1486" y="3989"/>
                    <a:pt x="5343" y="5043"/>
                    <a:pt x="5343" y="5043"/>
                  </a:cubicBezTo>
                  <a:lnTo>
                    <a:pt x="14511" y="9932"/>
                  </a:lnTo>
                  <a:lnTo>
                    <a:pt x="12003" y="12145"/>
                  </a:lnTo>
                  <a:lnTo>
                    <a:pt x="7261" y="20259"/>
                  </a:lnTo>
                  <a:lnTo>
                    <a:pt x="9937" y="22535"/>
                  </a:lnTo>
                  <a:lnTo>
                    <a:pt x="19485" y="11386"/>
                  </a:lnTo>
                  <a:cubicBezTo>
                    <a:pt x="19485" y="11386"/>
                    <a:pt x="19443" y="9026"/>
                    <a:pt x="19253" y="8857"/>
                  </a:cubicBezTo>
                  <a:cubicBezTo>
                    <a:pt x="19063" y="8689"/>
                    <a:pt x="9621" y="26"/>
                    <a:pt x="9621" y="26"/>
                  </a:cubicBezTo>
                  <a:cubicBezTo>
                    <a:pt x="9621" y="26"/>
                    <a:pt x="7208" y="0"/>
                    <a:pt x="4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1938;p36">
              <a:extLst>
                <a:ext uri="{FF2B5EF4-FFF2-40B4-BE49-F238E27FC236}">
                  <a16:creationId xmlns:a16="http://schemas.microsoft.com/office/drawing/2014/main" id="{F1FFAEBA-1851-4ED8-B04C-2481C56E769D}"/>
                </a:ext>
              </a:extLst>
            </p:cNvPr>
            <p:cNvSpPr/>
            <p:nvPr/>
          </p:nvSpPr>
          <p:spPr>
            <a:xfrm>
              <a:off x="6469800" y="2858800"/>
              <a:ext cx="572225" cy="649675"/>
            </a:xfrm>
            <a:custGeom>
              <a:avLst/>
              <a:gdLst/>
              <a:ahLst/>
              <a:cxnLst/>
              <a:rect l="l" t="t" r="r" b="b"/>
              <a:pathLst>
                <a:path w="22889" h="25987" extrusionOk="0">
                  <a:moveTo>
                    <a:pt x="485" y="0"/>
                  </a:moveTo>
                  <a:lnTo>
                    <a:pt x="485" y="0"/>
                  </a:lnTo>
                  <a:cubicBezTo>
                    <a:pt x="0" y="2045"/>
                    <a:pt x="1054" y="5016"/>
                    <a:pt x="1476" y="5143"/>
                  </a:cubicBezTo>
                  <a:cubicBezTo>
                    <a:pt x="1897" y="5290"/>
                    <a:pt x="5986" y="6702"/>
                    <a:pt x="6344" y="6766"/>
                  </a:cubicBezTo>
                  <a:cubicBezTo>
                    <a:pt x="6681" y="6829"/>
                    <a:pt x="14332" y="11866"/>
                    <a:pt x="14332" y="11866"/>
                  </a:cubicBezTo>
                  <a:lnTo>
                    <a:pt x="15323" y="16355"/>
                  </a:lnTo>
                  <a:lnTo>
                    <a:pt x="19454" y="25987"/>
                  </a:lnTo>
                  <a:lnTo>
                    <a:pt x="22889" y="24596"/>
                  </a:lnTo>
                  <a:lnTo>
                    <a:pt x="19327" y="11803"/>
                  </a:lnTo>
                  <a:lnTo>
                    <a:pt x="18315" y="9295"/>
                  </a:lnTo>
                  <a:cubicBezTo>
                    <a:pt x="18315" y="9295"/>
                    <a:pt x="10602" y="991"/>
                    <a:pt x="10328" y="780"/>
                  </a:cubicBezTo>
                  <a:cubicBezTo>
                    <a:pt x="10328" y="780"/>
                    <a:pt x="6302" y="696"/>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1939;p36">
              <a:extLst>
                <a:ext uri="{FF2B5EF4-FFF2-40B4-BE49-F238E27FC236}">
                  <a16:creationId xmlns:a16="http://schemas.microsoft.com/office/drawing/2014/main" id="{504AD751-44DA-443F-ABA8-B25F3439EA61}"/>
                </a:ext>
              </a:extLst>
            </p:cNvPr>
            <p:cNvSpPr/>
            <p:nvPr/>
          </p:nvSpPr>
          <p:spPr>
            <a:xfrm>
              <a:off x="6510900" y="2334000"/>
              <a:ext cx="24250" cy="36900"/>
            </a:xfrm>
            <a:custGeom>
              <a:avLst/>
              <a:gdLst/>
              <a:ahLst/>
              <a:cxnLst/>
              <a:rect l="l" t="t" r="r" b="b"/>
              <a:pathLst>
                <a:path w="970" h="1476" extrusionOk="0">
                  <a:moveTo>
                    <a:pt x="759" y="1"/>
                  </a:moveTo>
                  <a:lnTo>
                    <a:pt x="0" y="275"/>
                  </a:lnTo>
                  <a:lnTo>
                    <a:pt x="738" y="1476"/>
                  </a:lnTo>
                  <a:lnTo>
                    <a:pt x="970" y="717"/>
                  </a:lnTo>
                  <a:lnTo>
                    <a:pt x="759" y="1"/>
                  </a:lnTo>
                  <a:close/>
                </a:path>
              </a:pathLst>
            </a:custGeom>
            <a:solidFill>
              <a:srgbClr val="848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1940;p36">
              <a:extLst>
                <a:ext uri="{FF2B5EF4-FFF2-40B4-BE49-F238E27FC236}">
                  <a16:creationId xmlns:a16="http://schemas.microsoft.com/office/drawing/2014/main" id="{D3D15EBF-79C8-49A4-BEA8-2B1F2B9342D6}"/>
                </a:ext>
              </a:extLst>
            </p:cNvPr>
            <p:cNvSpPr/>
            <p:nvPr/>
          </p:nvSpPr>
          <p:spPr>
            <a:xfrm>
              <a:off x="6511950" y="2356650"/>
              <a:ext cx="24250" cy="18475"/>
            </a:xfrm>
            <a:custGeom>
              <a:avLst/>
              <a:gdLst/>
              <a:ahLst/>
              <a:cxnLst/>
              <a:rect l="l" t="t" r="r" b="b"/>
              <a:pathLst>
                <a:path w="970" h="739" extrusionOk="0">
                  <a:moveTo>
                    <a:pt x="886" y="1"/>
                  </a:moveTo>
                  <a:lnTo>
                    <a:pt x="85" y="212"/>
                  </a:lnTo>
                  <a:cubicBezTo>
                    <a:pt x="21" y="233"/>
                    <a:pt x="0" y="296"/>
                    <a:pt x="21" y="359"/>
                  </a:cubicBezTo>
                  <a:lnTo>
                    <a:pt x="127" y="654"/>
                  </a:lnTo>
                  <a:cubicBezTo>
                    <a:pt x="148" y="717"/>
                    <a:pt x="211" y="739"/>
                    <a:pt x="253" y="739"/>
                  </a:cubicBezTo>
                  <a:lnTo>
                    <a:pt x="970" y="549"/>
                  </a:lnTo>
                  <a:lnTo>
                    <a:pt x="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1941;p36">
              <a:extLst>
                <a:ext uri="{FF2B5EF4-FFF2-40B4-BE49-F238E27FC236}">
                  <a16:creationId xmlns:a16="http://schemas.microsoft.com/office/drawing/2014/main" id="{EE2170A7-A289-4129-BC43-6DF95A2BD36B}"/>
                </a:ext>
              </a:extLst>
            </p:cNvPr>
            <p:cNvSpPr/>
            <p:nvPr/>
          </p:nvSpPr>
          <p:spPr>
            <a:xfrm>
              <a:off x="6527225" y="2318200"/>
              <a:ext cx="153350" cy="155975"/>
            </a:xfrm>
            <a:custGeom>
              <a:avLst/>
              <a:gdLst/>
              <a:ahLst/>
              <a:cxnLst/>
              <a:rect l="l" t="t" r="r" b="b"/>
              <a:pathLst>
                <a:path w="6134" h="6239" extrusionOk="0">
                  <a:moveTo>
                    <a:pt x="5522" y="0"/>
                  </a:moveTo>
                  <a:cubicBezTo>
                    <a:pt x="5270" y="1223"/>
                    <a:pt x="4258" y="2719"/>
                    <a:pt x="3836" y="3942"/>
                  </a:cubicBezTo>
                  <a:lnTo>
                    <a:pt x="253" y="1265"/>
                  </a:lnTo>
                  <a:lnTo>
                    <a:pt x="1" y="1939"/>
                  </a:lnTo>
                  <a:lnTo>
                    <a:pt x="3668" y="4658"/>
                  </a:lnTo>
                  <a:cubicBezTo>
                    <a:pt x="3710" y="4932"/>
                    <a:pt x="4553" y="5817"/>
                    <a:pt x="4595" y="6239"/>
                  </a:cubicBezTo>
                  <a:cubicBezTo>
                    <a:pt x="4806" y="6218"/>
                    <a:pt x="5017" y="6197"/>
                    <a:pt x="5227" y="6155"/>
                  </a:cubicBezTo>
                  <a:cubicBezTo>
                    <a:pt x="5185" y="5733"/>
                    <a:pt x="4342" y="4848"/>
                    <a:pt x="4300" y="4595"/>
                  </a:cubicBezTo>
                  <a:cubicBezTo>
                    <a:pt x="4806" y="3204"/>
                    <a:pt x="5839" y="1581"/>
                    <a:pt x="6134" y="211"/>
                  </a:cubicBezTo>
                  <a:lnTo>
                    <a:pt x="55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1942;p36">
              <a:extLst>
                <a:ext uri="{FF2B5EF4-FFF2-40B4-BE49-F238E27FC236}">
                  <a16:creationId xmlns:a16="http://schemas.microsoft.com/office/drawing/2014/main" id="{F7B9F1FF-BEBC-4194-9DB6-85C7FB3C32D1}"/>
                </a:ext>
              </a:extLst>
            </p:cNvPr>
            <p:cNvSpPr/>
            <p:nvPr/>
          </p:nvSpPr>
          <p:spPr>
            <a:xfrm>
              <a:off x="6608375" y="2404600"/>
              <a:ext cx="34275" cy="42750"/>
            </a:xfrm>
            <a:custGeom>
              <a:avLst/>
              <a:gdLst/>
              <a:ahLst/>
              <a:cxnLst/>
              <a:rect l="l" t="t" r="r" b="b"/>
              <a:pathLst>
                <a:path w="1371" h="1710" extrusionOk="0">
                  <a:moveTo>
                    <a:pt x="820" y="271"/>
                  </a:moveTo>
                  <a:cubicBezTo>
                    <a:pt x="907" y="271"/>
                    <a:pt x="981" y="331"/>
                    <a:pt x="1054" y="422"/>
                  </a:cubicBezTo>
                  <a:cubicBezTo>
                    <a:pt x="1117" y="507"/>
                    <a:pt x="1138" y="633"/>
                    <a:pt x="1096" y="760"/>
                  </a:cubicBezTo>
                  <a:cubicBezTo>
                    <a:pt x="1075" y="886"/>
                    <a:pt x="1033" y="1034"/>
                    <a:pt x="1012" y="1160"/>
                  </a:cubicBezTo>
                  <a:cubicBezTo>
                    <a:pt x="991" y="1308"/>
                    <a:pt x="885" y="1413"/>
                    <a:pt x="738" y="1434"/>
                  </a:cubicBezTo>
                  <a:cubicBezTo>
                    <a:pt x="611" y="1434"/>
                    <a:pt x="506" y="1350"/>
                    <a:pt x="443" y="1223"/>
                  </a:cubicBezTo>
                  <a:lnTo>
                    <a:pt x="274" y="823"/>
                  </a:lnTo>
                  <a:cubicBezTo>
                    <a:pt x="232" y="717"/>
                    <a:pt x="232" y="612"/>
                    <a:pt x="274" y="507"/>
                  </a:cubicBezTo>
                  <a:cubicBezTo>
                    <a:pt x="316" y="401"/>
                    <a:pt x="380" y="338"/>
                    <a:pt x="485" y="317"/>
                  </a:cubicBezTo>
                  <a:cubicBezTo>
                    <a:pt x="569" y="296"/>
                    <a:pt x="675" y="275"/>
                    <a:pt x="759" y="275"/>
                  </a:cubicBezTo>
                  <a:lnTo>
                    <a:pt x="780" y="275"/>
                  </a:lnTo>
                  <a:cubicBezTo>
                    <a:pt x="794" y="272"/>
                    <a:pt x="807" y="271"/>
                    <a:pt x="820" y="271"/>
                  </a:cubicBezTo>
                  <a:close/>
                  <a:moveTo>
                    <a:pt x="759" y="1"/>
                  </a:moveTo>
                  <a:cubicBezTo>
                    <a:pt x="654" y="22"/>
                    <a:pt x="548" y="22"/>
                    <a:pt x="422" y="64"/>
                  </a:cubicBezTo>
                  <a:cubicBezTo>
                    <a:pt x="274" y="85"/>
                    <a:pt x="127" y="212"/>
                    <a:pt x="64" y="380"/>
                  </a:cubicBezTo>
                  <a:cubicBezTo>
                    <a:pt x="0" y="549"/>
                    <a:pt x="0" y="760"/>
                    <a:pt x="64" y="949"/>
                  </a:cubicBezTo>
                  <a:lnTo>
                    <a:pt x="232" y="1329"/>
                  </a:lnTo>
                  <a:cubicBezTo>
                    <a:pt x="332" y="1547"/>
                    <a:pt x="525" y="1710"/>
                    <a:pt x="723" y="1710"/>
                  </a:cubicBezTo>
                  <a:cubicBezTo>
                    <a:pt x="735" y="1710"/>
                    <a:pt x="747" y="1709"/>
                    <a:pt x="759" y="1708"/>
                  </a:cubicBezTo>
                  <a:cubicBezTo>
                    <a:pt x="991" y="1687"/>
                    <a:pt x="1181" y="1497"/>
                    <a:pt x="1223" y="1244"/>
                  </a:cubicBezTo>
                  <a:cubicBezTo>
                    <a:pt x="1244" y="1118"/>
                    <a:pt x="1286" y="970"/>
                    <a:pt x="1307" y="844"/>
                  </a:cubicBezTo>
                  <a:cubicBezTo>
                    <a:pt x="1370" y="654"/>
                    <a:pt x="1328" y="422"/>
                    <a:pt x="1223" y="254"/>
                  </a:cubicBezTo>
                  <a:cubicBezTo>
                    <a:pt x="1096" y="85"/>
                    <a:pt x="928"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1943;p36">
              <a:extLst>
                <a:ext uri="{FF2B5EF4-FFF2-40B4-BE49-F238E27FC236}">
                  <a16:creationId xmlns:a16="http://schemas.microsoft.com/office/drawing/2014/main" id="{F88C3A89-39DD-4B95-B5DA-EA0050D2C195}"/>
                </a:ext>
              </a:extLst>
            </p:cNvPr>
            <p:cNvSpPr/>
            <p:nvPr/>
          </p:nvSpPr>
          <p:spPr>
            <a:xfrm>
              <a:off x="6613100" y="2409350"/>
              <a:ext cx="26900" cy="31150"/>
            </a:xfrm>
            <a:custGeom>
              <a:avLst/>
              <a:gdLst/>
              <a:ahLst/>
              <a:cxnLst/>
              <a:rect l="l" t="t" r="r" b="b"/>
              <a:pathLst>
                <a:path w="1076" h="1246" extrusionOk="0">
                  <a:moveTo>
                    <a:pt x="465" y="0"/>
                  </a:moveTo>
                  <a:cubicBezTo>
                    <a:pt x="233" y="22"/>
                    <a:pt x="64" y="232"/>
                    <a:pt x="22" y="485"/>
                  </a:cubicBezTo>
                  <a:cubicBezTo>
                    <a:pt x="1" y="527"/>
                    <a:pt x="1" y="591"/>
                    <a:pt x="22" y="654"/>
                  </a:cubicBezTo>
                  <a:cubicBezTo>
                    <a:pt x="42" y="979"/>
                    <a:pt x="278" y="1245"/>
                    <a:pt x="540" y="1245"/>
                  </a:cubicBezTo>
                  <a:cubicBezTo>
                    <a:pt x="550" y="1245"/>
                    <a:pt x="560" y="1245"/>
                    <a:pt x="570" y="1244"/>
                  </a:cubicBezTo>
                  <a:cubicBezTo>
                    <a:pt x="865" y="1223"/>
                    <a:pt x="1076" y="928"/>
                    <a:pt x="1034" y="591"/>
                  </a:cubicBezTo>
                  <a:cubicBezTo>
                    <a:pt x="1034" y="527"/>
                    <a:pt x="1013" y="464"/>
                    <a:pt x="992" y="401"/>
                  </a:cubicBezTo>
                  <a:cubicBezTo>
                    <a:pt x="907" y="148"/>
                    <a:pt x="696"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1944;p36">
              <a:extLst>
                <a:ext uri="{FF2B5EF4-FFF2-40B4-BE49-F238E27FC236}">
                  <a16:creationId xmlns:a16="http://schemas.microsoft.com/office/drawing/2014/main" id="{91B25127-5DA6-4274-984E-226DECBCEAE7}"/>
                </a:ext>
              </a:extLst>
            </p:cNvPr>
            <p:cNvSpPr/>
            <p:nvPr/>
          </p:nvSpPr>
          <p:spPr>
            <a:xfrm>
              <a:off x="6616275" y="2413050"/>
              <a:ext cx="20050" cy="23225"/>
            </a:xfrm>
            <a:custGeom>
              <a:avLst/>
              <a:gdLst/>
              <a:ahLst/>
              <a:cxnLst/>
              <a:rect l="l" t="t" r="r" b="b"/>
              <a:pathLst>
                <a:path w="802" h="929" extrusionOk="0">
                  <a:moveTo>
                    <a:pt x="359" y="0"/>
                  </a:moveTo>
                  <a:cubicBezTo>
                    <a:pt x="190" y="21"/>
                    <a:pt x="43" y="169"/>
                    <a:pt x="21" y="358"/>
                  </a:cubicBezTo>
                  <a:cubicBezTo>
                    <a:pt x="0" y="400"/>
                    <a:pt x="0" y="443"/>
                    <a:pt x="0" y="506"/>
                  </a:cubicBezTo>
                  <a:cubicBezTo>
                    <a:pt x="20" y="746"/>
                    <a:pt x="211" y="929"/>
                    <a:pt x="411" y="929"/>
                  </a:cubicBezTo>
                  <a:cubicBezTo>
                    <a:pt x="422" y="929"/>
                    <a:pt x="432" y="928"/>
                    <a:pt x="443" y="927"/>
                  </a:cubicBezTo>
                  <a:cubicBezTo>
                    <a:pt x="654" y="927"/>
                    <a:pt x="801" y="696"/>
                    <a:pt x="780" y="443"/>
                  </a:cubicBezTo>
                  <a:cubicBezTo>
                    <a:pt x="780" y="379"/>
                    <a:pt x="780" y="337"/>
                    <a:pt x="759" y="295"/>
                  </a:cubicBezTo>
                  <a:lnTo>
                    <a:pt x="759" y="316"/>
                  </a:lnTo>
                  <a:cubicBezTo>
                    <a:pt x="696" y="126"/>
                    <a:pt x="527" y="0"/>
                    <a:pt x="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1945;p36">
              <a:extLst>
                <a:ext uri="{FF2B5EF4-FFF2-40B4-BE49-F238E27FC236}">
                  <a16:creationId xmlns:a16="http://schemas.microsoft.com/office/drawing/2014/main" id="{8B962C4F-88AC-4F6F-A380-A875B1425D9C}"/>
                </a:ext>
              </a:extLst>
            </p:cNvPr>
            <p:cNvSpPr/>
            <p:nvPr/>
          </p:nvSpPr>
          <p:spPr>
            <a:xfrm>
              <a:off x="6636825" y="2464575"/>
              <a:ext cx="30050" cy="8550"/>
            </a:xfrm>
            <a:custGeom>
              <a:avLst/>
              <a:gdLst/>
              <a:ahLst/>
              <a:cxnLst/>
              <a:rect l="l" t="t" r="r" b="b"/>
              <a:pathLst>
                <a:path w="1202" h="342" extrusionOk="0">
                  <a:moveTo>
                    <a:pt x="1100" y="0"/>
                  </a:moveTo>
                  <a:cubicBezTo>
                    <a:pt x="1092" y="0"/>
                    <a:pt x="1084" y="2"/>
                    <a:pt x="1075" y="4"/>
                  </a:cubicBezTo>
                  <a:lnTo>
                    <a:pt x="85" y="68"/>
                  </a:lnTo>
                  <a:cubicBezTo>
                    <a:pt x="43" y="68"/>
                    <a:pt x="0" y="131"/>
                    <a:pt x="0" y="194"/>
                  </a:cubicBezTo>
                  <a:lnTo>
                    <a:pt x="0" y="236"/>
                  </a:lnTo>
                  <a:cubicBezTo>
                    <a:pt x="21" y="300"/>
                    <a:pt x="64" y="342"/>
                    <a:pt x="127" y="342"/>
                  </a:cubicBezTo>
                  <a:lnTo>
                    <a:pt x="1117" y="257"/>
                  </a:lnTo>
                  <a:lnTo>
                    <a:pt x="1096" y="257"/>
                  </a:lnTo>
                  <a:cubicBezTo>
                    <a:pt x="1160" y="257"/>
                    <a:pt x="1202" y="194"/>
                    <a:pt x="1181" y="131"/>
                  </a:cubicBezTo>
                  <a:lnTo>
                    <a:pt x="1181" y="89"/>
                  </a:lnTo>
                  <a:cubicBezTo>
                    <a:pt x="1181" y="52"/>
                    <a:pt x="1149"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1946;p36">
              <a:extLst>
                <a:ext uri="{FF2B5EF4-FFF2-40B4-BE49-F238E27FC236}">
                  <a16:creationId xmlns:a16="http://schemas.microsoft.com/office/drawing/2014/main" id="{995093F8-FC78-4105-9BF2-8C9DA141FFA5}"/>
                </a:ext>
              </a:extLst>
            </p:cNvPr>
            <p:cNvSpPr/>
            <p:nvPr/>
          </p:nvSpPr>
          <p:spPr>
            <a:xfrm>
              <a:off x="6517225" y="2339225"/>
              <a:ext cx="44800" cy="45425"/>
            </a:xfrm>
            <a:custGeom>
              <a:avLst/>
              <a:gdLst/>
              <a:ahLst/>
              <a:cxnLst/>
              <a:rect l="l" t="t" r="r" b="b"/>
              <a:pathLst>
                <a:path w="1792" h="1817" extrusionOk="0">
                  <a:moveTo>
                    <a:pt x="906" y="403"/>
                  </a:moveTo>
                  <a:cubicBezTo>
                    <a:pt x="1012" y="403"/>
                    <a:pt x="1138" y="466"/>
                    <a:pt x="1180" y="593"/>
                  </a:cubicBezTo>
                  <a:lnTo>
                    <a:pt x="1307" y="951"/>
                  </a:lnTo>
                  <a:cubicBezTo>
                    <a:pt x="1370" y="1098"/>
                    <a:pt x="1286" y="1267"/>
                    <a:pt x="1159" y="1309"/>
                  </a:cubicBezTo>
                  <a:lnTo>
                    <a:pt x="970" y="1393"/>
                  </a:lnTo>
                  <a:lnTo>
                    <a:pt x="906" y="1393"/>
                  </a:lnTo>
                  <a:cubicBezTo>
                    <a:pt x="893" y="1396"/>
                    <a:pt x="880" y="1397"/>
                    <a:pt x="867" y="1397"/>
                  </a:cubicBezTo>
                  <a:cubicBezTo>
                    <a:pt x="754" y="1397"/>
                    <a:pt x="649" y="1319"/>
                    <a:pt x="611" y="1225"/>
                  </a:cubicBezTo>
                  <a:lnTo>
                    <a:pt x="485" y="845"/>
                  </a:lnTo>
                  <a:cubicBezTo>
                    <a:pt x="443" y="698"/>
                    <a:pt x="506" y="529"/>
                    <a:pt x="653" y="487"/>
                  </a:cubicBezTo>
                  <a:lnTo>
                    <a:pt x="822" y="424"/>
                  </a:lnTo>
                  <a:cubicBezTo>
                    <a:pt x="843" y="403"/>
                    <a:pt x="864" y="403"/>
                    <a:pt x="906" y="403"/>
                  </a:cubicBezTo>
                  <a:close/>
                  <a:moveTo>
                    <a:pt x="928" y="1"/>
                  </a:moveTo>
                  <a:cubicBezTo>
                    <a:pt x="914" y="1"/>
                    <a:pt x="900" y="1"/>
                    <a:pt x="885" y="2"/>
                  </a:cubicBezTo>
                  <a:cubicBezTo>
                    <a:pt x="822" y="2"/>
                    <a:pt x="759" y="2"/>
                    <a:pt x="717" y="23"/>
                  </a:cubicBezTo>
                  <a:lnTo>
                    <a:pt x="485" y="129"/>
                  </a:lnTo>
                  <a:cubicBezTo>
                    <a:pt x="169" y="234"/>
                    <a:pt x="0" y="593"/>
                    <a:pt x="127" y="909"/>
                  </a:cubicBezTo>
                  <a:lnTo>
                    <a:pt x="295" y="1393"/>
                  </a:lnTo>
                  <a:cubicBezTo>
                    <a:pt x="395" y="1652"/>
                    <a:pt x="625" y="1817"/>
                    <a:pt x="864" y="1817"/>
                  </a:cubicBezTo>
                  <a:cubicBezTo>
                    <a:pt x="878" y="1817"/>
                    <a:pt x="892" y="1816"/>
                    <a:pt x="906" y="1815"/>
                  </a:cubicBezTo>
                  <a:cubicBezTo>
                    <a:pt x="970" y="1815"/>
                    <a:pt x="1033" y="1794"/>
                    <a:pt x="1096" y="1773"/>
                  </a:cubicBezTo>
                  <a:lnTo>
                    <a:pt x="1328" y="1688"/>
                  </a:lnTo>
                  <a:cubicBezTo>
                    <a:pt x="1623" y="1562"/>
                    <a:pt x="1792" y="1204"/>
                    <a:pt x="1665" y="888"/>
                  </a:cubicBezTo>
                  <a:lnTo>
                    <a:pt x="1475" y="403"/>
                  </a:lnTo>
                  <a:cubicBezTo>
                    <a:pt x="1396" y="164"/>
                    <a:pt x="1166"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1947;p36">
              <a:extLst>
                <a:ext uri="{FF2B5EF4-FFF2-40B4-BE49-F238E27FC236}">
                  <a16:creationId xmlns:a16="http://schemas.microsoft.com/office/drawing/2014/main" id="{3293FBA7-054E-443A-96B2-78D45BB13FD5}"/>
                </a:ext>
              </a:extLst>
            </p:cNvPr>
            <p:cNvSpPr/>
            <p:nvPr/>
          </p:nvSpPr>
          <p:spPr>
            <a:xfrm>
              <a:off x="6527225" y="2347425"/>
              <a:ext cx="37425" cy="24550"/>
            </a:xfrm>
            <a:custGeom>
              <a:avLst/>
              <a:gdLst/>
              <a:ahLst/>
              <a:cxnLst/>
              <a:rect l="l" t="t" r="r" b="b"/>
              <a:pathLst>
                <a:path w="1497" h="982" extrusionOk="0">
                  <a:moveTo>
                    <a:pt x="1301" y="1"/>
                  </a:moveTo>
                  <a:cubicBezTo>
                    <a:pt x="1282" y="1"/>
                    <a:pt x="1263" y="4"/>
                    <a:pt x="1244" y="12"/>
                  </a:cubicBezTo>
                  <a:lnTo>
                    <a:pt x="1" y="454"/>
                  </a:lnTo>
                  <a:lnTo>
                    <a:pt x="190" y="981"/>
                  </a:lnTo>
                  <a:lnTo>
                    <a:pt x="1371" y="602"/>
                  </a:lnTo>
                  <a:cubicBezTo>
                    <a:pt x="1455" y="581"/>
                    <a:pt x="1497" y="496"/>
                    <a:pt x="1497" y="412"/>
                  </a:cubicBezTo>
                  <a:lnTo>
                    <a:pt x="1476" y="159"/>
                  </a:lnTo>
                  <a:cubicBezTo>
                    <a:pt x="1459" y="73"/>
                    <a:pt x="1385" y="1"/>
                    <a:pt x="13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1948;p36">
              <a:extLst>
                <a:ext uri="{FF2B5EF4-FFF2-40B4-BE49-F238E27FC236}">
                  <a16:creationId xmlns:a16="http://schemas.microsoft.com/office/drawing/2014/main" id="{FA7F1837-4765-41E3-A892-B3EF9713AE0A}"/>
                </a:ext>
              </a:extLst>
            </p:cNvPr>
            <p:cNvSpPr/>
            <p:nvPr/>
          </p:nvSpPr>
          <p:spPr>
            <a:xfrm>
              <a:off x="6665800" y="2339800"/>
              <a:ext cx="550" cy="550"/>
            </a:xfrm>
            <a:custGeom>
              <a:avLst/>
              <a:gdLst/>
              <a:ahLst/>
              <a:cxnLst/>
              <a:rect l="l" t="t" r="r" b="b"/>
              <a:pathLst>
                <a:path w="22" h="22" extrusionOk="0">
                  <a:moveTo>
                    <a:pt x="22" y="0"/>
                  </a:moveTo>
                  <a:cubicBezTo>
                    <a:pt x="22" y="0"/>
                    <a:pt x="1" y="0"/>
                    <a:pt x="1" y="22"/>
                  </a:cubicBezTo>
                  <a:cubicBezTo>
                    <a:pt x="1" y="0"/>
                    <a:pt x="22" y="0"/>
                    <a:pt x="22"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1949;p36">
              <a:extLst>
                <a:ext uri="{FF2B5EF4-FFF2-40B4-BE49-F238E27FC236}">
                  <a16:creationId xmlns:a16="http://schemas.microsoft.com/office/drawing/2014/main" id="{80E4CE67-BCE9-4B31-B5D4-E0702FE05FB7}"/>
                </a:ext>
              </a:extLst>
            </p:cNvPr>
            <p:cNvSpPr/>
            <p:nvPr/>
          </p:nvSpPr>
          <p:spPr>
            <a:xfrm>
              <a:off x="6664225" y="2340325"/>
              <a:ext cx="1075" cy="550"/>
            </a:xfrm>
            <a:custGeom>
              <a:avLst/>
              <a:gdLst/>
              <a:ahLst/>
              <a:cxnLst/>
              <a:rect l="l" t="t" r="r" b="b"/>
              <a:pathLst>
                <a:path w="43" h="22" extrusionOk="0">
                  <a:moveTo>
                    <a:pt x="42" y="1"/>
                  </a:moveTo>
                  <a:cubicBezTo>
                    <a:pt x="42" y="1"/>
                    <a:pt x="0" y="22"/>
                    <a:pt x="0" y="22"/>
                  </a:cubicBezTo>
                  <a:cubicBezTo>
                    <a:pt x="0" y="22"/>
                    <a:pt x="21" y="22"/>
                    <a:pt x="42"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1950;p36">
              <a:extLst>
                <a:ext uri="{FF2B5EF4-FFF2-40B4-BE49-F238E27FC236}">
                  <a16:creationId xmlns:a16="http://schemas.microsoft.com/office/drawing/2014/main" id="{22E7EE3C-FCD8-41F5-A77E-21E55C35368F}"/>
                </a:ext>
              </a:extLst>
            </p:cNvPr>
            <p:cNvSpPr/>
            <p:nvPr/>
          </p:nvSpPr>
          <p:spPr>
            <a:xfrm>
              <a:off x="6676875" y="2333475"/>
              <a:ext cx="550" cy="25"/>
            </a:xfrm>
            <a:custGeom>
              <a:avLst/>
              <a:gdLst/>
              <a:ahLst/>
              <a:cxnLst/>
              <a:rect l="l" t="t" r="r" b="b"/>
              <a:pathLst>
                <a:path w="22" h="1" extrusionOk="0">
                  <a:moveTo>
                    <a:pt x="21" y="1"/>
                  </a:moveTo>
                  <a:cubicBezTo>
                    <a:pt x="21" y="1"/>
                    <a:pt x="21" y="1"/>
                    <a:pt x="0" y="1"/>
                  </a:cubicBezTo>
                  <a:cubicBezTo>
                    <a:pt x="21" y="1"/>
                    <a:pt x="21" y="1"/>
                    <a:pt x="2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1951;p36">
              <a:extLst>
                <a:ext uri="{FF2B5EF4-FFF2-40B4-BE49-F238E27FC236}">
                  <a16:creationId xmlns:a16="http://schemas.microsoft.com/office/drawing/2014/main" id="{AD589772-36B5-484F-96D6-741C47D1FDC3}"/>
                </a:ext>
              </a:extLst>
            </p:cNvPr>
            <p:cNvSpPr/>
            <p:nvPr/>
          </p:nvSpPr>
          <p:spPr>
            <a:xfrm>
              <a:off x="6674750" y="2334525"/>
              <a:ext cx="550" cy="25"/>
            </a:xfrm>
            <a:custGeom>
              <a:avLst/>
              <a:gdLst/>
              <a:ahLst/>
              <a:cxnLst/>
              <a:rect l="l" t="t" r="r" b="b"/>
              <a:pathLst>
                <a:path w="22" h="1" extrusionOk="0">
                  <a:moveTo>
                    <a:pt x="22" y="1"/>
                  </a:moveTo>
                  <a:cubicBezTo>
                    <a:pt x="22" y="1"/>
                    <a:pt x="22" y="1"/>
                    <a:pt x="1" y="1"/>
                  </a:cubicBezTo>
                  <a:cubicBezTo>
                    <a:pt x="1" y="1"/>
                    <a:pt x="22" y="1"/>
                    <a:pt x="22"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952;p36">
              <a:extLst>
                <a:ext uri="{FF2B5EF4-FFF2-40B4-BE49-F238E27FC236}">
                  <a16:creationId xmlns:a16="http://schemas.microsoft.com/office/drawing/2014/main" id="{392128BD-D61A-4C3D-A56D-414EEEBDF52C}"/>
                </a:ext>
              </a:extLst>
            </p:cNvPr>
            <p:cNvSpPr/>
            <p:nvPr/>
          </p:nvSpPr>
          <p:spPr>
            <a:xfrm>
              <a:off x="6662650" y="2341375"/>
              <a:ext cx="1075" cy="550"/>
            </a:xfrm>
            <a:custGeom>
              <a:avLst/>
              <a:gdLst/>
              <a:ahLst/>
              <a:cxnLst/>
              <a:rect l="l" t="t" r="r" b="b"/>
              <a:pathLst>
                <a:path w="43" h="22" extrusionOk="0">
                  <a:moveTo>
                    <a:pt x="42" y="1"/>
                  </a:moveTo>
                  <a:cubicBezTo>
                    <a:pt x="21" y="1"/>
                    <a:pt x="21" y="22"/>
                    <a:pt x="0" y="22"/>
                  </a:cubicBezTo>
                  <a:cubicBezTo>
                    <a:pt x="21" y="22"/>
                    <a:pt x="21" y="1"/>
                    <a:pt x="42"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953;p36">
              <a:extLst>
                <a:ext uri="{FF2B5EF4-FFF2-40B4-BE49-F238E27FC236}">
                  <a16:creationId xmlns:a16="http://schemas.microsoft.com/office/drawing/2014/main" id="{144C1388-05F6-40CE-AE0F-8A22447E8DF7}"/>
                </a:ext>
              </a:extLst>
            </p:cNvPr>
            <p:cNvSpPr/>
            <p:nvPr/>
          </p:nvSpPr>
          <p:spPr>
            <a:xfrm>
              <a:off x="6675825" y="2334000"/>
              <a:ext cx="550" cy="25"/>
            </a:xfrm>
            <a:custGeom>
              <a:avLst/>
              <a:gdLst/>
              <a:ahLst/>
              <a:cxnLst/>
              <a:rect l="l" t="t" r="r" b="b"/>
              <a:pathLst>
                <a:path w="22" h="1" extrusionOk="0">
                  <a:moveTo>
                    <a:pt x="21" y="1"/>
                  </a:moveTo>
                  <a:cubicBezTo>
                    <a:pt x="21" y="1"/>
                    <a:pt x="21" y="1"/>
                    <a:pt x="0" y="1"/>
                  </a:cubicBezTo>
                  <a:cubicBezTo>
                    <a:pt x="21" y="1"/>
                    <a:pt x="21" y="1"/>
                    <a:pt x="2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954;p36">
              <a:extLst>
                <a:ext uri="{FF2B5EF4-FFF2-40B4-BE49-F238E27FC236}">
                  <a16:creationId xmlns:a16="http://schemas.microsoft.com/office/drawing/2014/main" id="{D7A91F09-14C3-460D-9B7A-D17C74825D5E}"/>
                </a:ext>
              </a:extLst>
            </p:cNvPr>
            <p:cNvSpPr/>
            <p:nvPr/>
          </p:nvSpPr>
          <p:spPr>
            <a:xfrm>
              <a:off x="6651575" y="2346125"/>
              <a:ext cx="1600" cy="550"/>
            </a:xfrm>
            <a:custGeom>
              <a:avLst/>
              <a:gdLst/>
              <a:ahLst/>
              <a:cxnLst/>
              <a:rect l="l" t="t" r="r" b="b"/>
              <a:pathLst>
                <a:path w="64" h="22" extrusionOk="0">
                  <a:moveTo>
                    <a:pt x="64" y="0"/>
                  </a:moveTo>
                  <a:cubicBezTo>
                    <a:pt x="43" y="0"/>
                    <a:pt x="22" y="0"/>
                    <a:pt x="1" y="21"/>
                  </a:cubicBezTo>
                  <a:cubicBezTo>
                    <a:pt x="22" y="0"/>
                    <a:pt x="43" y="0"/>
                    <a:pt x="64"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955;p36">
              <a:extLst>
                <a:ext uri="{FF2B5EF4-FFF2-40B4-BE49-F238E27FC236}">
                  <a16:creationId xmlns:a16="http://schemas.microsoft.com/office/drawing/2014/main" id="{BC19EAAD-D133-4C9D-9241-07987064C26D}"/>
                </a:ext>
              </a:extLst>
            </p:cNvPr>
            <p:cNvSpPr/>
            <p:nvPr/>
          </p:nvSpPr>
          <p:spPr>
            <a:xfrm>
              <a:off x="6660525" y="2341900"/>
              <a:ext cx="1625" cy="1075"/>
            </a:xfrm>
            <a:custGeom>
              <a:avLst/>
              <a:gdLst/>
              <a:ahLst/>
              <a:cxnLst/>
              <a:rect l="l" t="t" r="r" b="b"/>
              <a:pathLst>
                <a:path w="65" h="43" extrusionOk="0">
                  <a:moveTo>
                    <a:pt x="64" y="1"/>
                  </a:moveTo>
                  <a:cubicBezTo>
                    <a:pt x="43" y="22"/>
                    <a:pt x="22" y="22"/>
                    <a:pt x="1" y="43"/>
                  </a:cubicBezTo>
                  <a:cubicBezTo>
                    <a:pt x="22" y="22"/>
                    <a:pt x="43" y="22"/>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956;p36">
              <a:extLst>
                <a:ext uri="{FF2B5EF4-FFF2-40B4-BE49-F238E27FC236}">
                  <a16:creationId xmlns:a16="http://schemas.microsoft.com/office/drawing/2014/main" id="{F49DE00D-65D1-48D3-9C3B-82F8E84545BC}"/>
                </a:ext>
              </a:extLst>
            </p:cNvPr>
            <p:cNvSpPr/>
            <p:nvPr/>
          </p:nvSpPr>
          <p:spPr>
            <a:xfrm>
              <a:off x="6653675" y="2344550"/>
              <a:ext cx="3200" cy="1600"/>
            </a:xfrm>
            <a:custGeom>
              <a:avLst/>
              <a:gdLst/>
              <a:ahLst/>
              <a:cxnLst/>
              <a:rect l="l" t="t" r="r" b="b"/>
              <a:pathLst>
                <a:path w="128" h="64" extrusionOk="0">
                  <a:moveTo>
                    <a:pt x="127" y="0"/>
                  </a:moveTo>
                  <a:cubicBezTo>
                    <a:pt x="85" y="21"/>
                    <a:pt x="43" y="42"/>
                    <a:pt x="1" y="63"/>
                  </a:cubicBezTo>
                  <a:cubicBezTo>
                    <a:pt x="43" y="42"/>
                    <a:pt x="85" y="21"/>
                    <a:pt x="127"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957;p36">
              <a:extLst>
                <a:ext uri="{FF2B5EF4-FFF2-40B4-BE49-F238E27FC236}">
                  <a16:creationId xmlns:a16="http://schemas.microsoft.com/office/drawing/2014/main" id="{420B56CA-BCB2-4475-BE82-5F9602CB4435}"/>
                </a:ext>
              </a:extLst>
            </p:cNvPr>
            <p:cNvSpPr/>
            <p:nvPr/>
          </p:nvSpPr>
          <p:spPr>
            <a:xfrm>
              <a:off x="6647875" y="2346650"/>
              <a:ext cx="3725" cy="1075"/>
            </a:xfrm>
            <a:custGeom>
              <a:avLst/>
              <a:gdLst/>
              <a:ahLst/>
              <a:cxnLst/>
              <a:rect l="l" t="t" r="r" b="b"/>
              <a:pathLst>
                <a:path w="149" h="43" extrusionOk="0">
                  <a:moveTo>
                    <a:pt x="149" y="0"/>
                  </a:moveTo>
                  <a:cubicBezTo>
                    <a:pt x="85" y="22"/>
                    <a:pt x="43" y="22"/>
                    <a:pt x="1" y="43"/>
                  </a:cubicBezTo>
                  <a:cubicBezTo>
                    <a:pt x="43" y="22"/>
                    <a:pt x="85" y="22"/>
                    <a:pt x="149"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958;p36">
              <a:extLst>
                <a:ext uri="{FF2B5EF4-FFF2-40B4-BE49-F238E27FC236}">
                  <a16:creationId xmlns:a16="http://schemas.microsoft.com/office/drawing/2014/main" id="{E8B6E218-436B-436A-BEDE-3E74B1C1C682}"/>
                </a:ext>
              </a:extLst>
            </p:cNvPr>
            <p:cNvSpPr/>
            <p:nvPr/>
          </p:nvSpPr>
          <p:spPr>
            <a:xfrm>
              <a:off x="6657375" y="2344025"/>
              <a:ext cx="1075" cy="550"/>
            </a:xfrm>
            <a:custGeom>
              <a:avLst/>
              <a:gdLst/>
              <a:ahLst/>
              <a:cxnLst/>
              <a:rect l="l" t="t" r="r" b="b"/>
              <a:pathLst>
                <a:path w="43" h="22" extrusionOk="0">
                  <a:moveTo>
                    <a:pt x="43" y="0"/>
                  </a:moveTo>
                  <a:cubicBezTo>
                    <a:pt x="43" y="0"/>
                    <a:pt x="21" y="0"/>
                    <a:pt x="0" y="21"/>
                  </a:cubicBezTo>
                  <a:cubicBezTo>
                    <a:pt x="21" y="0"/>
                    <a:pt x="43" y="0"/>
                    <a:pt x="4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959;p36">
              <a:extLst>
                <a:ext uri="{FF2B5EF4-FFF2-40B4-BE49-F238E27FC236}">
                  <a16:creationId xmlns:a16="http://schemas.microsoft.com/office/drawing/2014/main" id="{171E90A1-87D6-451A-800D-417AA22699E3}"/>
                </a:ext>
              </a:extLst>
            </p:cNvPr>
            <p:cNvSpPr/>
            <p:nvPr/>
          </p:nvSpPr>
          <p:spPr>
            <a:xfrm>
              <a:off x="6658950" y="2342950"/>
              <a:ext cx="1600" cy="550"/>
            </a:xfrm>
            <a:custGeom>
              <a:avLst/>
              <a:gdLst/>
              <a:ahLst/>
              <a:cxnLst/>
              <a:rect l="l" t="t" r="r" b="b"/>
              <a:pathLst>
                <a:path w="64" h="22" extrusionOk="0">
                  <a:moveTo>
                    <a:pt x="64" y="1"/>
                  </a:moveTo>
                  <a:cubicBezTo>
                    <a:pt x="43" y="1"/>
                    <a:pt x="22" y="22"/>
                    <a:pt x="1" y="22"/>
                  </a:cubicBezTo>
                  <a:cubicBezTo>
                    <a:pt x="22" y="22"/>
                    <a:pt x="43" y="1"/>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960;p36">
              <a:extLst>
                <a:ext uri="{FF2B5EF4-FFF2-40B4-BE49-F238E27FC236}">
                  <a16:creationId xmlns:a16="http://schemas.microsoft.com/office/drawing/2014/main" id="{760506D2-B97A-4C00-9E0A-D6EB0881F5A1}"/>
                </a:ext>
              </a:extLst>
            </p:cNvPr>
            <p:cNvSpPr/>
            <p:nvPr/>
          </p:nvSpPr>
          <p:spPr>
            <a:xfrm>
              <a:off x="6686875" y="2332425"/>
              <a:ext cx="1075" cy="25"/>
            </a:xfrm>
            <a:custGeom>
              <a:avLst/>
              <a:gdLst/>
              <a:ahLst/>
              <a:cxnLst/>
              <a:rect l="l" t="t" r="r" b="b"/>
              <a:pathLst>
                <a:path w="43" h="1" extrusionOk="0">
                  <a:moveTo>
                    <a:pt x="43"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961;p36">
              <a:extLst>
                <a:ext uri="{FF2B5EF4-FFF2-40B4-BE49-F238E27FC236}">
                  <a16:creationId xmlns:a16="http://schemas.microsoft.com/office/drawing/2014/main" id="{C2990107-856E-448D-AC3D-456FAC173EED}"/>
                </a:ext>
              </a:extLst>
            </p:cNvPr>
            <p:cNvSpPr/>
            <p:nvPr/>
          </p:nvSpPr>
          <p:spPr>
            <a:xfrm>
              <a:off x="6678975" y="2332950"/>
              <a:ext cx="550" cy="25"/>
            </a:xfrm>
            <a:custGeom>
              <a:avLst/>
              <a:gdLst/>
              <a:ahLst/>
              <a:cxnLst/>
              <a:rect l="l" t="t" r="r" b="b"/>
              <a:pathLst>
                <a:path w="22" h="1" extrusionOk="0">
                  <a:moveTo>
                    <a:pt x="22" y="0"/>
                  </a:moveTo>
                  <a:cubicBezTo>
                    <a:pt x="22" y="0"/>
                    <a:pt x="0" y="0"/>
                    <a:pt x="0" y="0"/>
                  </a:cubicBezTo>
                  <a:cubicBezTo>
                    <a:pt x="0" y="0"/>
                    <a:pt x="22" y="0"/>
                    <a:pt x="22"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962;p36">
              <a:extLst>
                <a:ext uri="{FF2B5EF4-FFF2-40B4-BE49-F238E27FC236}">
                  <a16:creationId xmlns:a16="http://schemas.microsoft.com/office/drawing/2014/main" id="{C56B6EBD-5B5E-4BAD-B6E7-402949ECCAA4}"/>
                </a:ext>
              </a:extLst>
            </p:cNvPr>
            <p:cNvSpPr/>
            <p:nvPr/>
          </p:nvSpPr>
          <p:spPr>
            <a:xfrm>
              <a:off x="6695300" y="2332950"/>
              <a:ext cx="1625" cy="550"/>
            </a:xfrm>
            <a:custGeom>
              <a:avLst/>
              <a:gdLst/>
              <a:ahLst/>
              <a:cxnLst/>
              <a:rect l="l" t="t" r="r" b="b"/>
              <a:pathLst>
                <a:path w="65" h="22" extrusionOk="0">
                  <a:moveTo>
                    <a:pt x="64" y="22"/>
                  </a:moveTo>
                  <a:cubicBezTo>
                    <a:pt x="43" y="0"/>
                    <a:pt x="22" y="0"/>
                    <a:pt x="1" y="0"/>
                  </a:cubicBezTo>
                  <a:cubicBezTo>
                    <a:pt x="22" y="0"/>
                    <a:pt x="43" y="0"/>
                    <a:pt x="64"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963;p36">
              <a:extLst>
                <a:ext uri="{FF2B5EF4-FFF2-40B4-BE49-F238E27FC236}">
                  <a16:creationId xmlns:a16="http://schemas.microsoft.com/office/drawing/2014/main" id="{724E4A35-6174-4E25-846D-848A88E6FB9E}"/>
                </a:ext>
              </a:extLst>
            </p:cNvPr>
            <p:cNvSpPr/>
            <p:nvPr/>
          </p:nvSpPr>
          <p:spPr>
            <a:xfrm>
              <a:off x="6700050" y="2333475"/>
              <a:ext cx="1600" cy="550"/>
            </a:xfrm>
            <a:custGeom>
              <a:avLst/>
              <a:gdLst/>
              <a:ahLst/>
              <a:cxnLst/>
              <a:rect l="l" t="t" r="r" b="b"/>
              <a:pathLst>
                <a:path w="64" h="22" extrusionOk="0">
                  <a:moveTo>
                    <a:pt x="64" y="22"/>
                  </a:moveTo>
                  <a:cubicBezTo>
                    <a:pt x="43" y="22"/>
                    <a:pt x="22" y="1"/>
                    <a:pt x="1" y="1"/>
                  </a:cubicBezTo>
                  <a:cubicBezTo>
                    <a:pt x="22" y="1"/>
                    <a:pt x="43" y="22"/>
                    <a:pt x="64"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964;p36">
              <a:extLst>
                <a:ext uri="{FF2B5EF4-FFF2-40B4-BE49-F238E27FC236}">
                  <a16:creationId xmlns:a16="http://schemas.microsoft.com/office/drawing/2014/main" id="{635786CF-B0BB-4479-A31B-ACE356CCAC13}"/>
                </a:ext>
              </a:extLst>
            </p:cNvPr>
            <p:cNvSpPr/>
            <p:nvPr/>
          </p:nvSpPr>
          <p:spPr>
            <a:xfrm>
              <a:off x="6697425" y="2333475"/>
              <a:ext cx="2125" cy="25"/>
            </a:xfrm>
            <a:custGeom>
              <a:avLst/>
              <a:gdLst/>
              <a:ahLst/>
              <a:cxnLst/>
              <a:rect l="l" t="t" r="r" b="b"/>
              <a:pathLst>
                <a:path w="85" h="1" extrusionOk="0">
                  <a:moveTo>
                    <a:pt x="84" y="1"/>
                  </a:moveTo>
                  <a:cubicBezTo>
                    <a:pt x="63" y="1"/>
                    <a:pt x="21" y="1"/>
                    <a:pt x="0" y="1"/>
                  </a:cubicBezTo>
                  <a:cubicBezTo>
                    <a:pt x="21" y="1"/>
                    <a:pt x="63" y="1"/>
                    <a:pt x="8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965;p36">
              <a:extLst>
                <a:ext uri="{FF2B5EF4-FFF2-40B4-BE49-F238E27FC236}">
                  <a16:creationId xmlns:a16="http://schemas.microsoft.com/office/drawing/2014/main" id="{32D077A2-8BAC-4C81-892D-B6296BD21003}"/>
                </a:ext>
              </a:extLst>
            </p:cNvPr>
            <p:cNvSpPr/>
            <p:nvPr/>
          </p:nvSpPr>
          <p:spPr>
            <a:xfrm>
              <a:off x="6702150" y="2334000"/>
              <a:ext cx="1625" cy="25"/>
            </a:xfrm>
            <a:custGeom>
              <a:avLst/>
              <a:gdLst/>
              <a:ahLst/>
              <a:cxnLst/>
              <a:rect l="l" t="t" r="r" b="b"/>
              <a:pathLst>
                <a:path w="65" h="1" extrusionOk="0">
                  <a:moveTo>
                    <a:pt x="64" y="1"/>
                  </a:moveTo>
                  <a:cubicBezTo>
                    <a:pt x="43" y="1"/>
                    <a:pt x="22" y="1"/>
                    <a:pt x="1" y="1"/>
                  </a:cubicBezTo>
                  <a:cubicBezTo>
                    <a:pt x="22" y="1"/>
                    <a:pt x="43" y="1"/>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966;p36">
              <a:extLst>
                <a:ext uri="{FF2B5EF4-FFF2-40B4-BE49-F238E27FC236}">
                  <a16:creationId xmlns:a16="http://schemas.microsoft.com/office/drawing/2014/main" id="{AEC3E845-391E-47AB-A7D1-07E5E2923975}"/>
                </a:ext>
              </a:extLst>
            </p:cNvPr>
            <p:cNvSpPr/>
            <p:nvPr/>
          </p:nvSpPr>
          <p:spPr>
            <a:xfrm>
              <a:off x="6710600" y="2334525"/>
              <a:ext cx="1600" cy="25"/>
            </a:xfrm>
            <a:custGeom>
              <a:avLst/>
              <a:gdLst/>
              <a:ahLst/>
              <a:cxnLst/>
              <a:rect l="l" t="t" r="r" b="b"/>
              <a:pathLst>
                <a:path w="64" h="1" extrusionOk="0">
                  <a:moveTo>
                    <a:pt x="63" y="1"/>
                  </a:moveTo>
                  <a:lnTo>
                    <a:pt x="0"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967;p36">
              <a:extLst>
                <a:ext uri="{FF2B5EF4-FFF2-40B4-BE49-F238E27FC236}">
                  <a16:creationId xmlns:a16="http://schemas.microsoft.com/office/drawing/2014/main" id="{1B3068C8-8A9B-47FA-B734-A69322F8A6DC}"/>
                </a:ext>
              </a:extLst>
            </p:cNvPr>
            <p:cNvSpPr/>
            <p:nvPr/>
          </p:nvSpPr>
          <p:spPr>
            <a:xfrm>
              <a:off x="6693200" y="2332950"/>
              <a:ext cx="1075" cy="25"/>
            </a:xfrm>
            <a:custGeom>
              <a:avLst/>
              <a:gdLst/>
              <a:ahLst/>
              <a:cxnLst/>
              <a:rect l="l" t="t" r="r" b="b"/>
              <a:pathLst>
                <a:path w="43" h="1" extrusionOk="0">
                  <a:moveTo>
                    <a:pt x="43" y="0"/>
                  </a:moveTo>
                  <a:cubicBezTo>
                    <a:pt x="43" y="0"/>
                    <a:pt x="1" y="0"/>
                    <a:pt x="1" y="0"/>
                  </a:cubicBezTo>
                  <a:cubicBezTo>
                    <a:pt x="22" y="0"/>
                    <a:pt x="22" y="0"/>
                    <a:pt x="4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968;p36">
              <a:extLst>
                <a:ext uri="{FF2B5EF4-FFF2-40B4-BE49-F238E27FC236}">
                  <a16:creationId xmlns:a16="http://schemas.microsoft.com/office/drawing/2014/main" id="{B2B4BF58-C93A-475B-81FE-51E9A334E497}"/>
                </a:ext>
              </a:extLst>
            </p:cNvPr>
            <p:cNvSpPr/>
            <p:nvPr/>
          </p:nvSpPr>
          <p:spPr>
            <a:xfrm>
              <a:off x="6683200" y="2332425"/>
              <a:ext cx="550" cy="25"/>
            </a:xfrm>
            <a:custGeom>
              <a:avLst/>
              <a:gdLst/>
              <a:ahLst/>
              <a:cxnLst/>
              <a:rect l="l" t="t" r="r" b="b"/>
              <a:pathLst>
                <a:path w="22" h="1" extrusionOk="0">
                  <a:moveTo>
                    <a:pt x="21" y="0"/>
                  </a:moveTo>
                  <a:lnTo>
                    <a:pt x="0"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969;p36">
              <a:extLst>
                <a:ext uri="{FF2B5EF4-FFF2-40B4-BE49-F238E27FC236}">
                  <a16:creationId xmlns:a16="http://schemas.microsoft.com/office/drawing/2014/main" id="{2FBD780C-40D7-4A85-BE09-4235C86E1F13}"/>
                </a:ext>
              </a:extLst>
            </p:cNvPr>
            <p:cNvSpPr/>
            <p:nvPr/>
          </p:nvSpPr>
          <p:spPr>
            <a:xfrm>
              <a:off x="6680025" y="2332425"/>
              <a:ext cx="550" cy="25"/>
            </a:xfrm>
            <a:custGeom>
              <a:avLst/>
              <a:gdLst/>
              <a:ahLst/>
              <a:cxnLst/>
              <a:rect l="l" t="t" r="r" b="b"/>
              <a:pathLst>
                <a:path w="22" h="1" extrusionOk="0">
                  <a:moveTo>
                    <a:pt x="22" y="0"/>
                  </a:moveTo>
                  <a:cubicBezTo>
                    <a:pt x="22" y="0"/>
                    <a:pt x="1" y="0"/>
                    <a:pt x="1" y="0"/>
                  </a:cubicBezTo>
                  <a:cubicBezTo>
                    <a:pt x="1" y="0"/>
                    <a:pt x="22" y="0"/>
                    <a:pt x="22"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970;p36">
              <a:extLst>
                <a:ext uri="{FF2B5EF4-FFF2-40B4-BE49-F238E27FC236}">
                  <a16:creationId xmlns:a16="http://schemas.microsoft.com/office/drawing/2014/main" id="{3F62E86B-A09E-47CD-AF26-6FC90A82779C}"/>
                </a:ext>
              </a:extLst>
            </p:cNvPr>
            <p:cNvSpPr/>
            <p:nvPr/>
          </p:nvSpPr>
          <p:spPr>
            <a:xfrm>
              <a:off x="6645775" y="2347700"/>
              <a:ext cx="1600" cy="25"/>
            </a:xfrm>
            <a:custGeom>
              <a:avLst/>
              <a:gdLst/>
              <a:ahLst/>
              <a:cxnLst/>
              <a:rect l="l" t="t" r="r" b="b"/>
              <a:pathLst>
                <a:path w="64" h="1" extrusionOk="0">
                  <a:moveTo>
                    <a:pt x="64" y="1"/>
                  </a:moveTo>
                  <a:cubicBezTo>
                    <a:pt x="43" y="1"/>
                    <a:pt x="22" y="1"/>
                    <a:pt x="1" y="1"/>
                  </a:cubicBezTo>
                  <a:cubicBezTo>
                    <a:pt x="22" y="1"/>
                    <a:pt x="43" y="1"/>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971;p36">
              <a:extLst>
                <a:ext uri="{FF2B5EF4-FFF2-40B4-BE49-F238E27FC236}">
                  <a16:creationId xmlns:a16="http://schemas.microsoft.com/office/drawing/2014/main" id="{3DB90DC9-A0C2-4DEC-A7A9-1596A1E9EDA8}"/>
                </a:ext>
              </a:extLst>
            </p:cNvPr>
            <p:cNvSpPr/>
            <p:nvPr/>
          </p:nvSpPr>
          <p:spPr>
            <a:xfrm>
              <a:off x="6685300" y="2332425"/>
              <a:ext cx="550" cy="25"/>
            </a:xfrm>
            <a:custGeom>
              <a:avLst/>
              <a:gdLst/>
              <a:ahLst/>
              <a:cxnLst/>
              <a:rect l="l" t="t" r="r" b="b"/>
              <a:pathLst>
                <a:path w="22" h="1" extrusionOk="0">
                  <a:moveTo>
                    <a:pt x="21" y="0"/>
                  </a:moveTo>
                  <a:lnTo>
                    <a:pt x="0"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972;p36">
              <a:extLst>
                <a:ext uri="{FF2B5EF4-FFF2-40B4-BE49-F238E27FC236}">
                  <a16:creationId xmlns:a16="http://schemas.microsoft.com/office/drawing/2014/main" id="{F0C4F1EA-DEB9-490B-A716-B1997C3E962D}"/>
                </a:ext>
              </a:extLst>
            </p:cNvPr>
            <p:cNvSpPr/>
            <p:nvPr/>
          </p:nvSpPr>
          <p:spPr>
            <a:xfrm>
              <a:off x="6691100" y="2332425"/>
              <a:ext cx="550" cy="25"/>
            </a:xfrm>
            <a:custGeom>
              <a:avLst/>
              <a:gdLst/>
              <a:ahLst/>
              <a:cxnLst/>
              <a:rect l="l" t="t" r="r" b="b"/>
              <a:pathLst>
                <a:path w="22" h="1" extrusionOk="0">
                  <a:moveTo>
                    <a:pt x="21" y="0"/>
                  </a:moveTo>
                  <a:cubicBezTo>
                    <a:pt x="21" y="0"/>
                    <a:pt x="0" y="0"/>
                    <a:pt x="0" y="0"/>
                  </a:cubicBezTo>
                  <a:cubicBezTo>
                    <a:pt x="0" y="0"/>
                    <a:pt x="21" y="0"/>
                    <a:pt x="2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973;p36">
              <a:extLst>
                <a:ext uri="{FF2B5EF4-FFF2-40B4-BE49-F238E27FC236}">
                  <a16:creationId xmlns:a16="http://schemas.microsoft.com/office/drawing/2014/main" id="{09D745AF-076A-44E3-BBD5-26BE33ECB0D7}"/>
                </a:ext>
              </a:extLst>
            </p:cNvPr>
            <p:cNvSpPr/>
            <p:nvPr/>
          </p:nvSpPr>
          <p:spPr>
            <a:xfrm>
              <a:off x="6677925" y="2332950"/>
              <a:ext cx="550" cy="25"/>
            </a:xfrm>
            <a:custGeom>
              <a:avLst/>
              <a:gdLst/>
              <a:ahLst/>
              <a:cxnLst/>
              <a:rect l="l" t="t" r="r" b="b"/>
              <a:pathLst>
                <a:path w="22" h="1" extrusionOk="0">
                  <a:moveTo>
                    <a:pt x="21" y="0"/>
                  </a:moveTo>
                  <a:cubicBezTo>
                    <a:pt x="21" y="0"/>
                    <a:pt x="21" y="0"/>
                    <a:pt x="0" y="0"/>
                  </a:cubicBezTo>
                  <a:cubicBezTo>
                    <a:pt x="21" y="0"/>
                    <a:pt x="21" y="0"/>
                    <a:pt x="21"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974;p36">
              <a:extLst>
                <a:ext uri="{FF2B5EF4-FFF2-40B4-BE49-F238E27FC236}">
                  <a16:creationId xmlns:a16="http://schemas.microsoft.com/office/drawing/2014/main" id="{378C3D91-26A1-47D7-A435-578448A2B8BD}"/>
                </a:ext>
              </a:extLst>
            </p:cNvPr>
            <p:cNvSpPr/>
            <p:nvPr/>
          </p:nvSpPr>
          <p:spPr>
            <a:xfrm>
              <a:off x="6634725" y="2348225"/>
              <a:ext cx="2125" cy="25"/>
            </a:xfrm>
            <a:custGeom>
              <a:avLst/>
              <a:gdLst/>
              <a:ahLst/>
              <a:cxnLst/>
              <a:rect l="l" t="t" r="r" b="b"/>
              <a:pathLst>
                <a:path w="85" h="1" extrusionOk="0">
                  <a:moveTo>
                    <a:pt x="84" y="1"/>
                  </a:moveTo>
                  <a:cubicBezTo>
                    <a:pt x="63" y="1"/>
                    <a:pt x="42" y="1"/>
                    <a:pt x="0" y="1"/>
                  </a:cubicBezTo>
                  <a:cubicBezTo>
                    <a:pt x="42" y="1"/>
                    <a:pt x="63" y="1"/>
                    <a:pt x="8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1975;p36">
              <a:extLst>
                <a:ext uri="{FF2B5EF4-FFF2-40B4-BE49-F238E27FC236}">
                  <a16:creationId xmlns:a16="http://schemas.microsoft.com/office/drawing/2014/main" id="{D6CAA13E-FF0D-4A5D-B08C-51576253CC54}"/>
                </a:ext>
              </a:extLst>
            </p:cNvPr>
            <p:cNvSpPr/>
            <p:nvPr/>
          </p:nvSpPr>
          <p:spPr>
            <a:xfrm>
              <a:off x="6633125" y="2347700"/>
              <a:ext cx="1625" cy="550"/>
            </a:xfrm>
            <a:custGeom>
              <a:avLst/>
              <a:gdLst/>
              <a:ahLst/>
              <a:cxnLst/>
              <a:rect l="l" t="t" r="r" b="b"/>
              <a:pathLst>
                <a:path w="65" h="22" extrusionOk="0">
                  <a:moveTo>
                    <a:pt x="64" y="22"/>
                  </a:moveTo>
                  <a:cubicBezTo>
                    <a:pt x="43" y="22"/>
                    <a:pt x="22" y="22"/>
                    <a:pt x="1" y="1"/>
                  </a:cubicBezTo>
                  <a:cubicBezTo>
                    <a:pt x="22" y="22"/>
                    <a:pt x="43" y="22"/>
                    <a:pt x="64" y="22"/>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1976;p36">
              <a:extLst>
                <a:ext uri="{FF2B5EF4-FFF2-40B4-BE49-F238E27FC236}">
                  <a16:creationId xmlns:a16="http://schemas.microsoft.com/office/drawing/2014/main" id="{A2E6CC7A-E467-4695-8F71-7C62D6E3434C}"/>
                </a:ext>
              </a:extLst>
            </p:cNvPr>
            <p:cNvSpPr/>
            <p:nvPr/>
          </p:nvSpPr>
          <p:spPr>
            <a:xfrm>
              <a:off x="6681075" y="2332425"/>
              <a:ext cx="25" cy="25"/>
            </a:xfrm>
            <a:custGeom>
              <a:avLst/>
              <a:gdLst/>
              <a:ahLst/>
              <a:cxnLst/>
              <a:rect l="l" t="t" r="r" b="b"/>
              <a:pathLst>
                <a:path w="1" h="1" extrusionOk="0">
                  <a:moveTo>
                    <a:pt x="1" y="0"/>
                  </a:moveTo>
                  <a:lnTo>
                    <a:pt x="1"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1977;p36">
              <a:extLst>
                <a:ext uri="{FF2B5EF4-FFF2-40B4-BE49-F238E27FC236}">
                  <a16:creationId xmlns:a16="http://schemas.microsoft.com/office/drawing/2014/main" id="{C5FC6FA7-0400-4B04-8280-BAACAB9FAE5E}"/>
                </a:ext>
              </a:extLst>
            </p:cNvPr>
            <p:cNvSpPr/>
            <p:nvPr/>
          </p:nvSpPr>
          <p:spPr>
            <a:xfrm>
              <a:off x="6548300" y="2333075"/>
              <a:ext cx="81700" cy="14125"/>
            </a:xfrm>
            <a:custGeom>
              <a:avLst/>
              <a:gdLst/>
              <a:ahLst/>
              <a:cxnLst/>
              <a:rect l="l" t="t" r="r" b="b"/>
              <a:pathLst>
                <a:path w="3268" h="565" extrusionOk="0">
                  <a:moveTo>
                    <a:pt x="1109" y="0"/>
                  </a:moveTo>
                  <a:cubicBezTo>
                    <a:pt x="801" y="0"/>
                    <a:pt x="480" y="57"/>
                    <a:pt x="148" y="206"/>
                  </a:cubicBezTo>
                  <a:cubicBezTo>
                    <a:pt x="480" y="58"/>
                    <a:pt x="802" y="1"/>
                    <a:pt x="1111" y="0"/>
                  </a:cubicBezTo>
                  <a:lnTo>
                    <a:pt x="1111" y="0"/>
                  </a:lnTo>
                  <a:cubicBezTo>
                    <a:pt x="1111" y="0"/>
                    <a:pt x="1110" y="0"/>
                    <a:pt x="1109" y="0"/>
                  </a:cubicBezTo>
                  <a:close/>
                  <a:moveTo>
                    <a:pt x="148" y="206"/>
                  </a:moveTo>
                  <a:lnTo>
                    <a:pt x="1" y="269"/>
                  </a:lnTo>
                  <a:cubicBezTo>
                    <a:pt x="64" y="248"/>
                    <a:pt x="106" y="227"/>
                    <a:pt x="148" y="206"/>
                  </a:cubicBezTo>
                  <a:close/>
                  <a:moveTo>
                    <a:pt x="1113" y="0"/>
                  </a:moveTo>
                  <a:cubicBezTo>
                    <a:pt x="1112" y="0"/>
                    <a:pt x="1112" y="0"/>
                    <a:pt x="1111" y="0"/>
                  </a:cubicBezTo>
                  <a:lnTo>
                    <a:pt x="1111" y="0"/>
                  </a:lnTo>
                  <a:cubicBezTo>
                    <a:pt x="1937" y="1"/>
                    <a:pt x="2669" y="411"/>
                    <a:pt x="3267" y="565"/>
                  </a:cubicBezTo>
                  <a:cubicBezTo>
                    <a:pt x="2684" y="411"/>
                    <a:pt x="1944" y="0"/>
                    <a:pt x="1113" y="0"/>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1978;p36">
              <a:extLst>
                <a:ext uri="{FF2B5EF4-FFF2-40B4-BE49-F238E27FC236}">
                  <a16:creationId xmlns:a16="http://schemas.microsoft.com/office/drawing/2014/main" id="{D533FCD0-83E8-4D32-842C-5AF56C927A82}"/>
                </a:ext>
              </a:extLst>
            </p:cNvPr>
            <p:cNvSpPr/>
            <p:nvPr/>
          </p:nvSpPr>
          <p:spPr>
            <a:xfrm>
              <a:off x="6688975" y="2332425"/>
              <a:ext cx="1100" cy="25"/>
            </a:xfrm>
            <a:custGeom>
              <a:avLst/>
              <a:gdLst/>
              <a:ahLst/>
              <a:cxnLst/>
              <a:rect l="l" t="t" r="r" b="b"/>
              <a:pathLst>
                <a:path w="44" h="1" extrusionOk="0">
                  <a:moveTo>
                    <a:pt x="1" y="0"/>
                  </a:moveTo>
                  <a:lnTo>
                    <a:pt x="43" y="0"/>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979;p36">
              <a:extLst>
                <a:ext uri="{FF2B5EF4-FFF2-40B4-BE49-F238E27FC236}">
                  <a16:creationId xmlns:a16="http://schemas.microsoft.com/office/drawing/2014/main" id="{FC2877E6-F0A1-4397-93A0-D3241F62CB2F}"/>
                </a:ext>
              </a:extLst>
            </p:cNvPr>
            <p:cNvSpPr/>
            <p:nvPr/>
          </p:nvSpPr>
          <p:spPr>
            <a:xfrm>
              <a:off x="6631025" y="2347175"/>
              <a:ext cx="1075" cy="550"/>
            </a:xfrm>
            <a:custGeom>
              <a:avLst/>
              <a:gdLst/>
              <a:ahLst/>
              <a:cxnLst/>
              <a:rect l="l" t="t" r="r" b="b"/>
              <a:pathLst>
                <a:path w="43" h="22" extrusionOk="0">
                  <a:moveTo>
                    <a:pt x="1" y="1"/>
                  </a:moveTo>
                  <a:cubicBezTo>
                    <a:pt x="22" y="22"/>
                    <a:pt x="22" y="22"/>
                    <a:pt x="43" y="22"/>
                  </a:cubicBezTo>
                  <a:cubicBezTo>
                    <a:pt x="43" y="22"/>
                    <a:pt x="22" y="22"/>
                    <a:pt x="1"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980;p36">
              <a:extLst>
                <a:ext uri="{FF2B5EF4-FFF2-40B4-BE49-F238E27FC236}">
                  <a16:creationId xmlns:a16="http://schemas.microsoft.com/office/drawing/2014/main" id="{3DBF09B1-5AE0-4895-9DFF-82EFB5CE7292}"/>
                </a:ext>
              </a:extLst>
            </p:cNvPr>
            <p:cNvSpPr/>
            <p:nvPr/>
          </p:nvSpPr>
          <p:spPr>
            <a:xfrm>
              <a:off x="6534600" y="2341900"/>
              <a:ext cx="6875" cy="2675"/>
            </a:xfrm>
            <a:custGeom>
              <a:avLst/>
              <a:gdLst/>
              <a:ahLst/>
              <a:cxnLst/>
              <a:rect l="l" t="t" r="r" b="b"/>
              <a:pathLst>
                <a:path w="275" h="107" extrusionOk="0">
                  <a:moveTo>
                    <a:pt x="275" y="1"/>
                  </a:moveTo>
                  <a:cubicBezTo>
                    <a:pt x="190" y="43"/>
                    <a:pt x="85" y="64"/>
                    <a:pt x="1" y="106"/>
                  </a:cubicBezTo>
                  <a:cubicBezTo>
                    <a:pt x="85" y="64"/>
                    <a:pt x="190" y="43"/>
                    <a:pt x="275"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981;p36">
              <a:extLst>
                <a:ext uri="{FF2B5EF4-FFF2-40B4-BE49-F238E27FC236}">
                  <a16:creationId xmlns:a16="http://schemas.microsoft.com/office/drawing/2014/main" id="{979F3B60-4F32-4CCB-922A-9F6F46F83BD6}"/>
                </a:ext>
              </a:extLst>
            </p:cNvPr>
            <p:cNvSpPr/>
            <p:nvPr/>
          </p:nvSpPr>
          <p:spPr>
            <a:xfrm>
              <a:off x="6496675" y="2208550"/>
              <a:ext cx="239750" cy="125825"/>
            </a:xfrm>
            <a:custGeom>
              <a:avLst/>
              <a:gdLst/>
              <a:ahLst/>
              <a:cxnLst/>
              <a:rect l="l" t="t" r="r" b="b"/>
              <a:pathLst>
                <a:path w="9590" h="5033" extrusionOk="0">
                  <a:moveTo>
                    <a:pt x="4103" y="1"/>
                  </a:moveTo>
                  <a:cubicBezTo>
                    <a:pt x="3343" y="1"/>
                    <a:pt x="2553" y="171"/>
                    <a:pt x="1876" y="529"/>
                  </a:cubicBezTo>
                  <a:cubicBezTo>
                    <a:pt x="1581" y="677"/>
                    <a:pt x="1307" y="846"/>
                    <a:pt x="1075" y="1077"/>
                  </a:cubicBezTo>
                  <a:cubicBezTo>
                    <a:pt x="843" y="1267"/>
                    <a:pt x="632" y="1499"/>
                    <a:pt x="464" y="1773"/>
                  </a:cubicBezTo>
                  <a:cubicBezTo>
                    <a:pt x="443" y="1794"/>
                    <a:pt x="422" y="1836"/>
                    <a:pt x="401" y="1878"/>
                  </a:cubicBezTo>
                  <a:cubicBezTo>
                    <a:pt x="380" y="1920"/>
                    <a:pt x="358" y="1963"/>
                    <a:pt x="337" y="2005"/>
                  </a:cubicBezTo>
                  <a:cubicBezTo>
                    <a:pt x="316" y="2047"/>
                    <a:pt x="295" y="2089"/>
                    <a:pt x="274" y="2110"/>
                  </a:cubicBezTo>
                  <a:cubicBezTo>
                    <a:pt x="232" y="2216"/>
                    <a:pt x="190" y="2321"/>
                    <a:pt x="148" y="2426"/>
                  </a:cubicBezTo>
                  <a:cubicBezTo>
                    <a:pt x="127" y="2468"/>
                    <a:pt x="127" y="2532"/>
                    <a:pt x="106" y="2574"/>
                  </a:cubicBezTo>
                  <a:cubicBezTo>
                    <a:pt x="84" y="2637"/>
                    <a:pt x="63" y="2721"/>
                    <a:pt x="63" y="2785"/>
                  </a:cubicBezTo>
                  <a:cubicBezTo>
                    <a:pt x="42" y="2806"/>
                    <a:pt x="42" y="2827"/>
                    <a:pt x="42" y="2869"/>
                  </a:cubicBezTo>
                  <a:cubicBezTo>
                    <a:pt x="21" y="2974"/>
                    <a:pt x="0" y="3775"/>
                    <a:pt x="0" y="4471"/>
                  </a:cubicBezTo>
                  <a:cubicBezTo>
                    <a:pt x="193" y="4668"/>
                    <a:pt x="406" y="4739"/>
                    <a:pt x="644" y="4739"/>
                  </a:cubicBezTo>
                  <a:cubicBezTo>
                    <a:pt x="1265" y="4739"/>
                    <a:pt x="2056" y="4253"/>
                    <a:pt x="3104" y="4253"/>
                  </a:cubicBezTo>
                  <a:cubicBezTo>
                    <a:pt x="3540" y="4253"/>
                    <a:pt x="4021" y="4337"/>
                    <a:pt x="4553" y="4576"/>
                  </a:cubicBezTo>
                  <a:cubicBezTo>
                    <a:pt x="5238" y="4886"/>
                    <a:pt x="5634" y="5033"/>
                    <a:pt x="5992" y="5033"/>
                  </a:cubicBezTo>
                  <a:cubicBezTo>
                    <a:pt x="6316" y="5033"/>
                    <a:pt x="6610" y="4912"/>
                    <a:pt x="7061" y="4681"/>
                  </a:cubicBezTo>
                  <a:cubicBezTo>
                    <a:pt x="7269" y="4577"/>
                    <a:pt x="7422" y="4543"/>
                    <a:pt x="7632" y="4543"/>
                  </a:cubicBezTo>
                  <a:cubicBezTo>
                    <a:pt x="7974" y="4543"/>
                    <a:pt x="8466" y="4634"/>
                    <a:pt x="9590" y="4660"/>
                  </a:cubicBezTo>
                  <a:cubicBezTo>
                    <a:pt x="9442" y="4450"/>
                    <a:pt x="9295" y="4218"/>
                    <a:pt x="9168" y="3965"/>
                  </a:cubicBezTo>
                  <a:cubicBezTo>
                    <a:pt x="9042" y="3712"/>
                    <a:pt x="8915" y="3438"/>
                    <a:pt x="8789" y="3080"/>
                  </a:cubicBezTo>
                  <a:cubicBezTo>
                    <a:pt x="8789" y="3059"/>
                    <a:pt x="8789" y="3038"/>
                    <a:pt x="8768" y="3016"/>
                  </a:cubicBezTo>
                  <a:cubicBezTo>
                    <a:pt x="8768" y="2995"/>
                    <a:pt x="8768" y="2995"/>
                    <a:pt x="8747" y="2974"/>
                  </a:cubicBezTo>
                  <a:lnTo>
                    <a:pt x="8705" y="2806"/>
                  </a:lnTo>
                  <a:cubicBezTo>
                    <a:pt x="8599" y="2532"/>
                    <a:pt x="8494" y="2300"/>
                    <a:pt x="8346" y="2068"/>
                  </a:cubicBezTo>
                  <a:cubicBezTo>
                    <a:pt x="7946" y="1436"/>
                    <a:pt x="7356" y="951"/>
                    <a:pt x="6660" y="614"/>
                  </a:cubicBezTo>
                  <a:cubicBezTo>
                    <a:pt x="5901" y="255"/>
                    <a:pt x="5079" y="24"/>
                    <a:pt x="4236" y="3"/>
                  </a:cubicBezTo>
                  <a:cubicBezTo>
                    <a:pt x="4192" y="1"/>
                    <a:pt x="4148"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982;p36">
              <a:extLst>
                <a:ext uri="{FF2B5EF4-FFF2-40B4-BE49-F238E27FC236}">
                  <a16:creationId xmlns:a16="http://schemas.microsoft.com/office/drawing/2014/main" id="{594020F8-3994-46F6-903B-6D021D610119}"/>
                </a:ext>
              </a:extLst>
            </p:cNvPr>
            <p:cNvSpPr/>
            <p:nvPr/>
          </p:nvSpPr>
          <p:spPr>
            <a:xfrm>
              <a:off x="6508250" y="2208550"/>
              <a:ext cx="206050" cy="72400"/>
            </a:xfrm>
            <a:custGeom>
              <a:avLst/>
              <a:gdLst/>
              <a:ahLst/>
              <a:cxnLst/>
              <a:rect l="l" t="t" r="r" b="b"/>
              <a:pathLst>
                <a:path w="8242" h="2896" extrusionOk="0">
                  <a:moveTo>
                    <a:pt x="3640" y="1"/>
                  </a:moveTo>
                  <a:cubicBezTo>
                    <a:pt x="2879" y="1"/>
                    <a:pt x="2090" y="170"/>
                    <a:pt x="1413" y="508"/>
                  </a:cubicBezTo>
                  <a:cubicBezTo>
                    <a:pt x="1118" y="677"/>
                    <a:pt x="844" y="846"/>
                    <a:pt x="612" y="1056"/>
                  </a:cubicBezTo>
                  <a:cubicBezTo>
                    <a:pt x="380" y="1267"/>
                    <a:pt x="169" y="1499"/>
                    <a:pt x="1" y="1752"/>
                  </a:cubicBezTo>
                  <a:cubicBezTo>
                    <a:pt x="22" y="1773"/>
                    <a:pt x="22" y="1773"/>
                    <a:pt x="22" y="1794"/>
                  </a:cubicBezTo>
                  <a:cubicBezTo>
                    <a:pt x="275" y="2300"/>
                    <a:pt x="1034" y="2490"/>
                    <a:pt x="1518" y="2511"/>
                  </a:cubicBezTo>
                  <a:cubicBezTo>
                    <a:pt x="1543" y="2511"/>
                    <a:pt x="1568" y="2511"/>
                    <a:pt x="1592" y="2511"/>
                  </a:cubicBezTo>
                  <a:cubicBezTo>
                    <a:pt x="2578" y="2511"/>
                    <a:pt x="3550" y="2173"/>
                    <a:pt x="4519" y="2173"/>
                  </a:cubicBezTo>
                  <a:cubicBezTo>
                    <a:pt x="4706" y="2173"/>
                    <a:pt x="4893" y="2185"/>
                    <a:pt x="5080" y="2216"/>
                  </a:cubicBezTo>
                  <a:cubicBezTo>
                    <a:pt x="5565" y="2300"/>
                    <a:pt x="6029" y="2511"/>
                    <a:pt x="6513" y="2679"/>
                  </a:cubicBezTo>
                  <a:cubicBezTo>
                    <a:pt x="6874" y="2794"/>
                    <a:pt x="7273" y="2896"/>
                    <a:pt x="7650" y="2896"/>
                  </a:cubicBezTo>
                  <a:cubicBezTo>
                    <a:pt x="7758" y="2896"/>
                    <a:pt x="7865" y="2888"/>
                    <a:pt x="7968" y="2869"/>
                  </a:cubicBezTo>
                  <a:cubicBezTo>
                    <a:pt x="8052" y="2848"/>
                    <a:pt x="8136" y="2827"/>
                    <a:pt x="8220" y="2806"/>
                  </a:cubicBezTo>
                  <a:lnTo>
                    <a:pt x="8242" y="2806"/>
                  </a:lnTo>
                  <a:cubicBezTo>
                    <a:pt x="8136" y="2532"/>
                    <a:pt x="8031" y="2300"/>
                    <a:pt x="7883" y="2068"/>
                  </a:cubicBezTo>
                  <a:cubicBezTo>
                    <a:pt x="7483" y="1436"/>
                    <a:pt x="6893" y="951"/>
                    <a:pt x="6197" y="614"/>
                  </a:cubicBezTo>
                  <a:cubicBezTo>
                    <a:pt x="5438" y="255"/>
                    <a:pt x="4616" y="24"/>
                    <a:pt x="3773" y="3"/>
                  </a:cubicBezTo>
                  <a:cubicBezTo>
                    <a:pt x="3729" y="1"/>
                    <a:pt x="3684" y="1"/>
                    <a:pt x="3640" y="1"/>
                  </a:cubicBezTo>
                  <a:close/>
                </a:path>
              </a:pathLst>
            </a:custGeom>
            <a:solidFill>
              <a:srgbClr val="233A49">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983;p36">
              <a:extLst>
                <a:ext uri="{FF2B5EF4-FFF2-40B4-BE49-F238E27FC236}">
                  <a16:creationId xmlns:a16="http://schemas.microsoft.com/office/drawing/2014/main" id="{266F03BC-B3FD-40FB-B173-66709EDB8947}"/>
                </a:ext>
              </a:extLst>
            </p:cNvPr>
            <p:cNvSpPr/>
            <p:nvPr/>
          </p:nvSpPr>
          <p:spPr>
            <a:xfrm>
              <a:off x="6522075" y="2345600"/>
              <a:ext cx="8875" cy="2900"/>
            </a:xfrm>
            <a:custGeom>
              <a:avLst/>
              <a:gdLst/>
              <a:ahLst/>
              <a:cxnLst/>
              <a:rect l="l" t="t" r="r" b="b"/>
              <a:pathLst>
                <a:path w="355" h="116" extrusionOk="0">
                  <a:moveTo>
                    <a:pt x="354" y="0"/>
                  </a:moveTo>
                  <a:lnTo>
                    <a:pt x="354" y="0"/>
                  </a:lnTo>
                  <a:cubicBezTo>
                    <a:pt x="334" y="5"/>
                    <a:pt x="313" y="12"/>
                    <a:pt x="291" y="18"/>
                  </a:cubicBezTo>
                  <a:lnTo>
                    <a:pt x="291" y="18"/>
                  </a:lnTo>
                  <a:cubicBezTo>
                    <a:pt x="312" y="12"/>
                    <a:pt x="333" y="6"/>
                    <a:pt x="354" y="0"/>
                  </a:cubicBezTo>
                  <a:close/>
                  <a:moveTo>
                    <a:pt x="291" y="18"/>
                  </a:moveTo>
                  <a:cubicBezTo>
                    <a:pt x="228" y="37"/>
                    <a:pt x="167" y="57"/>
                    <a:pt x="118" y="74"/>
                  </a:cubicBezTo>
                  <a:lnTo>
                    <a:pt x="118" y="74"/>
                  </a:lnTo>
                  <a:cubicBezTo>
                    <a:pt x="173" y="58"/>
                    <a:pt x="234" y="36"/>
                    <a:pt x="291" y="18"/>
                  </a:cubicBezTo>
                  <a:close/>
                  <a:moveTo>
                    <a:pt x="118" y="74"/>
                  </a:moveTo>
                  <a:lnTo>
                    <a:pt x="118" y="74"/>
                  </a:lnTo>
                  <a:cubicBezTo>
                    <a:pt x="105" y="78"/>
                    <a:pt x="92" y="82"/>
                    <a:pt x="80" y="85"/>
                  </a:cubicBezTo>
                  <a:cubicBezTo>
                    <a:pt x="24" y="107"/>
                    <a:pt x="1" y="116"/>
                    <a:pt x="1" y="116"/>
                  </a:cubicBezTo>
                  <a:cubicBezTo>
                    <a:pt x="2" y="116"/>
                    <a:pt x="49" y="98"/>
                    <a:pt x="118" y="74"/>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984;p36">
              <a:extLst>
                <a:ext uri="{FF2B5EF4-FFF2-40B4-BE49-F238E27FC236}">
                  <a16:creationId xmlns:a16="http://schemas.microsoft.com/office/drawing/2014/main" id="{FAB73375-E5D0-4F24-8274-DF790407980A}"/>
                </a:ext>
              </a:extLst>
            </p:cNvPr>
            <p:cNvSpPr/>
            <p:nvPr/>
          </p:nvSpPr>
          <p:spPr>
            <a:xfrm>
              <a:off x="6637350" y="2348225"/>
              <a:ext cx="1600" cy="25"/>
            </a:xfrm>
            <a:custGeom>
              <a:avLst/>
              <a:gdLst/>
              <a:ahLst/>
              <a:cxnLst/>
              <a:rect l="l" t="t" r="r" b="b"/>
              <a:pathLst>
                <a:path w="64" h="1" extrusionOk="0">
                  <a:moveTo>
                    <a:pt x="64" y="1"/>
                  </a:moveTo>
                  <a:lnTo>
                    <a:pt x="0"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985;p36">
              <a:extLst>
                <a:ext uri="{FF2B5EF4-FFF2-40B4-BE49-F238E27FC236}">
                  <a16:creationId xmlns:a16="http://schemas.microsoft.com/office/drawing/2014/main" id="{C8F53E67-99FE-4129-B4BA-0D899913D6F4}"/>
                </a:ext>
              </a:extLst>
            </p:cNvPr>
            <p:cNvSpPr/>
            <p:nvPr/>
          </p:nvSpPr>
          <p:spPr>
            <a:xfrm>
              <a:off x="6641575" y="2348225"/>
              <a:ext cx="2125" cy="25"/>
            </a:xfrm>
            <a:custGeom>
              <a:avLst/>
              <a:gdLst/>
              <a:ahLst/>
              <a:cxnLst/>
              <a:rect l="l" t="t" r="r" b="b"/>
              <a:pathLst>
                <a:path w="85" h="1" extrusionOk="0">
                  <a:moveTo>
                    <a:pt x="84" y="1"/>
                  </a:moveTo>
                  <a:cubicBezTo>
                    <a:pt x="42" y="1"/>
                    <a:pt x="21" y="1"/>
                    <a:pt x="0" y="1"/>
                  </a:cubicBezTo>
                  <a:cubicBezTo>
                    <a:pt x="21" y="1"/>
                    <a:pt x="42" y="1"/>
                    <a:pt x="8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986;p36">
              <a:extLst>
                <a:ext uri="{FF2B5EF4-FFF2-40B4-BE49-F238E27FC236}">
                  <a16:creationId xmlns:a16="http://schemas.microsoft.com/office/drawing/2014/main" id="{CD606B86-DCDF-4947-B9CC-BD5134E850D4}"/>
                </a:ext>
              </a:extLst>
            </p:cNvPr>
            <p:cNvSpPr/>
            <p:nvPr/>
          </p:nvSpPr>
          <p:spPr>
            <a:xfrm>
              <a:off x="6639450" y="2348225"/>
              <a:ext cx="1600" cy="25"/>
            </a:xfrm>
            <a:custGeom>
              <a:avLst/>
              <a:gdLst/>
              <a:ahLst/>
              <a:cxnLst/>
              <a:rect l="l" t="t" r="r" b="b"/>
              <a:pathLst>
                <a:path w="64" h="1" extrusionOk="0">
                  <a:moveTo>
                    <a:pt x="64" y="1"/>
                  </a:moveTo>
                  <a:lnTo>
                    <a:pt x="1" y="1"/>
                  </a:ln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987;p36">
              <a:extLst>
                <a:ext uri="{FF2B5EF4-FFF2-40B4-BE49-F238E27FC236}">
                  <a16:creationId xmlns:a16="http://schemas.microsoft.com/office/drawing/2014/main" id="{A8016571-D9C2-46E5-94D1-3041CCF0276C}"/>
                </a:ext>
              </a:extLst>
            </p:cNvPr>
            <p:cNvSpPr/>
            <p:nvPr/>
          </p:nvSpPr>
          <p:spPr>
            <a:xfrm>
              <a:off x="6643675" y="2348225"/>
              <a:ext cx="1600" cy="25"/>
            </a:xfrm>
            <a:custGeom>
              <a:avLst/>
              <a:gdLst/>
              <a:ahLst/>
              <a:cxnLst/>
              <a:rect l="l" t="t" r="r" b="b"/>
              <a:pathLst>
                <a:path w="64" h="1" extrusionOk="0">
                  <a:moveTo>
                    <a:pt x="64" y="1"/>
                  </a:moveTo>
                  <a:cubicBezTo>
                    <a:pt x="43" y="1"/>
                    <a:pt x="21" y="1"/>
                    <a:pt x="0" y="1"/>
                  </a:cubicBezTo>
                  <a:cubicBezTo>
                    <a:pt x="21" y="1"/>
                    <a:pt x="43" y="1"/>
                    <a:pt x="64"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1988;p36">
              <a:extLst>
                <a:ext uri="{FF2B5EF4-FFF2-40B4-BE49-F238E27FC236}">
                  <a16:creationId xmlns:a16="http://schemas.microsoft.com/office/drawing/2014/main" id="{039AF620-27D5-4143-82B0-C9F3AE8E83DD}"/>
                </a:ext>
              </a:extLst>
            </p:cNvPr>
            <p:cNvSpPr/>
            <p:nvPr/>
          </p:nvSpPr>
          <p:spPr>
            <a:xfrm>
              <a:off x="6703750" y="2334000"/>
              <a:ext cx="6325" cy="550"/>
            </a:xfrm>
            <a:custGeom>
              <a:avLst/>
              <a:gdLst/>
              <a:ahLst/>
              <a:cxnLst/>
              <a:rect l="l" t="t" r="r" b="b"/>
              <a:pathLst>
                <a:path w="253" h="22" extrusionOk="0">
                  <a:moveTo>
                    <a:pt x="0" y="1"/>
                  </a:moveTo>
                  <a:cubicBezTo>
                    <a:pt x="84" y="22"/>
                    <a:pt x="169" y="22"/>
                    <a:pt x="253" y="22"/>
                  </a:cubicBezTo>
                  <a:cubicBezTo>
                    <a:pt x="169" y="22"/>
                    <a:pt x="84" y="22"/>
                    <a:pt x="0" y="1"/>
                  </a:cubicBezTo>
                  <a:close/>
                </a:path>
              </a:pathLst>
            </a:custGeom>
            <a:solidFill>
              <a:srgbClr val="FF88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1989;p36">
              <a:extLst>
                <a:ext uri="{FF2B5EF4-FFF2-40B4-BE49-F238E27FC236}">
                  <a16:creationId xmlns:a16="http://schemas.microsoft.com/office/drawing/2014/main" id="{7D2033E4-0E1C-45D9-BBFB-ACE7E5660611}"/>
                </a:ext>
              </a:extLst>
            </p:cNvPr>
            <p:cNvSpPr/>
            <p:nvPr/>
          </p:nvSpPr>
          <p:spPr>
            <a:xfrm>
              <a:off x="6722175" y="2332425"/>
              <a:ext cx="3200" cy="1075"/>
            </a:xfrm>
            <a:custGeom>
              <a:avLst/>
              <a:gdLst/>
              <a:ahLst/>
              <a:cxnLst/>
              <a:rect l="l" t="t" r="r" b="b"/>
              <a:pathLst>
                <a:path w="128" h="43" extrusionOk="0">
                  <a:moveTo>
                    <a:pt x="127" y="0"/>
                  </a:moveTo>
                  <a:cubicBezTo>
                    <a:pt x="85" y="21"/>
                    <a:pt x="43" y="21"/>
                    <a:pt x="1" y="43"/>
                  </a:cubicBezTo>
                  <a:cubicBezTo>
                    <a:pt x="43" y="21"/>
                    <a:pt x="85" y="21"/>
                    <a:pt x="12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1990;p36">
              <a:extLst>
                <a:ext uri="{FF2B5EF4-FFF2-40B4-BE49-F238E27FC236}">
                  <a16:creationId xmlns:a16="http://schemas.microsoft.com/office/drawing/2014/main" id="{14F0B795-BFBA-42BA-A6D6-9D07D60725F2}"/>
                </a:ext>
              </a:extLst>
            </p:cNvPr>
            <p:cNvSpPr/>
            <p:nvPr/>
          </p:nvSpPr>
          <p:spPr>
            <a:xfrm>
              <a:off x="6691625" y="2332425"/>
              <a:ext cx="1600" cy="550"/>
            </a:xfrm>
            <a:custGeom>
              <a:avLst/>
              <a:gdLst/>
              <a:ahLst/>
              <a:cxnLst/>
              <a:rect l="l" t="t" r="r" b="b"/>
              <a:pathLst>
                <a:path w="64" h="22" extrusionOk="0">
                  <a:moveTo>
                    <a:pt x="64" y="21"/>
                  </a:moveTo>
                  <a:cubicBezTo>
                    <a:pt x="42" y="21"/>
                    <a:pt x="21" y="0"/>
                    <a:pt x="0" y="0"/>
                  </a:cubicBezTo>
                  <a:cubicBezTo>
                    <a:pt x="21" y="0"/>
                    <a:pt x="42" y="21"/>
                    <a:pt x="64" y="2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1991;p36">
              <a:extLst>
                <a:ext uri="{FF2B5EF4-FFF2-40B4-BE49-F238E27FC236}">
                  <a16:creationId xmlns:a16="http://schemas.microsoft.com/office/drawing/2014/main" id="{EAFD2147-C762-49C0-AF85-D5991C2A62D7}"/>
                </a:ext>
              </a:extLst>
            </p:cNvPr>
            <p:cNvSpPr/>
            <p:nvPr/>
          </p:nvSpPr>
          <p:spPr>
            <a:xfrm>
              <a:off x="6726925" y="2331375"/>
              <a:ext cx="3175" cy="1075"/>
            </a:xfrm>
            <a:custGeom>
              <a:avLst/>
              <a:gdLst/>
              <a:ahLst/>
              <a:cxnLst/>
              <a:rect l="l" t="t" r="r" b="b"/>
              <a:pathLst>
                <a:path w="127" h="43" extrusionOk="0">
                  <a:moveTo>
                    <a:pt x="127" y="0"/>
                  </a:moveTo>
                  <a:cubicBezTo>
                    <a:pt x="85" y="21"/>
                    <a:pt x="43" y="21"/>
                    <a:pt x="0" y="42"/>
                  </a:cubicBezTo>
                  <a:cubicBezTo>
                    <a:pt x="43" y="21"/>
                    <a:pt x="85" y="21"/>
                    <a:pt x="12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992;p36">
              <a:extLst>
                <a:ext uri="{FF2B5EF4-FFF2-40B4-BE49-F238E27FC236}">
                  <a16:creationId xmlns:a16="http://schemas.microsoft.com/office/drawing/2014/main" id="{10CD6E46-4C1A-435B-9917-B0B7EC0214D6}"/>
                </a:ext>
              </a:extLst>
            </p:cNvPr>
            <p:cNvSpPr/>
            <p:nvPr/>
          </p:nvSpPr>
          <p:spPr>
            <a:xfrm>
              <a:off x="6687925" y="2332425"/>
              <a:ext cx="1075" cy="25"/>
            </a:xfrm>
            <a:custGeom>
              <a:avLst/>
              <a:gdLst/>
              <a:ahLst/>
              <a:cxnLst/>
              <a:rect l="l" t="t" r="r" b="b"/>
              <a:pathLst>
                <a:path w="43" h="1" extrusionOk="0">
                  <a:moveTo>
                    <a:pt x="43" y="0"/>
                  </a:moveTo>
                  <a:cubicBezTo>
                    <a:pt x="22" y="0"/>
                    <a:pt x="22" y="0"/>
                    <a:pt x="1" y="0"/>
                  </a:cubicBezTo>
                  <a:cubicBezTo>
                    <a:pt x="22" y="0"/>
                    <a:pt x="22" y="0"/>
                    <a:pt x="43"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993;p36">
              <a:extLst>
                <a:ext uri="{FF2B5EF4-FFF2-40B4-BE49-F238E27FC236}">
                  <a16:creationId xmlns:a16="http://schemas.microsoft.com/office/drawing/2014/main" id="{B5D94044-668A-4D12-B0AB-362F693EF874}"/>
                </a:ext>
              </a:extLst>
            </p:cNvPr>
            <p:cNvSpPr/>
            <p:nvPr/>
          </p:nvSpPr>
          <p:spPr>
            <a:xfrm>
              <a:off x="6712175" y="2334525"/>
              <a:ext cx="2125" cy="25"/>
            </a:xfrm>
            <a:custGeom>
              <a:avLst/>
              <a:gdLst/>
              <a:ahLst/>
              <a:cxnLst/>
              <a:rect l="l" t="t" r="r" b="b"/>
              <a:pathLst>
                <a:path w="85" h="1" extrusionOk="0">
                  <a:moveTo>
                    <a:pt x="85" y="1"/>
                  </a:moveTo>
                  <a:cubicBezTo>
                    <a:pt x="42" y="1"/>
                    <a:pt x="21" y="1"/>
                    <a:pt x="0" y="1"/>
                  </a:cubicBezTo>
                  <a:cubicBezTo>
                    <a:pt x="21" y="1"/>
                    <a:pt x="42" y="1"/>
                    <a:pt x="85"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994;p36">
              <a:extLst>
                <a:ext uri="{FF2B5EF4-FFF2-40B4-BE49-F238E27FC236}">
                  <a16:creationId xmlns:a16="http://schemas.microsoft.com/office/drawing/2014/main" id="{80FE1CE3-470A-4FE4-A271-E20B5452D658}"/>
                </a:ext>
              </a:extLst>
            </p:cNvPr>
            <p:cNvSpPr/>
            <p:nvPr/>
          </p:nvSpPr>
          <p:spPr>
            <a:xfrm>
              <a:off x="6685825" y="2332425"/>
              <a:ext cx="1075" cy="25"/>
            </a:xfrm>
            <a:custGeom>
              <a:avLst/>
              <a:gdLst/>
              <a:ahLst/>
              <a:cxnLst/>
              <a:rect l="l" t="t" r="r" b="b"/>
              <a:pathLst>
                <a:path w="43" h="1" extrusionOk="0">
                  <a:moveTo>
                    <a:pt x="43"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995;p36">
              <a:extLst>
                <a:ext uri="{FF2B5EF4-FFF2-40B4-BE49-F238E27FC236}">
                  <a16:creationId xmlns:a16="http://schemas.microsoft.com/office/drawing/2014/main" id="{01C2B30B-FC0A-4097-B78A-FC22FEE47E8C}"/>
                </a:ext>
              </a:extLst>
            </p:cNvPr>
            <p:cNvSpPr/>
            <p:nvPr/>
          </p:nvSpPr>
          <p:spPr>
            <a:xfrm>
              <a:off x="6683725" y="2332425"/>
              <a:ext cx="1600" cy="25"/>
            </a:xfrm>
            <a:custGeom>
              <a:avLst/>
              <a:gdLst/>
              <a:ahLst/>
              <a:cxnLst/>
              <a:rect l="l" t="t" r="r" b="b"/>
              <a:pathLst>
                <a:path w="64" h="1" extrusionOk="0">
                  <a:moveTo>
                    <a:pt x="63"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996;p36">
              <a:extLst>
                <a:ext uri="{FF2B5EF4-FFF2-40B4-BE49-F238E27FC236}">
                  <a16:creationId xmlns:a16="http://schemas.microsoft.com/office/drawing/2014/main" id="{2DFF026E-A3EE-4570-B948-277B31CE4774}"/>
                </a:ext>
              </a:extLst>
            </p:cNvPr>
            <p:cNvSpPr/>
            <p:nvPr/>
          </p:nvSpPr>
          <p:spPr>
            <a:xfrm>
              <a:off x="6735350" y="2330325"/>
              <a:ext cx="3200" cy="550"/>
            </a:xfrm>
            <a:custGeom>
              <a:avLst/>
              <a:gdLst/>
              <a:ahLst/>
              <a:cxnLst/>
              <a:rect l="l" t="t" r="r" b="b"/>
              <a:pathLst>
                <a:path w="128" h="22" extrusionOk="0">
                  <a:moveTo>
                    <a:pt x="127" y="0"/>
                  </a:moveTo>
                  <a:cubicBezTo>
                    <a:pt x="85" y="0"/>
                    <a:pt x="22" y="0"/>
                    <a:pt x="1" y="21"/>
                  </a:cubicBezTo>
                  <a:cubicBezTo>
                    <a:pt x="22" y="0"/>
                    <a:pt x="85" y="0"/>
                    <a:pt x="127"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997;p36">
              <a:extLst>
                <a:ext uri="{FF2B5EF4-FFF2-40B4-BE49-F238E27FC236}">
                  <a16:creationId xmlns:a16="http://schemas.microsoft.com/office/drawing/2014/main" id="{94104832-5FC2-4E21-918E-AFE6862FD5CF}"/>
                </a:ext>
              </a:extLst>
            </p:cNvPr>
            <p:cNvSpPr/>
            <p:nvPr/>
          </p:nvSpPr>
          <p:spPr>
            <a:xfrm>
              <a:off x="6696900" y="2333475"/>
              <a:ext cx="550" cy="25"/>
            </a:xfrm>
            <a:custGeom>
              <a:avLst/>
              <a:gdLst/>
              <a:ahLst/>
              <a:cxnLst/>
              <a:rect l="l" t="t" r="r" b="b"/>
              <a:pathLst>
                <a:path w="22" h="1" extrusionOk="0">
                  <a:moveTo>
                    <a:pt x="21"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998;p36">
              <a:extLst>
                <a:ext uri="{FF2B5EF4-FFF2-40B4-BE49-F238E27FC236}">
                  <a16:creationId xmlns:a16="http://schemas.microsoft.com/office/drawing/2014/main" id="{B7555863-C18A-4A91-A0CC-225595630359}"/>
                </a:ext>
              </a:extLst>
            </p:cNvPr>
            <p:cNvSpPr/>
            <p:nvPr/>
          </p:nvSpPr>
          <p:spPr>
            <a:xfrm>
              <a:off x="6736400" y="2325050"/>
              <a:ext cx="1875" cy="2400"/>
            </a:xfrm>
            <a:custGeom>
              <a:avLst/>
              <a:gdLst/>
              <a:ahLst/>
              <a:cxnLst/>
              <a:rect l="l" t="t" r="r" b="b"/>
              <a:pathLst>
                <a:path w="75" h="96" extrusionOk="0">
                  <a:moveTo>
                    <a:pt x="1" y="0"/>
                  </a:moveTo>
                  <a:cubicBezTo>
                    <a:pt x="43" y="64"/>
                    <a:pt x="69" y="95"/>
                    <a:pt x="72" y="95"/>
                  </a:cubicBezTo>
                  <a:cubicBezTo>
                    <a:pt x="75" y="95"/>
                    <a:pt x="53" y="64"/>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999;p36">
              <a:extLst>
                <a:ext uri="{FF2B5EF4-FFF2-40B4-BE49-F238E27FC236}">
                  <a16:creationId xmlns:a16="http://schemas.microsoft.com/office/drawing/2014/main" id="{31CF128E-726F-418E-A5D5-D0D4808F5EAF}"/>
                </a:ext>
              </a:extLst>
            </p:cNvPr>
            <p:cNvSpPr/>
            <p:nvPr/>
          </p:nvSpPr>
          <p:spPr>
            <a:xfrm>
              <a:off x="6699525" y="2333475"/>
              <a:ext cx="550" cy="25"/>
            </a:xfrm>
            <a:custGeom>
              <a:avLst/>
              <a:gdLst/>
              <a:ahLst/>
              <a:cxnLst/>
              <a:rect l="l" t="t" r="r" b="b"/>
              <a:pathLst>
                <a:path w="22" h="1" extrusionOk="0">
                  <a:moveTo>
                    <a:pt x="22"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2000;p36">
              <a:extLst>
                <a:ext uri="{FF2B5EF4-FFF2-40B4-BE49-F238E27FC236}">
                  <a16:creationId xmlns:a16="http://schemas.microsoft.com/office/drawing/2014/main" id="{E766C3FE-E70D-4A04-B766-828E5F70BA17}"/>
                </a:ext>
              </a:extLst>
            </p:cNvPr>
            <p:cNvSpPr/>
            <p:nvPr/>
          </p:nvSpPr>
          <p:spPr>
            <a:xfrm>
              <a:off x="6645250" y="2347700"/>
              <a:ext cx="550" cy="550"/>
            </a:xfrm>
            <a:custGeom>
              <a:avLst/>
              <a:gdLst/>
              <a:ahLst/>
              <a:cxnLst/>
              <a:rect l="l" t="t" r="r" b="b"/>
              <a:pathLst>
                <a:path w="22" h="22" extrusionOk="0">
                  <a:moveTo>
                    <a:pt x="22" y="1"/>
                  </a:moveTo>
                  <a:cubicBezTo>
                    <a:pt x="22" y="1"/>
                    <a:pt x="21" y="1"/>
                    <a:pt x="1" y="22"/>
                  </a:cubicBezTo>
                  <a:cubicBezTo>
                    <a:pt x="1" y="22"/>
                    <a:pt x="22" y="22"/>
                    <a:pt x="22"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2001;p36">
              <a:extLst>
                <a:ext uri="{FF2B5EF4-FFF2-40B4-BE49-F238E27FC236}">
                  <a16:creationId xmlns:a16="http://schemas.microsoft.com/office/drawing/2014/main" id="{1E8F9455-815A-4E63-8A59-4AE7EFB7C089}"/>
                </a:ext>
              </a:extLst>
            </p:cNvPr>
            <p:cNvSpPr/>
            <p:nvPr/>
          </p:nvSpPr>
          <p:spPr>
            <a:xfrm>
              <a:off x="6703750" y="2334000"/>
              <a:ext cx="25" cy="25"/>
            </a:xfrm>
            <a:custGeom>
              <a:avLst/>
              <a:gdLst/>
              <a:ahLst/>
              <a:cxnLst/>
              <a:rect l="l" t="t" r="r" b="b"/>
              <a:pathLst>
                <a:path w="1" h="1" extrusionOk="0">
                  <a:moveTo>
                    <a:pt x="0"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2002;p36">
              <a:extLst>
                <a:ext uri="{FF2B5EF4-FFF2-40B4-BE49-F238E27FC236}">
                  <a16:creationId xmlns:a16="http://schemas.microsoft.com/office/drawing/2014/main" id="{CADA34AF-D1D4-4268-984C-22C974B780AD}"/>
                </a:ext>
              </a:extLst>
            </p:cNvPr>
            <p:cNvSpPr/>
            <p:nvPr/>
          </p:nvSpPr>
          <p:spPr>
            <a:xfrm>
              <a:off x="6701625" y="2334000"/>
              <a:ext cx="550" cy="25"/>
            </a:xfrm>
            <a:custGeom>
              <a:avLst/>
              <a:gdLst/>
              <a:ahLst/>
              <a:cxnLst/>
              <a:rect l="l" t="t" r="r" b="b"/>
              <a:pathLst>
                <a:path w="22" h="1" extrusionOk="0">
                  <a:moveTo>
                    <a:pt x="22"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2003;p36">
              <a:extLst>
                <a:ext uri="{FF2B5EF4-FFF2-40B4-BE49-F238E27FC236}">
                  <a16:creationId xmlns:a16="http://schemas.microsoft.com/office/drawing/2014/main" id="{B2A60E4C-3F10-4F2C-8272-180E9389015D}"/>
                </a:ext>
              </a:extLst>
            </p:cNvPr>
            <p:cNvSpPr/>
            <p:nvPr/>
          </p:nvSpPr>
          <p:spPr>
            <a:xfrm>
              <a:off x="6666325" y="2334675"/>
              <a:ext cx="8900" cy="5150"/>
            </a:xfrm>
            <a:custGeom>
              <a:avLst/>
              <a:gdLst/>
              <a:ahLst/>
              <a:cxnLst/>
              <a:rect l="l" t="t" r="r" b="b"/>
              <a:pathLst>
                <a:path w="356" h="206" extrusionOk="0">
                  <a:moveTo>
                    <a:pt x="350" y="1"/>
                  </a:moveTo>
                  <a:lnTo>
                    <a:pt x="350" y="1"/>
                  </a:lnTo>
                  <a:cubicBezTo>
                    <a:pt x="348" y="1"/>
                    <a:pt x="325" y="12"/>
                    <a:pt x="275" y="37"/>
                  </a:cubicBezTo>
                  <a:cubicBezTo>
                    <a:pt x="243" y="61"/>
                    <a:pt x="211" y="82"/>
                    <a:pt x="178" y="102"/>
                  </a:cubicBezTo>
                  <a:lnTo>
                    <a:pt x="178" y="102"/>
                  </a:lnTo>
                  <a:cubicBezTo>
                    <a:pt x="277" y="45"/>
                    <a:pt x="355" y="1"/>
                    <a:pt x="350" y="1"/>
                  </a:cubicBezTo>
                  <a:close/>
                  <a:moveTo>
                    <a:pt x="178" y="102"/>
                  </a:moveTo>
                  <a:cubicBezTo>
                    <a:pt x="121" y="134"/>
                    <a:pt x="59" y="171"/>
                    <a:pt x="1" y="205"/>
                  </a:cubicBezTo>
                  <a:cubicBezTo>
                    <a:pt x="66" y="166"/>
                    <a:pt x="123" y="135"/>
                    <a:pt x="178" y="102"/>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2004;p36">
              <a:extLst>
                <a:ext uri="{FF2B5EF4-FFF2-40B4-BE49-F238E27FC236}">
                  <a16:creationId xmlns:a16="http://schemas.microsoft.com/office/drawing/2014/main" id="{7491B20E-1A68-4847-BF55-5C7144F1FD3D}"/>
                </a:ext>
              </a:extLst>
            </p:cNvPr>
            <p:cNvSpPr/>
            <p:nvPr/>
          </p:nvSpPr>
          <p:spPr>
            <a:xfrm>
              <a:off x="6694250" y="2332950"/>
              <a:ext cx="1075" cy="25"/>
            </a:xfrm>
            <a:custGeom>
              <a:avLst/>
              <a:gdLst/>
              <a:ahLst/>
              <a:cxnLst/>
              <a:rect l="l" t="t" r="r" b="b"/>
              <a:pathLst>
                <a:path w="43" h="1" extrusionOk="0">
                  <a:moveTo>
                    <a:pt x="43" y="0"/>
                  </a:moveTo>
                  <a:cubicBezTo>
                    <a:pt x="22" y="0"/>
                    <a:pt x="22" y="0"/>
                    <a:pt x="1" y="0"/>
                  </a:cubicBezTo>
                  <a:cubicBezTo>
                    <a:pt x="22" y="0"/>
                    <a:pt x="22" y="0"/>
                    <a:pt x="43"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2005;p36">
              <a:extLst>
                <a:ext uri="{FF2B5EF4-FFF2-40B4-BE49-F238E27FC236}">
                  <a16:creationId xmlns:a16="http://schemas.microsoft.com/office/drawing/2014/main" id="{771B7BD5-86A5-4D5F-ADAF-2FD9132411E2}"/>
                </a:ext>
              </a:extLst>
            </p:cNvPr>
            <p:cNvSpPr/>
            <p:nvPr/>
          </p:nvSpPr>
          <p:spPr>
            <a:xfrm>
              <a:off x="6710050" y="2334525"/>
              <a:ext cx="575" cy="25"/>
            </a:xfrm>
            <a:custGeom>
              <a:avLst/>
              <a:gdLst/>
              <a:ahLst/>
              <a:cxnLst/>
              <a:rect l="l" t="t" r="r" b="b"/>
              <a:pathLst>
                <a:path w="23" h="1" extrusionOk="0">
                  <a:moveTo>
                    <a:pt x="22"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2006;p36">
              <a:extLst>
                <a:ext uri="{FF2B5EF4-FFF2-40B4-BE49-F238E27FC236}">
                  <a16:creationId xmlns:a16="http://schemas.microsoft.com/office/drawing/2014/main" id="{401F529D-4BF1-48DC-A8DA-6E6BE90DBCD4}"/>
                </a:ext>
              </a:extLst>
            </p:cNvPr>
            <p:cNvSpPr/>
            <p:nvPr/>
          </p:nvSpPr>
          <p:spPr>
            <a:xfrm>
              <a:off x="6690050" y="2332425"/>
              <a:ext cx="1075" cy="25"/>
            </a:xfrm>
            <a:custGeom>
              <a:avLst/>
              <a:gdLst/>
              <a:ahLst/>
              <a:cxnLst/>
              <a:rect l="l" t="t" r="r" b="b"/>
              <a:pathLst>
                <a:path w="43" h="1" extrusionOk="0">
                  <a:moveTo>
                    <a:pt x="0" y="0"/>
                  </a:moveTo>
                  <a:cubicBezTo>
                    <a:pt x="0" y="0"/>
                    <a:pt x="21" y="0"/>
                    <a:pt x="42" y="0"/>
                  </a:cubicBezTo>
                  <a:cubicBezTo>
                    <a:pt x="21" y="0"/>
                    <a:pt x="0" y="0"/>
                    <a:pt x="0"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2007;p36">
              <a:extLst>
                <a:ext uri="{FF2B5EF4-FFF2-40B4-BE49-F238E27FC236}">
                  <a16:creationId xmlns:a16="http://schemas.microsoft.com/office/drawing/2014/main" id="{62C7B243-444C-4495-A666-9A01C0906614}"/>
                </a:ext>
              </a:extLst>
            </p:cNvPr>
            <p:cNvSpPr/>
            <p:nvPr/>
          </p:nvSpPr>
          <p:spPr>
            <a:xfrm>
              <a:off x="6641025" y="2348225"/>
              <a:ext cx="575" cy="25"/>
            </a:xfrm>
            <a:custGeom>
              <a:avLst/>
              <a:gdLst/>
              <a:ahLst/>
              <a:cxnLst/>
              <a:rect l="l" t="t" r="r" b="b"/>
              <a:pathLst>
                <a:path w="23" h="1" extrusionOk="0">
                  <a:moveTo>
                    <a:pt x="22"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2008;p36">
              <a:extLst>
                <a:ext uri="{FF2B5EF4-FFF2-40B4-BE49-F238E27FC236}">
                  <a16:creationId xmlns:a16="http://schemas.microsoft.com/office/drawing/2014/main" id="{93B040DD-69A6-4543-A189-3EDA0A252E61}"/>
                </a:ext>
              </a:extLst>
            </p:cNvPr>
            <p:cNvSpPr/>
            <p:nvPr/>
          </p:nvSpPr>
          <p:spPr>
            <a:xfrm>
              <a:off x="6660525" y="234295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2009;p36">
              <a:extLst>
                <a:ext uri="{FF2B5EF4-FFF2-40B4-BE49-F238E27FC236}">
                  <a16:creationId xmlns:a16="http://schemas.microsoft.com/office/drawing/2014/main" id="{5F072A68-39C1-4D98-AF9F-E2393B52A098}"/>
                </a:ext>
              </a:extLst>
            </p:cNvPr>
            <p:cNvSpPr/>
            <p:nvPr/>
          </p:nvSpPr>
          <p:spPr>
            <a:xfrm>
              <a:off x="6658425" y="2343500"/>
              <a:ext cx="550" cy="550"/>
            </a:xfrm>
            <a:custGeom>
              <a:avLst/>
              <a:gdLst/>
              <a:ahLst/>
              <a:cxnLst/>
              <a:rect l="l" t="t" r="r" b="b"/>
              <a:pathLst>
                <a:path w="22" h="22" extrusionOk="0">
                  <a:moveTo>
                    <a:pt x="22" y="0"/>
                  </a:moveTo>
                  <a:lnTo>
                    <a:pt x="1" y="21"/>
                  </a:lnTo>
                  <a:cubicBezTo>
                    <a:pt x="22" y="21"/>
                    <a:pt x="22" y="0"/>
                    <a:pt x="22"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2010;p36">
              <a:extLst>
                <a:ext uri="{FF2B5EF4-FFF2-40B4-BE49-F238E27FC236}">
                  <a16:creationId xmlns:a16="http://schemas.microsoft.com/office/drawing/2014/main" id="{31373351-D429-44D2-9915-D855F418B935}"/>
                </a:ext>
              </a:extLst>
            </p:cNvPr>
            <p:cNvSpPr/>
            <p:nvPr/>
          </p:nvSpPr>
          <p:spPr>
            <a:xfrm>
              <a:off x="6638925" y="2348225"/>
              <a:ext cx="550" cy="25"/>
            </a:xfrm>
            <a:custGeom>
              <a:avLst/>
              <a:gdLst/>
              <a:ahLst/>
              <a:cxnLst/>
              <a:rect l="l" t="t" r="r" b="b"/>
              <a:pathLst>
                <a:path w="22" h="1" extrusionOk="0">
                  <a:moveTo>
                    <a:pt x="22" y="1"/>
                  </a:moveTo>
                  <a:lnTo>
                    <a:pt x="1"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2011;p36">
              <a:extLst>
                <a:ext uri="{FF2B5EF4-FFF2-40B4-BE49-F238E27FC236}">
                  <a16:creationId xmlns:a16="http://schemas.microsoft.com/office/drawing/2014/main" id="{BA818461-ABF1-4DD3-A144-8222A711FF0C}"/>
                </a:ext>
              </a:extLst>
            </p:cNvPr>
            <p:cNvSpPr/>
            <p:nvPr/>
          </p:nvSpPr>
          <p:spPr>
            <a:xfrm>
              <a:off x="6663700" y="2340850"/>
              <a:ext cx="550" cy="550"/>
            </a:xfrm>
            <a:custGeom>
              <a:avLst/>
              <a:gdLst/>
              <a:ahLst/>
              <a:cxnLst/>
              <a:rect l="l" t="t" r="r" b="b"/>
              <a:pathLst>
                <a:path w="22" h="22" extrusionOk="0">
                  <a:moveTo>
                    <a:pt x="21" y="1"/>
                  </a:moveTo>
                  <a:cubicBezTo>
                    <a:pt x="0" y="1"/>
                    <a:pt x="0" y="22"/>
                    <a:pt x="0" y="22"/>
                  </a:cubicBezTo>
                  <a:cubicBezTo>
                    <a:pt x="0" y="22"/>
                    <a:pt x="21" y="1"/>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2012;p36">
              <a:extLst>
                <a:ext uri="{FF2B5EF4-FFF2-40B4-BE49-F238E27FC236}">
                  <a16:creationId xmlns:a16="http://schemas.microsoft.com/office/drawing/2014/main" id="{2DC63A02-D64C-4769-B476-8D0C725DC903}"/>
                </a:ext>
              </a:extLst>
            </p:cNvPr>
            <p:cNvSpPr/>
            <p:nvPr/>
          </p:nvSpPr>
          <p:spPr>
            <a:xfrm>
              <a:off x="6662125" y="2341900"/>
              <a:ext cx="550" cy="25"/>
            </a:xfrm>
            <a:custGeom>
              <a:avLst/>
              <a:gdLst/>
              <a:ahLst/>
              <a:cxnLst/>
              <a:rect l="l" t="t" r="r" b="b"/>
              <a:pathLst>
                <a:path w="22" h="1" extrusionOk="0">
                  <a:moveTo>
                    <a:pt x="21" y="1"/>
                  </a:moveTo>
                  <a:cubicBezTo>
                    <a:pt x="21" y="1"/>
                    <a:pt x="0" y="1"/>
                    <a:pt x="0" y="1"/>
                  </a:cubicBezTo>
                  <a:cubicBezTo>
                    <a:pt x="0" y="1"/>
                    <a:pt x="21" y="1"/>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2013;p36">
              <a:extLst>
                <a:ext uri="{FF2B5EF4-FFF2-40B4-BE49-F238E27FC236}">
                  <a16:creationId xmlns:a16="http://schemas.microsoft.com/office/drawing/2014/main" id="{D0A4B9C2-32A0-4500-B905-624E65064621}"/>
                </a:ext>
              </a:extLst>
            </p:cNvPr>
            <p:cNvSpPr/>
            <p:nvPr/>
          </p:nvSpPr>
          <p:spPr>
            <a:xfrm>
              <a:off x="6651575" y="2346650"/>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2014;p36">
              <a:extLst>
                <a:ext uri="{FF2B5EF4-FFF2-40B4-BE49-F238E27FC236}">
                  <a16:creationId xmlns:a16="http://schemas.microsoft.com/office/drawing/2014/main" id="{F3859D07-A1E9-4079-8570-299C03475DAC}"/>
                </a:ext>
              </a:extLst>
            </p:cNvPr>
            <p:cNvSpPr/>
            <p:nvPr/>
          </p:nvSpPr>
          <p:spPr>
            <a:xfrm>
              <a:off x="6647350" y="2347700"/>
              <a:ext cx="550" cy="25"/>
            </a:xfrm>
            <a:custGeom>
              <a:avLst/>
              <a:gdLst/>
              <a:ahLst/>
              <a:cxnLst/>
              <a:rect l="l" t="t" r="r" b="b"/>
              <a:pathLst>
                <a:path w="22" h="1" extrusionOk="0">
                  <a:moveTo>
                    <a:pt x="22" y="1"/>
                  </a:moveTo>
                  <a:cubicBezTo>
                    <a:pt x="22" y="1"/>
                    <a:pt x="1" y="1"/>
                    <a:pt x="1" y="1"/>
                  </a:cubicBezTo>
                  <a:cubicBezTo>
                    <a:pt x="1" y="1"/>
                    <a:pt x="1" y="1"/>
                    <a:pt x="22"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2015;p36">
              <a:extLst>
                <a:ext uri="{FF2B5EF4-FFF2-40B4-BE49-F238E27FC236}">
                  <a16:creationId xmlns:a16="http://schemas.microsoft.com/office/drawing/2014/main" id="{8C35B2BE-370C-4B7A-87DC-7BE4C7AE7058}"/>
                </a:ext>
              </a:extLst>
            </p:cNvPr>
            <p:cNvSpPr/>
            <p:nvPr/>
          </p:nvSpPr>
          <p:spPr>
            <a:xfrm>
              <a:off x="6656850" y="2344550"/>
              <a:ext cx="550" cy="25"/>
            </a:xfrm>
            <a:custGeom>
              <a:avLst/>
              <a:gdLst/>
              <a:ahLst/>
              <a:cxnLst/>
              <a:rect l="l" t="t" r="r" b="b"/>
              <a:pathLst>
                <a:path w="22" h="1" extrusionOk="0">
                  <a:moveTo>
                    <a:pt x="21" y="0"/>
                  </a:moveTo>
                  <a:cubicBezTo>
                    <a:pt x="21" y="0"/>
                    <a:pt x="21" y="0"/>
                    <a:pt x="0" y="0"/>
                  </a:cubicBezTo>
                  <a:cubicBezTo>
                    <a:pt x="21" y="0"/>
                    <a:pt x="21" y="0"/>
                    <a:pt x="21"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2016;p36">
              <a:extLst>
                <a:ext uri="{FF2B5EF4-FFF2-40B4-BE49-F238E27FC236}">
                  <a16:creationId xmlns:a16="http://schemas.microsoft.com/office/drawing/2014/main" id="{95C61134-0E6A-45F1-8447-0BEBD97A242E}"/>
                </a:ext>
              </a:extLst>
            </p:cNvPr>
            <p:cNvSpPr/>
            <p:nvPr/>
          </p:nvSpPr>
          <p:spPr>
            <a:xfrm>
              <a:off x="6653150" y="2346125"/>
              <a:ext cx="550" cy="25"/>
            </a:xfrm>
            <a:custGeom>
              <a:avLst/>
              <a:gdLst/>
              <a:ahLst/>
              <a:cxnLst/>
              <a:rect l="l" t="t" r="r" b="b"/>
              <a:pathLst>
                <a:path w="22" h="1" extrusionOk="0">
                  <a:moveTo>
                    <a:pt x="22" y="0"/>
                  </a:moveTo>
                  <a:cubicBezTo>
                    <a:pt x="22" y="0"/>
                    <a:pt x="1" y="0"/>
                    <a:pt x="1" y="0"/>
                  </a:cubicBezTo>
                  <a:cubicBezTo>
                    <a:pt x="1" y="0"/>
                    <a:pt x="22" y="0"/>
                    <a:pt x="22"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2017;p36">
              <a:extLst>
                <a:ext uri="{FF2B5EF4-FFF2-40B4-BE49-F238E27FC236}">
                  <a16:creationId xmlns:a16="http://schemas.microsoft.com/office/drawing/2014/main" id="{5B898A72-5E63-45A9-B3D7-AA42E101E117}"/>
                </a:ext>
              </a:extLst>
            </p:cNvPr>
            <p:cNvSpPr/>
            <p:nvPr/>
          </p:nvSpPr>
          <p:spPr>
            <a:xfrm>
              <a:off x="6643675" y="2348225"/>
              <a:ext cx="25" cy="25"/>
            </a:xfrm>
            <a:custGeom>
              <a:avLst/>
              <a:gdLst/>
              <a:ahLst/>
              <a:cxnLst/>
              <a:rect l="l" t="t" r="r" b="b"/>
              <a:pathLst>
                <a:path w="1" h="1" extrusionOk="0">
                  <a:moveTo>
                    <a:pt x="0"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2018;p36">
              <a:extLst>
                <a:ext uri="{FF2B5EF4-FFF2-40B4-BE49-F238E27FC236}">
                  <a16:creationId xmlns:a16="http://schemas.microsoft.com/office/drawing/2014/main" id="{A767F033-FEA8-4CA6-A0B6-34CB5BD8A0A5}"/>
                </a:ext>
              </a:extLst>
            </p:cNvPr>
            <p:cNvSpPr/>
            <p:nvPr/>
          </p:nvSpPr>
          <p:spPr>
            <a:xfrm>
              <a:off x="6675275" y="2334000"/>
              <a:ext cx="550" cy="550"/>
            </a:xfrm>
            <a:custGeom>
              <a:avLst/>
              <a:gdLst/>
              <a:ahLst/>
              <a:cxnLst/>
              <a:rect l="l" t="t" r="r" b="b"/>
              <a:pathLst>
                <a:path w="22" h="22" extrusionOk="0">
                  <a:moveTo>
                    <a:pt x="22" y="1"/>
                  </a:moveTo>
                  <a:cubicBezTo>
                    <a:pt x="22" y="1"/>
                    <a:pt x="1" y="22"/>
                    <a:pt x="1" y="22"/>
                  </a:cubicBezTo>
                  <a:cubicBezTo>
                    <a:pt x="1" y="22"/>
                    <a:pt x="22" y="22"/>
                    <a:pt x="22"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2019;p36">
              <a:extLst>
                <a:ext uri="{FF2B5EF4-FFF2-40B4-BE49-F238E27FC236}">
                  <a16:creationId xmlns:a16="http://schemas.microsoft.com/office/drawing/2014/main" id="{F03810F6-E9EC-4791-A6A1-E804D3FDA2DA}"/>
                </a:ext>
              </a:extLst>
            </p:cNvPr>
            <p:cNvSpPr/>
            <p:nvPr/>
          </p:nvSpPr>
          <p:spPr>
            <a:xfrm>
              <a:off x="6678450" y="2332950"/>
              <a:ext cx="550" cy="25"/>
            </a:xfrm>
            <a:custGeom>
              <a:avLst/>
              <a:gdLst/>
              <a:ahLst/>
              <a:cxnLst/>
              <a:rect l="l" t="t" r="r" b="b"/>
              <a:pathLst>
                <a:path w="22" h="1" extrusionOk="0">
                  <a:moveTo>
                    <a:pt x="21" y="0"/>
                  </a:moveTo>
                  <a:lnTo>
                    <a:pt x="0"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2020;p36">
              <a:extLst>
                <a:ext uri="{FF2B5EF4-FFF2-40B4-BE49-F238E27FC236}">
                  <a16:creationId xmlns:a16="http://schemas.microsoft.com/office/drawing/2014/main" id="{3EB71A7E-7194-4B18-90D3-247F52338339}"/>
                </a:ext>
              </a:extLst>
            </p:cNvPr>
            <p:cNvSpPr/>
            <p:nvPr/>
          </p:nvSpPr>
          <p:spPr>
            <a:xfrm>
              <a:off x="6629975" y="2347175"/>
              <a:ext cx="1075" cy="25"/>
            </a:xfrm>
            <a:custGeom>
              <a:avLst/>
              <a:gdLst/>
              <a:ahLst/>
              <a:cxnLst/>
              <a:rect l="l" t="t" r="r" b="b"/>
              <a:pathLst>
                <a:path w="43" h="1" extrusionOk="0">
                  <a:moveTo>
                    <a:pt x="43" y="1"/>
                  </a:moveTo>
                  <a:cubicBezTo>
                    <a:pt x="43" y="1"/>
                    <a:pt x="21" y="1"/>
                    <a:pt x="0" y="1"/>
                  </a:cubicBezTo>
                  <a:cubicBezTo>
                    <a:pt x="21" y="1"/>
                    <a:pt x="21" y="1"/>
                    <a:pt x="43"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2021;p36">
              <a:extLst>
                <a:ext uri="{FF2B5EF4-FFF2-40B4-BE49-F238E27FC236}">
                  <a16:creationId xmlns:a16="http://schemas.microsoft.com/office/drawing/2014/main" id="{C4A61F21-474C-4892-9883-34A6FAF28F6F}"/>
                </a:ext>
              </a:extLst>
            </p:cNvPr>
            <p:cNvSpPr/>
            <p:nvPr/>
          </p:nvSpPr>
          <p:spPr>
            <a:xfrm>
              <a:off x="6680550" y="2332425"/>
              <a:ext cx="550" cy="25"/>
            </a:xfrm>
            <a:custGeom>
              <a:avLst/>
              <a:gdLst/>
              <a:ahLst/>
              <a:cxnLst/>
              <a:rect l="l" t="t" r="r" b="b"/>
              <a:pathLst>
                <a:path w="22" h="1" extrusionOk="0">
                  <a:moveTo>
                    <a:pt x="22" y="0"/>
                  </a:moveTo>
                  <a:cubicBezTo>
                    <a:pt x="22" y="0"/>
                    <a:pt x="1" y="0"/>
                    <a:pt x="1" y="0"/>
                  </a:cubicBezTo>
                  <a:cubicBezTo>
                    <a:pt x="1" y="0"/>
                    <a:pt x="22" y="0"/>
                    <a:pt x="22"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2022;p36">
              <a:extLst>
                <a:ext uri="{FF2B5EF4-FFF2-40B4-BE49-F238E27FC236}">
                  <a16:creationId xmlns:a16="http://schemas.microsoft.com/office/drawing/2014/main" id="{35205A78-28C6-43FF-A4D3-D263E00B6ECD}"/>
                </a:ext>
              </a:extLst>
            </p:cNvPr>
            <p:cNvSpPr/>
            <p:nvPr/>
          </p:nvSpPr>
          <p:spPr>
            <a:xfrm>
              <a:off x="6679500" y="2332425"/>
              <a:ext cx="550" cy="550"/>
            </a:xfrm>
            <a:custGeom>
              <a:avLst/>
              <a:gdLst/>
              <a:ahLst/>
              <a:cxnLst/>
              <a:rect l="l" t="t" r="r" b="b"/>
              <a:pathLst>
                <a:path w="22" h="22" extrusionOk="0">
                  <a:moveTo>
                    <a:pt x="22" y="0"/>
                  </a:moveTo>
                  <a:cubicBezTo>
                    <a:pt x="22" y="0"/>
                    <a:pt x="1" y="0"/>
                    <a:pt x="1" y="21"/>
                  </a:cubicBezTo>
                  <a:cubicBezTo>
                    <a:pt x="1" y="21"/>
                    <a:pt x="22" y="0"/>
                    <a:pt x="22"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2023;p36">
              <a:extLst>
                <a:ext uri="{FF2B5EF4-FFF2-40B4-BE49-F238E27FC236}">
                  <a16:creationId xmlns:a16="http://schemas.microsoft.com/office/drawing/2014/main" id="{319E1E7C-AD56-4DBA-8971-F06D3D780CC2}"/>
                </a:ext>
              </a:extLst>
            </p:cNvPr>
            <p:cNvSpPr/>
            <p:nvPr/>
          </p:nvSpPr>
          <p:spPr>
            <a:xfrm>
              <a:off x="6677400" y="2333475"/>
              <a:ext cx="550" cy="25"/>
            </a:xfrm>
            <a:custGeom>
              <a:avLst/>
              <a:gdLst/>
              <a:ahLst/>
              <a:cxnLst/>
              <a:rect l="l" t="t" r="r" b="b"/>
              <a:pathLst>
                <a:path w="22" h="1" extrusionOk="0">
                  <a:moveTo>
                    <a:pt x="21" y="1"/>
                  </a:moveTo>
                  <a:cubicBezTo>
                    <a:pt x="21" y="1"/>
                    <a:pt x="0" y="1"/>
                    <a:pt x="0" y="1"/>
                  </a:cubicBezTo>
                  <a:cubicBezTo>
                    <a:pt x="0" y="1"/>
                    <a:pt x="21" y="1"/>
                    <a:pt x="21"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2024;p36">
              <a:extLst>
                <a:ext uri="{FF2B5EF4-FFF2-40B4-BE49-F238E27FC236}">
                  <a16:creationId xmlns:a16="http://schemas.microsoft.com/office/drawing/2014/main" id="{9CE936F2-8EBC-4D0C-806A-C57563540A2D}"/>
                </a:ext>
              </a:extLst>
            </p:cNvPr>
            <p:cNvSpPr/>
            <p:nvPr/>
          </p:nvSpPr>
          <p:spPr>
            <a:xfrm>
              <a:off x="6634725" y="2348225"/>
              <a:ext cx="25" cy="25"/>
            </a:xfrm>
            <a:custGeom>
              <a:avLst/>
              <a:gdLst/>
              <a:ahLst/>
              <a:cxnLst/>
              <a:rect l="l" t="t" r="r" b="b"/>
              <a:pathLst>
                <a:path w="1" h="1" extrusionOk="0">
                  <a:moveTo>
                    <a:pt x="0"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2025;p36">
              <a:extLst>
                <a:ext uri="{FF2B5EF4-FFF2-40B4-BE49-F238E27FC236}">
                  <a16:creationId xmlns:a16="http://schemas.microsoft.com/office/drawing/2014/main" id="{02CFD0E8-FFCB-4B56-88B1-E339E2E1658D}"/>
                </a:ext>
              </a:extLst>
            </p:cNvPr>
            <p:cNvSpPr/>
            <p:nvPr/>
          </p:nvSpPr>
          <p:spPr>
            <a:xfrm>
              <a:off x="6681075" y="2332425"/>
              <a:ext cx="2150" cy="25"/>
            </a:xfrm>
            <a:custGeom>
              <a:avLst/>
              <a:gdLst/>
              <a:ahLst/>
              <a:cxnLst/>
              <a:rect l="l" t="t" r="r" b="b"/>
              <a:pathLst>
                <a:path w="86" h="1" extrusionOk="0">
                  <a:moveTo>
                    <a:pt x="85" y="0"/>
                  </a:moveTo>
                  <a:cubicBezTo>
                    <a:pt x="64" y="0"/>
                    <a:pt x="22" y="0"/>
                    <a:pt x="1" y="0"/>
                  </a:cubicBezTo>
                  <a:cubicBezTo>
                    <a:pt x="43" y="0"/>
                    <a:pt x="64" y="0"/>
                    <a:pt x="85" y="0"/>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2026;p36">
              <a:extLst>
                <a:ext uri="{FF2B5EF4-FFF2-40B4-BE49-F238E27FC236}">
                  <a16:creationId xmlns:a16="http://schemas.microsoft.com/office/drawing/2014/main" id="{C5B76530-98F4-424E-BAED-74941F21CD21}"/>
                </a:ext>
              </a:extLst>
            </p:cNvPr>
            <p:cNvSpPr/>
            <p:nvPr/>
          </p:nvSpPr>
          <p:spPr>
            <a:xfrm>
              <a:off x="6632075" y="2347700"/>
              <a:ext cx="1075" cy="25"/>
            </a:xfrm>
            <a:custGeom>
              <a:avLst/>
              <a:gdLst/>
              <a:ahLst/>
              <a:cxnLst/>
              <a:rect l="l" t="t" r="r" b="b"/>
              <a:pathLst>
                <a:path w="43" h="1" extrusionOk="0">
                  <a:moveTo>
                    <a:pt x="43" y="1"/>
                  </a:moveTo>
                  <a:cubicBezTo>
                    <a:pt x="43" y="1"/>
                    <a:pt x="22" y="1"/>
                    <a:pt x="1" y="1"/>
                  </a:cubicBezTo>
                  <a:cubicBezTo>
                    <a:pt x="22" y="1"/>
                    <a:pt x="22" y="1"/>
                    <a:pt x="43"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2027;p36">
              <a:extLst>
                <a:ext uri="{FF2B5EF4-FFF2-40B4-BE49-F238E27FC236}">
                  <a16:creationId xmlns:a16="http://schemas.microsoft.com/office/drawing/2014/main" id="{29F644FE-6EC0-4987-AA52-A360C2AC926A}"/>
                </a:ext>
              </a:extLst>
            </p:cNvPr>
            <p:cNvSpPr/>
            <p:nvPr/>
          </p:nvSpPr>
          <p:spPr>
            <a:xfrm>
              <a:off x="6665275" y="2340325"/>
              <a:ext cx="550" cy="25"/>
            </a:xfrm>
            <a:custGeom>
              <a:avLst/>
              <a:gdLst/>
              <a:ahLst/>
              <a:cxnLst/>
              <a:rect l="l" t="t" r="r" b="b"/>
              <a:pathLst>
                <a:path w="22" h="1" extrusionOk="0">
                  <a:moveTo>
                    <a:pt x="22" y="1"/>
                  </a:moveTo>
                  <a:cubicBezTo>
                    <a:pt x="22" y="1"/>
                    <a:pt x="0" y="1"/>
                    <a:pt x="0" y="1"/>
                  </a:cubicBezTo>
                  <a:cubicBezTo>
                    <a:pt x="0" y="1"/>
                    <a:pt x="0" y="1"/>
                    <a:pt x="22" y="1"/>
                  </a:cubicBez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2028;p36">
              <a:extLst>
                <a:ext uri="{FF2B5EF4-FFF2-40B4-BE49-F238E27FC236}">
                  <a16:creationId xmlns:a16="http://schemas.microsoft.com/office/drawing/2014/main" id="{0BCD190C-E776-4D4D-B2F7-9979C78734A5}"/>
                </a:ext>
              </a:extLst>
            </p:cNvPr>
            <p:cNvSpPr/>
            <p:nvPr/>
          </p:nvSpPr>
          <p:spPr>
            <a:xfrm>
              <a:off x="6636825" y="2348225"/>
              <a:ext cx="550" cy="25"/>
            </a:xfrm>
            <a:custGeom>
              <a:avLst/>
              <a:gdLst/>
              <a:ahLst/>
              <a:cxnLst/>
              <a:rect l="l" t="t" r="r" b="b"/>
              <a:pathLst>
                <a:path w="22" h="1" extrusionOk="0">
                  <a:moveTo>
                    <a:pt x="21" y="1"/>
                  </a:moveTo>
                  <a:lnTo>
                    <a:pt x="0" y="1"/>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2029;p36">
              <a:extLst>
                <a:ext uri="{FF2B5EF4-FFF2-40B4-BE49-F238E27FC236}">
                  <a16:creationId xmlns:a16="http://schemas.microsoft.com/office/drawing/2014/main" id="{74D15B81-E650-47DA-A983-AAB3D8A71FEF}"/>
                </a:ext>
              </a:extLst>
            </p:cNvPr>
            <p:cNvSpPr/>
            <p:nvPr/>
          </p:nvSpPr>
          <p:spPr>
            <a:xfrm>
              <a:off x="6676350" y="2333475"/>
              <a:ext cx="550" cy="550"/>
            </a:xfrm>
            <a:custGeom>
              <a:avLst/>
              <a:gdLst/>
              <a:ahLst/>
              <a:cxnLst/>
              <a:rect l="l" t="t" r="r" b="b"/>
              <a:pathLst>
                <a:path w="22" h="22" extrusionOk="0">
                  <a:moveTo>
                    <a:pt x="21" y="1"/>
                  </a:moveTo>
                  <a:lnTo>
                    <a:pt x="0" y="22"/>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2030;p36">
              <a:extLst>
                <a:ext uri="{FF2B5EF4-FFF2-40B4-BE49-F238E27FC236}">
                  <a16:creationId xmlns:a16="http://schemas.microsoft.com/office/drawing/2014/main" id="{17C54E2F-7ABC-4FD4-B1BF-62F12B243754}"/>
                </a:ext>
              </a:extLst>
            </p:cNvPr>
            <p:cNvSpPr/>
            <p:nvPr/>
          </p:nvSpPr>
          <p:spPr>
            <a:xfrm>
              <a:off x="6493750" y="2317500"/>
              <a:ext cx="178400" cy="35675"/>
            </a:xfrm>
            <a:custGeom>
              <a:avLst/>
              <a:gdLst/>
              <a:ahLst/>
              <a:cxnLst/>
              <a:rect l="l" t="t" r="r" b="b"/>
              <a:pathLst>
                <a:path w="7136" h="1427" extrusionOk="0">
                  <a:moveTo>
                    <a:pt x="3218" y="0"/>
                  </a:moveTo>
                  <a:cubicBezTo>
                    <a:pt x="2167" y="0"/>
                    <a:pt x="1370" y="487"/>
                    <a:pt x="752" y="487"/>
                  </a:cubicBezTo>
                  <a:cubicBezTo>
                    <a:pt x="516" y="487"/>
                    <a:pt x="306" y="415"/>
                    <a:pt x="117" y="218"/>
                  </a:cubicBezTo>
                  <a:lnTo>
                    <a:pt x="117" y="218"/>
                  </a:lnTo>
                  <a:cubicBezTo>
                    <a:pt x="117" y="604"/>
                    <a:pt x="1" y="1426"/>
                    <a:pt x="676" y="1426"/>
                  </a:cubicBezTo>
                  <a:cubicBezTo>
                    <a:pt x="813" y="1426"/>
                    <a:pt x="982" y="1392"/>
                    <a:pt x="1192" y="1314"/>
                  </a:cubicBezTo>
                  <a:cubicBezTo>
                    <a:pt x="1571" y="1188"/>
                    <a:pt x="1972" y="1082"/>
                    <a:pt x="2309" y="935"/>
                  </a:cubicBezTo>
                  <a:cubicBezTo>
                    <a:pt x="2628" y="795"/>
                    <a:pt x="2944" y="738"/>
                    <a:pt x="3258" y="738"/>
                  </a:cubicBezTo>
                  <a:cubicBezTo>
                    <a:pt x="3795" y="738"/>
                    <a:pt x="4327" y="904"/>
                    <a:pt x="4859" y="1103"/>
                  </a:cubicBezTo>
                  <a:cubicBezTo>
                    <a:pt x="5196" y="1217"/>
                    <a:pt x="5486" y="1263"/>
                    <a:pt x="5741" y="1263"/>
                  </a:cubicBezTo>
                  <a:cubicBezTo>
                    <a:pt x="6378" y="1263"/>
                    <a:pt x="6789" y="977"/>
                    <a:pt x="7135" y="766"/>
                  </a:cubicBezTo>
                  <a:lnTo>
                    <a:pt x="7135" y="450"/>
                  </a:lnTo>
                  <a:cubicBezTo>
                    <a:pt x="6715" y="665"/>
                    <a:pt x="6430" y="776"/>
                    <a:pt x="6118" y="776"/>
                  </a:cubicBezTo>
                  <a:cubicBezTo>
                    <a:pt x="5757" y="776"/>
                    <a:pt x="5358" y="628"/>
                    <a:pt x="4670" y="323"/>
                  </a:cubicBezTo>
                  <a:cubicBezTo>
                    <a:pt x="4138" y="84"/>
                    <a:pt x="3656" y="0"/>
                    <a:pt x="3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2031;p36">
              <a:extLst>
                <a:ext uri="{FF2B5EF4-FFF2-40B4-BE49-F238E27FC236}">
                  <a16:creationId xmlns:a16="http://schemas.microsoft.com/office/drawing/2014/main" id="{F2CB5B32-9A95-4BA7-8DE8-AC7277CCF937}"/>
                </a:ext>
              </a:extLst>
            </p:cNvPr>
            <p:cNvSpPr/>
            <p:nvPr/>
          </p:nvSpPr>
          <p:spPr>
            <a:xfrm>
              <a:off x="6495625" y="2314850"/>
              <a:ext cx="244500" cy="35775"/>
            </a:xfrm>
            <a:custGeom>
              <a:avLst/>
              <a:gdLst/>
              <a:ahLst/>
              <a:cxnLst/>
              <a:rect l="l" t="t" r="r" b="b"/>
              <a:pathLst>
                <a:path w="9780" h="1431" extrusionOk="0">
                  <a:moveTo>
                    <a:pt x="3153" y="0"/>
                  </a:moveTo>
                  <a:cubicBezTo>
                    <a:pt x="2117" y="0"/>
                    <a:pt x="1327" y="477"/>
                    <a:pt x="712" y="477"/>
                  </a:cubicBezTo>
                  <a:cubicBezTo>
                    <a:pt x="470" y="477"/>
                    <a:pt x="255" y="403"/>
                    <a:pt x="63" y="198"/>
                  </a:cubicBezTo>
                  <a:lnTo>
                    <a:pt x="63" y="324"/>
                  </a:lnTo>
                  <a:cubicBezTo>
                    <a:pt x="46" y="737"/>
                    <a:pt x="1" y="1431"/>
                    <a:pt x="615" y="1431"/>
                  </a:cubicBezTo>
                  <a:cubicBezTo>
                    <a:pt x="754" y="1431"/>
                    <a:pt x="925" y="1396"/>
                    <a:pt x="1138" y="1315"/>
                  </a:cubicBezTo>
                  <a:cubicBezTo>
                    <a:pt x="1496" y="1188"/>
                    <a:pt x="1897" y="1083"/>
                    <a:pt x="2255" y="935"/>
                  </a:cubicBezTo>
                  <a:cubicBezTo>
                    <a:pt x="2574" y="795"/>
                    <a:pt x="2887" y="738"/>
                    <a:pt x="3199" y="738"/>
                  </a:cubicBezTo>
                  <a:cubicBezTo>
                    <a:pt x="3732" y="738"/>
                    <a:pt x="4260" y="904"/>
                    <a:pt x="4805" y="1104"/>
                  </a:cubicBezTo>
                  <a:cubicBezTo>
                    <a:pt x="5125" y="1219"/>
                    <a:pt x="5475" y="1295"/>
                    <a:pt x="5823" y="1295"/>
                  </a:cubicBezTo>
                  <a:cubicBezTo>
                    <a:pt x="6050" y="1295"/>
                    <a:pt x="6276" y="1263"/>
                    <a:pt x="6491" y="1188"/>
                  </a:cubicBezTo>
                  <a:cubicBezTo>
                    <a:pt x="6765" y="1083"/>
                    <a:pt x="7039" y="893"/>
                    <a:pt x="7334" y="788"/>
                  </a:cubicBezTo>
                  <a:cubicBezTo>
                    <a:pt x="7472" y="736"/>
                    <a:pt x="7610" y="720"/>
                    <a:pt x="7749" y="720"/>
                  </a:cubicBezTo>
                  <a:cubicBezTo>
                    <a:pt x="7951" y="720"/>
                    <a:pt x="8155" y="754"/>
                    <a:pt x="8367" y="767"/>
                  </a:cubicBezTo>
                  <a:cubicBezTo>
                    <a:pt x="8434" y="772"/>
                    <a:pt x="8499" y="775"/>
                    <a:pt x="8564" y="775"/>
                  </a:cubicBezTo>
                  <a:cubicBezTo>
                    <a:pt x="8964" y="775"/>
                    <a:pt x="9316" y="674"/>
                    <a:pt x="9716" y="619"/>
                  </a:cubicBezTo>
                  <a:cubicBezTo>
                    <a:pt x="9737" y="598"/>
                    <a:pt x="9758" y="598"/>
                    <a:pt x="9779" y="598"/>
                  </a:cubicBezTo>
                  <a:cubicBezTo>
                    <a:pt x="9716" y="535"/>
                    <a:pt x="9674" y="472"/>
                    <a:pt x="9632" y="408"/>
                  </a:cubicBezTo>
                  <a:cubicBezTo>
                    <a:pt x="8534" y="370"/>
                    <a:pt x="8047" y="285"/>
                    <a:pt x="7707" y="285"/>
                  </a:cubicBezTo>
                  <a:cubicBezTo>
                    <a:pt x="7486" y="285"/>
                    <a:pt x="7327" y="321"/>
                    <a:pt x="7103" y="429"/>
                  </a:cubicBezTo>
                  <a:cubicBezTo>
                    <a:pt x="6652" y="660"/>
                    <a:pt x="6358" y="781"/>
                    <a:pt x="6034" y="781"/>
                  </a:cubicBezTo>
                  <a:cubicBezTo>
                    <a:pt x="5676" y="781"/>
                    <a:pt x="5280" y="634"/>
                    <a:pt x="4595" y="324"/>
                  </a:cubicBezTo>
                  <a:cubicBezTo>
                    <a:pt x="4067" y="85"/>
                    <a:pt x="3588" y="0"/>
                    <a:pt x="3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2032;p36">
              <a:extLst>
                <a:ext uri="{FF2B5EF4-FFF2-40B4-BE49-F238E27FC236}">
                  <a16:creationId xmlns:a16="http://schemas.microsoft.com/office/drawing/2014/main" id="{A1C26B28-4587-47AC-A011-24B948668608}"/>
                </a:ext>
              </a:extLst>
            </p:cNvPr>
            <p:cNvSpPr/>
            <p:nvPr/>
          </p:nvSpPr>
          <p:spPr>
            <a:xfrm>
              <a:off x="6657375" y="2297050"/>
              <a:ext cx="11075" cy="11225"/>
            </a:xfrm>
            <a:custGeom>
              <a:avLst/>
              <a:gdLst/>
              <a:ahLst/>
              <a:cxnLst/>
              <a:rect l="l" t="t" r="r" b="b"/>
              <a:pathLst>
                <a:path w="443" h="449" extrusionOk="0">
                  <a:moveTo>
                    <a:pt x="200" y="1"/>
                  </a:moveTo>
                  <a:cubicBezTo>
                    <a:pt x="88" y="1"/>
                    <a:pt x="0" y="99"/>
                    <a:pt x="0" y="214"/>
                  </a:cubicBezTo>
                  <a:cubicBezTo>
                    <a:pt x="0" y="319"/>
                    <a:pt x="106" y="446"/>
                    <a:pt x="211" y="446"/>
                  </a:cubicBezTo>
                  <a:cubicBezTo>
                    <a:pt x="222" y="448"/>
                    <a:pt x="233" y="449"/>
                    <a:pt x="243" y="449"/>
                  </a:cubicBezTo>
                  <a:cubicBezTo>
                    <a:pt x="355" y="449"/>
                    <a:pt x="443" y="351"/>
                    <a:pt x="443" y="235"/>
                  </a:cubicBezTo>
                  <a:cubicBezTo>
                    <a:pt x="443" y="109"/>
                    <a:pt x="359" y="3"/>
                    <a:pt x="232" y="3"/>
                  </a:cubicBezTo>
                  <a:cubicBezTo>
                    <a:pt x="221" y="2"/>
                    <a:pt x="210"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2033;p36">
              <a:extLst>
                <a:ext uri="{FF2B5EF4-FFF2-40B4-BE49-F238E27FC236}">
                  <a16:creationId xmlns:a16="http://schemas.microsoft.com/office/drawing/2014/main" id="{CBF6E3BE-B6C4-42A8-8142-806F86480BC8}"/>
                </a:ext>
              </a:extLst>
            </p:cNvPr>
            <p:cNvSpPr/>
            <p:nvPr/>
          </p:nvSpPr>
          <p:spPr>
            <a:xfrm>
              <a:off x="6531450" y="2295450"/>
              <a:ext cx="10550" cy="10200"/>
            </a:xfrm>
            <a:custGeom>
              <a:avLst/>
              <a:gdLst/>
              <a:ahLst/>
              <a:cxnLst/>
              <a:rect l="l" t="t" r="r" b="b"/>
              <a:pathLst>
                <a:path w="422" h="408" extrusionOk="0">
                  <a:moveTo>
                    <a:pt x="194" y="1"/>
                  </a:moveTo>
                  <a:cubicBezTo>
                    <a:pt x="89" y="1"/>
                    <a:pt x="19" y="80"/>
                    <a:pt x="0" y="194"/>
                  </a:cubicBezTo>
                  <a:cubicBezTo>
                    <a:pt x="0" y="299"/>
                    <a:pt x="84" y="405"/>
                    <a:pt x="190" y="405"/>
                  </a:cubicBezTo>
                  <a:cubicBezTo>
                    <a:pt x="203" y="407"/>
                    <a:pt x="215" y="408"/>
                    <a:pt x="228" y="408"/>
                  </a:cubicBezTo>
                  <a:cubicBezTo>
                    <a:pt x="333" y="408"/>
                    <a:pt x="401" y="328"/>
                    <a:pt x="401" y="215"/>
                  </a:cubicBezTo>
                  <a:cubicBezTo>
                    <a:pt x="422" y="109"/>
                    <a:pt x="337" y="4"/>
                    <a:pt x="232" y="4"/>
                  </a:cubicBezTo>
                  <a:cubicBezTo>
                    <a:pt x="219" y="2"/>
                    <a:pt x="206"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2034;p36">
              <a:extLst>
                <a:ext uri="{FF2B5EF4-FFF2-40B4-BE49-F238E27FC236}">
                  <a16:creationId xmlns:a16="http://schemas.microsoft.com/office/drawing/2014/main" id="{F5BE7EED-2FB4-4769-9318-B38027D71694}"/>
                </a:ext>
              </a:extLst>
            </p:cNvPr>
            <p:cNvSpPr/>
            <p:nvPr/>
          </p:nvSpPr>
          <p:spPr>
            <a:xfrm>
              <a:off x="6638400" y="2243900"/>
              <a:ext cx="50600" cy="19000"/>
            </a:xfrm>
            <a:custGeom>
              <a:avLst/>
              <a:gdLst/>
              <a:ahLst/>
              <a:cxnLst/>
              <a:rect l="l" t="t" r="r" b="b"/>
              <a:pathLst>
                <a:path w="2024" h="760" extrusionOk="0">
                  <a:moveTo>
                    <a:pt x="1097" y="1"/>
                  </a:moveTo>
                  <a:lnTo>
                    <a:pt x="1" y="338"/>
                  </a:lnTo>
                  <a:lnTo>
                    <a:pt x="190" y="422"/>
                  </a:lnTo>
                  <a:cubicBezTo>
                    <a:pt x="401" y="528"/>
                    <a:pt x="633" y="633"/>
                    <a:pt x="844" y="759"/>
                  </a:cubicBezTo>
                  <a:lnTo>
                    <a:pt x="1961" y="549"/>
                  </a:lnTo>
                  <a:lnTo>
                    <a:pt x="2003" y="549"/>
                  </a:lnTo>
                  <a:lnTo>
                    <a:pt x="2024" y="528"/>
                  </a:lnTo>
                  <a:cubicBezTo>
                    <a:pt x="1897" y="464"/>
                    <a:pt x="1771" y="359"/>
                    <a:pt x="1729" y="338"/>
                  </a:cubicBezTo>
                  <a:cubicBezTo>
                    <a:pt x="1518" y="211"/>
                    <a:pt x="1307" y="106"/>
                    <a:pt x="1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2035;p36">
              <a:extLst>
                <a:ext uri="{FF2B5EF4-FFF2-40B4-BE49-F238E27FC236}">
                  <a16:creationId xmlns:a16="http://schemas.microsoft.com/office/drawing/2014/main" id="{DCA6CB88-CFD0-4491-AEDA-E2A9CA75D332}"/>
                </a:ext>
              </a:extLst>
            </p:cNvPr>
            <p:cNvSpPr/>
            <p:nvPr/>
          </p:nvSpPr>
          <p:spPr>
            <a:xfrm>
              <a:off x="6546200" y="2229150"/>
              <a:ext cx="39525" cy="17950"/>
            </a:xfrm>
            <a:custGeom>
              <a:avLst/>
              <a:gdLst/>
              <a:ahLst/>
              <a:cxnLst/>
              <a:rect l="l" t="t" r="r" b="b"/>
              <a:pathLst>
                <a:path w="1581" h="718" extrusionOk="0">
                  <a:moveTo>
                    <a:pt x="1581" y="1"/>
                  </a:moveTo>
                  <a:lnTo>
                    <a:pt x="1581" y="1"/>
                  </a:lnTo>
                  <a:cubicBezTo>
                    <a:pt x="1223" y="43"/>
                    <a:pt x="864" y="127"/>
                    <a:pt x="527" y="211"/>
                  </a:cubicBezTo>
                  <a:cubicBezTo>
                    <a:pt x="359" y="380"/>
                    <a:pt x="169" y="549"/>
                    <a:pt x="0" y="717"/>
                  </a:cubicBezTo>
                  <a:cubicBezTo>
                    <a:pt x="232" y="654"/>
                    <a:pt x="506" y="570"/>
                    <a:pt x="843" y="527"/>
                  </a:cubicBezTo>
                  <a:cubicBezTo>
                    <a:pt x="1075" y="380"/>
                    <a:pt x="1370" y="169"/>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2036;p36">
              <a:extLst>
                <a:ext uri="{FF2B5EF4-FFF2-40B4-BE49-F238E27FC236}">
                  <a16:creationId xmlns:a16="http://schemas.microsoft.com/office/drawing/2014/main" id="{EBEE33ED-943F-4FC5-AA12-1C3E7B73BE81}"/>
                </a:ext>
              </a:extLst>
            </p:cNvPr>
            <p:cNvSpPr/>
            <p:nvPr/>
          </p:nvSpPr>
          <p:spPr>
            <a:xfrm>
              <a:off x="6598875" y="2230725"/>
              <a:ext cx="43775" cy="14775"/>
            </a:xfrm>
            <a:custGeom>
              <a:avLst/>
              <a:gdLst/>
              <a:ahLst/>
              <a:cxnLst/>
              <a:rect l="l" t="t" r="r" b="b"/>
              <a:pathLst>
                <a:path w="1751" h="591" extrusionOk="0">
                  <a:moveTo>
                    <a:pt x="823" y="1"/>
                  </a:moveTo>
                  <a:lnTo>
                    <a:pt x="1" y="464"/>
                  </a:lnTo>
                  <a:cubicBezTo>
                    <a:pt x="233" y="486"/>
                    <a:pt x="465" y="528"/>
                    <a:pt x="717" y="591"/>
                  </a:cubicBezTo>
                  <a:cubicBezTo>
                    <a:pt x="1055" y="464"/>
                    <a:pt x="1455" y="338"/>
                    <a:pt x="1750" y="233"/>
                  </a:cubicBezTo>
                  <a:cubicBezTo>
                    <a:pt x="1434" y="127"/>
                    <a:pt x="1139" y="43"/>
                    <a:pt x="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2037;p36">
              <a:extLst>
                <a:ext uri="{FF2B5EF4-FFF2-40B4-BE49-F238E27FC236}">
                  <a16:creationId xmlns:a16="http://schemas.microsoft.com/office/drawing/2014/main" id="{12147AF5-977A-4AF9-8568-F75BE78D6946}"/>
                </a:ext>
              </a:extLst>
            </p:cNvPr>
            <p:cNvSpPr/>
            <p:nvPr/>
          </p:nvSpPr>
          <p:spPr>
            <a:xfrm>
              <a:off x="6501925" y="2277100"/>
              <a:ext cx="18475" cy="30575"/>
            </a:xfrm>
            <a:custGeom>
              <a:avLst/>
              <a:gdLst/>
              <a:ahLst/>
              <a:cxnLst/>
              <a:rect l="l" t="t" r="r" b="b"/>
              <a:pathLst>
                <a:path w="739" h="1223" extrusionOk="0">
                  <a:moveTo>
                    <a:pt x="739" y="0"/>
                  </a:moveTo>
                  <a:lnTo>
                    <a:pt x="1" y="127"/>
                  </a:lnTo>
                  <a:lnTo>
                    <a:pt x="22" y="1012"/>
                  </a:lnTo>
                  <a:lnTo>
                    <a:pt x="359" y="1223"/>
                  </a:lnTo>
                  <a:lnTo>
                    <a:pt x="717" y="64"/>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2038;p36">
              <a:extLst>
                <a:ext uri="{FF2B5EF4-FFF2-40B4-BE49-F238E27FC236}">
                  <a16:creationId xmlns:a16="http://schemas.microsoft.com/office/drawing/2014/main" id="{6B623A9B-CE67-4C00-A94F-5DEDC97D51BB}"/>
                </a:ext>
              </a:extLst>
            </p:cNvPr>
            <p:cNvSpPr/>
            <p:nvPr/>
          </p:nvSpPr>
          <p:spPr>
            <a:xfrm>
              <a:off x="6503525" y="2278675"/>
              <a:ext cx="16350" cy="29000"/>
            </a:xfrm>
            <a:custGeom>
              <a:avLst/>
              <a:gdLst/>
              <a:ahLst/>
              <a:cxnLst/>
              <a:rect l="l" t="t" r="r" b="b"/>
              <a:pathLst>
                <a:path w="654" h="1160" extrusionOk="0">
                  <a:moveTo>
                    <a:pt x="653" y="1"/>
                  </a:moveTo>
                  <a:lnTo>
                    <a:pt x="0" y="106"/>
                  </a:lnTo>
                  <a:lnTo>
                    <a:pt x="21" y="991"/>
                  </a:lnTo>
                  <a:lnTo>
                    <a:pt x="295" y="1160"/>
                  </a:lnTo>
                  <a:lnTo>
                    <a:pt x="6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2039;p36">
              <a:extLst>
                <a:ext uri="{FF2B5EF4-FFF2-40B4-BE49-F238E27FC236}">
                  <a16:creationId xmlns:a16="http://schemas.microsoft.com/office/drawing/2014/main" id="{F22C7A08-FDBF-473D-A2BA-52519B872CFE}"/>
                </a:ext>
              </a:extLst>
            </p:cNvPr>
            <p:cNvSpPr/>
            <p:nvPr/>
          </p:nvSpPr>
          <p:spPr>
            <a:xfrm>
              <a:off x="6930300" y="3499075"/>
              <a:ext cx="33225" cy="73150"/>
            </a:xfrm>
            <a:custGeom>
              <a:avLst/>
              <a:gdLst/>
              <a:ahLst/>
              <a:cxnLst/>
              <a:rect l="l" t="t" r="r" b="b"/>
              <a:pathLst>
                <a:path w="1329" h="2926" extrusionOk="0">
                  <a:moveTo>
                    <a:pt x="522" y="1"/>
                  </a:moveTo>
                  <a:cubicBezTo>
                    <a:pt x="375" y="1"/>
                    <a:pt x="236" y="63"/>
                    <a:pt x="148" y="165"/>
                  </a:cubicBezTo>
                  <a:cubicBezTo>
                    <a:pt x="1" y="355"/>
                    <a:pt x="64" y="608"/>
                    <a:pt x="148" y="755"/>
                  </a:cubicBezTo>
                  <a:cubicBezTo>
                    <a:pt x="212" y="882"/>
                    <a:pt x="317" y="987"/>
                    <a:pt x="401" y="1071"/>
                  </a:cubicBezTo>
                  <a:cubicBezTo>
                    <a:pt x="443" y="1113"/>
                    <a:pt x="464" y="1134"/>
                    <a:pt x="486" y="1177"/>
                  </a:cubicBezTo>
                  <a:cubicBezTo>
                    <a:pt x="928" y="1619"/>
                    <a:pt x="1118" y="2273"/>
                    <a:pt x="1055" y="2905"/>
                  </a:cubicBezTo>
                  <a:lnTo>
                    <a:pt x="1224" y="2924"/>
                  </a:lnTo>
                  <a:lnTo>
                    <a:pt x="1224" y="2924"/>
                  </a:lnTo>
                  <a:cubicBezTo>
                    <a:pt x="1328" y="2229"/>
                    <a:pt x="1096" y="1534"/>
                    <a:pt x="633" y="1029"/>
                  </a:cubicBezTo>
                  <a:cubicBezTo>
                    <a:pt x="591" y="1008"/>
                    <a:pt x="570" y="966"/>
                    <a:pt x="549" y="945"/>
                  </a:cubicBezTo>
                  <a:cubicBezTo>
                    <a:pt x="443" y="860"/>
                    <a:pt x="359" y="776"/>
                    <a:pt x="317" y="671"/>
                  </a:cubicBezTo>
                  <a:cubicBezTo>
                    <a:pt x="254" y="544"/>
                    <a:pt x="212" y="397"/>
                    <a:pt x="296" y="291"/>
                  </a:cubicBezTo>
                  <a:cubicBezTo>
                    <a:pt x="339" y="219"/>
                    <a:pt x="422" y="187"/>
                    <a:pt x="510" y="187"/>
                  </a:cubicBezTo>
                  <a:cubicBezTo>
                    <a:pt x="551" y="187"/>
                    <a:pt x="593" y="194"/>
                    <a:pt x="633" y="207"/>
                  </a:cubicBezTo>
                  <a:cubicBezTo>
                    <a:pt x="781" y="270"/>
                    <a:pt x="886" y="418"/>
                    <a:pt x="949" y="502"/>
                  </a:cubicBezTo>
                  <a:lnTo>
                    <a:pt x="1118" y="418"/>
                  </a:lnTo>
                  <a:cubicBezTo>
                    <a:pt x="1012" y="228"/>
                    <a:pt x="865" y="102"/>
                    <a:pt x="717" y="39"/>
                  </a:cubicBezTo>
                  <a:cubicBezTo>
                    <a:pt x="653" y="13"/>
                    <a:pt x="587" y="1"/>
                    <a:pt x="522" y="1"/>
                  </a:cubicBezTo>
                  <a:close/>
                  <a:moveTo>
                    <a:pt x="1224" y="2924"/>
                  </a:moveTo>
                  <a:cubicBezTo>
                    <a:pt x="1223" y="2924"/>
                    <a:pt x="1223" y="2925"/>
                    <a:pt x="1223" y="2926"/>
                  </a:cubicBezTo>
                  <a:lnTo>
                    <a:pt x="1244" y="2926"/>
                  </a:lnTo>
                  <a:lnTo>
                    <a:pt x="1224" y="292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2040;p36">
              <a:extLst>
                <a:ext uri="{FF2B5EF4-FFF2-40B4-BE49-F238E27FC236}">
                  <a16:creationId xmlns:a16="http://schemas.microsoft.com/office/drawing/2014/main" id="{0D63BF4B-43D7-42DA-8B72-3143F4D0862D}"/>
                </a:ext>
              </a:extLst>
            </p:cNvPr>
            <p:cNvSpPr/>
            <p:nvPr/>
          </p:nvSpPr>
          <p:spPr>
            <a:xfrm>
              <a:off x="6999850" y="3439750"/>
              <a:ext cx="72750" cy="76625"/>
            </a:xfrm>
            <a:custGeom>
              <a:avLst/>
              <a:gdLst/>
              <a:ahLst/>
              <a:cxnLst/>
              <a:rect l="l" t="t" r="r" b="b"/>
              <a:pathLst>
                <a:path w="2910" h="3065" extrusionOk="0">
                  <a:moveTo>
                    <a:pt x="1066" y="1"/>
                  </a:moveTo>
                  <a:cubicBezTo>
                    <a:pt x="1006" y="1"/>
                    <a:pt x="945" y="10"/>
                    <a:pt x="886" y="30"/>
                  </a:cubicBezTo>
                  <a:lnTo>
                    <a:pt x="1" y="346"/>
                  </a:lnTo>
                  <a:cubicBezTo>
                    <a:pt x="1" y="620"/>
                    <a:pt x="212" y="2517"/>
                    <a:pt x="2909" y="3065"/>
                  </a:cubicBezTo>
                  <a:cubicBezTo>
                    <a:pt x="2193" y="2201"/>
                    <a:pt x="1813" y="1105"/>
                    <a:pt x="1645" y="451"/>
                  </a:cubicBezTo>
                  <a:cubicBezTo>
                    <a:pt x="1576" y="177"/>
                    <a:pt x="132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2041;p36">
              <a:extLst>
                <a:ext uri="{FF2B5EF4-FFF2-40B4-BE49-F238E27FC236}">
                  <a16:creationId xmlns:a16="http://schemas.microsoft.com/office/drawing/2014/main" id="{69A21C2C-0744-43F8-9434-5A4DAA19A462}"/>
                </a:ext>
              </a:extLst>
            </p:cNvPr>
            <p:cNvSpPr/>
            <p:nvPr/>
          </p:nvSpPr>
          <p:spPr>
            <a:xfrm>
              <a:off x="6944000" y="3447075"/>
              <a:ext cx="239775" cy="150975"/>
            </a:xfrm>
            <a:custGeom>
              <a:avLst/>
              <a:gdLst/>
              <a:ahLst/>
              <a:cxnLst/>
              <a:rect l="l" t="t" r="r" b="b"/>
              <a:pathLst>
                <a:path w="9591" h="6039" extrusionOk="0">
                  <a:moveTo>
                    <a:pt x="2515" y="1"/>
                  </a:moveTo>
                  <a:cubicBezTo>
                    <a:pt x="1825" y="1"/>
                    <a:pt x="1067" y="364"/>
                    <a:pt x="591" y="791"/>
                  </a:cubicBezTo>
                  <a:cubicBezTo>
                    <a:pt x="317" y="1044"/>
                    <a:pt x="1" y="1381"/>
                    <a:pt x="43" y="1760"/>
                  </a:cubicBezTo>
                  <a:lnTo>
                    <a:pt x="254" y="3615"/>
                  </a:lnTo>
                  <a:lnTo>
                    <a:pt x="233" y="3784"/>
                  </a:lnTo>
                  <a:cubicBezTo>
                    <a:pt x="422" y="4584"/>
                    <a:pt x="802" y="5385"/>
                    <a:pt x="1307" y="6039"/>
                  </a:cubicBezTo>
                  <a:lnTo>
                    <a:pt x="1371" y="6039"/>
                  </a:lnTo>
                  <a:cubicBezTo>
                    <a:pt x="1961" y="6039"/>
                    <a:pt x="2656" y="6039"/>
                    <a:pt x="3036" y="5996"/>
                  </a:cubicBezTo>
                  <a:cubicBezTo>
                    <a:pt x="3120" y="5975"/>
                    <a:pt x="3183" y="5975"/>
                    <a:pt x="3246" y="5954"/>
                  </a:cubicBezTo>
                  <a:cubicBezTo>
                    <a:pt x="3289" y="5933"/>
                    <a:pt x="3373" y="5912"/>
                    <a:pt x="3457" y="5912"/>
                  </a:cubicBezTo>
                  <a:cubicBezTo>
                    <a:pt x="3457" y="5912"/>
                    <a:pt x="3478" y="5891"/>
                    <a:pt x="3478" y="5891"/>
                  </a:cubicBezTo>
                  <a:cubicBezTo>
                    <a:pt x="3731" y="5849"/>
                    <a:pt x="4047" y="5828"/>
                    <a:pt x="4364" y="5807"/>
                  </a:cubicBezTo>
                  <a:lnTo>
                    <a:pt x="4574" y="5807"/>
                  </a:lnTo>
                  <a:cubicBezTo>
                    <a:pt x="4954" y="5807"/>
                    <a:pt x="5312" y="5828"/>
                    <a:pt x="5586" y="5912"/>
                  </a:cubicBezTo>
                  <a:cubicBezTo>
                    <a:pt x="6471" y="5849"/>
                    <a:pt x="8663" y="5744"/>
                    <a:pt x="9590" y="4964"/>
                  </a:cubicBezTo>
                  <a:cubicBezTo>
                    <a:pt x="9569" y="4816"/>
                    <a:pt x="9422" y="4205"/>
                    <a:pt x="9422" y="4205"/>
                  </a:cubicBezTo>
                  <a:lnTo>
                    <a:pt x="9443" y="4205"/>
                  </a:lnTo>
                  <a:cubicBezTo>
                    <a:pt x="9443" y="4205"/>
                    <a:pt x="9359" y="3741"/>
                    <a:pt x="8263" y="3720"/>
                  </a:cubicBezTo>
                  <a:cubicBezTo>
                    <a:pt x="8115" y="3720"/>
                    <a:pt x="7925" y="3699"/>
                    <a:pt x="7715" y="3657"/>
                  </a:cubicBezTo>
                  <a:cubicBezTo>
                    <a:pt x="7630" y="3636"/>
                    <a:pt x="7525" y="3615"/>
                    <a:pt x="7441" y="3594"/>
                  </a:cubicBezTo>
                  <a:cubicBezTo>
                    <a:pt x="7356" y="3573"/>
                    <a:pt x="7251" y="3552"/>
                    <a:pt x="7167" y="3531"/>
                  </a:cubicBezTo>
                  <a:cubicBezTo>
                    <a:pt x="7019" y="3488"/>
                    <a:pt x="6872" y="3446"/>
                    <a:pt x="6724" y="3383"/>
                  </a:cubicBezTo>
                  <a:cubicBezTo>
                    <a:pt x="6640" y="3362"/>
                    <a:pt x="6555" y="3320"/>
                    <a:pt x="6471" y="3299"/>
                  </a:cubicBezTo>
                  <a:cubicBezTo>
                    <a:pt x="6324" y="3236"/>
                    <a:pt x="6197" y="3193"/>
                    <a:pt x="6071" y="3130"/>
                  </a:cubicBezTo>
                  <a:cubicBezTo>
                    <a:pt x="5986" y="3088"/>
                    <a:pt x="5881" y="3046"/>
                    <a:pt x="5797" y="3004"/>
                  </a:cubicBezTo>
                  <a:cubicBezTo>
                    <a:pt x="5691" y="2940"/>
                    <a:pt x="5565" y="2877"/>
                    <a:pt x="5438" y="2814"/>
                  </a:cubicBezTo>
                  <a:cubicBezTo>
                    <a:pt x="5396" y="2793"/>
                    <a:pt x="5354" y="2751"/>
                    <a:pt x="5312" y="2730"/>
                  </a:cubicBezTo>
                  <a:cubicBezTo>
                    <a:pt x="5249" y="2688"/>
                    <a:pt x="5164" y="2624"/>
                    <a:pt x="5080" y="2582"/>
                  </a:cubicBezTo>
                  <a:cubicBezTo>
                    <a:pt x="4954" y="2477"/>
                    <a:pt x="4827" y="2371"/>
                    <a:pt x="4701" y="2266"/>
                  </a:cubicBezTo>
                  <a:cubicBezTo>
                    <a:pt x="4638" y="2203"/>
                    <a:pt x="4574" y="2140"/>
                    <a:pt x="4511" y="2076"/>
                  </a:cubicBezTo>
                  <a:cubicBezTo>
                    <a:pt x="4364" y="1929"/>
                    <a:pt x="4258" y="1781"/>
                    <a:pt x="4174" y="1613"/>
                  </a:cubicBezTo>
                  <a:cubicBezTo>
                    <a:pt x="4174" y="1592"/>
                    <a:pt x="4153" y="1571"/>
                    <a:pt x="4132" y="1549"/>
                  </a:cubicBezTo>
                  <a:cubicBezTo>
                    <a:pt x="4111" y="1486"/>
                    <a:pt x="4090" y="1423"/>
                    <a:pt x="4068" y="1360"/>
                  </a:cubicBezTo>
                  <a:cubicBezTo>
                    <a:pt x="3984" y="1191"/>
                    <a:pt x="3921" y="1044"/>
                    <a:pt x="3858" y="875"/>
                  </a:cubicBezTo>
                  <a:cubicBezTo>
                    <a:pt x="3816" y="791"/>
                    <a:pt x="3773" y="706"/>
                    <a:pt x="3731" y="622"/>
                  </a:cubicBezTo>
                  <a:cubicBezTo>
                    <a:pt x="3584" y="390"/>
                    <a:pt x="3394" y="201"/>
                    <a:pt x="3078" y="95"/>
                  </a:cubicBezTo>
                  <a:cubicBezTo>
                    <a:pt x="2901" y="30"/>
                    <a:pt x="2711" y="1"/>
                    <a:pt x="2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2042;p36">
              <a:extLst>
                <a:ext uri="{FF2B5EF4-FFF2-40B4-BE49-F238E27FC236}">
                  <a16:creationId xmlns:a16="http://schemas.microsoft.com/office/drawing/2014/main" id="{4C783F4A-2B69-40CA-8D9C-93E8600DAB79}"/>
                </a:ext>
              </a:extLst>
            </p:cNvPr>
            <p:cNvSpPr/>
            <p:nvPr/>
          </p:nvSpPr>
          <p:spPr>
            <a:xfrm>
              <a:off x="6946125" y="3541650"/>
              <a:ext cx="31100" cy="56400"/>
            </a:xfrm>
            <a:custGeom>
              <a:avLst/>
              <a:gdLst/>
              <a:ahLst/>
              <a:cxnLst/>
              <a:rect l="l" t="t" r="r" b="b"/>
              <a:pathLst>
                <a:path w="1244" h="2256" extrusionOk="0">
                  <a:moveTo>
                    <a:pt x="148" y="1"/>
                  </a:moveTo>
                  <a:lnTo>
                    <a:pt x="0" y="1075"/>
                  </a:lnTo>
                  <a:lnTo>
                    <a:pt x="0" y="1096"/>
                  </a:lnTo>
                  <a:lnTo>
                    <a:pt x="190" y="2213"/>
                  </a:lnTo>
                  <a:cubicBezTo>
                    <a:pt x="190" y="2213"/>
                    <a:pt x="653" y="2235"/>
                    <a:pt x="1244" y="2256"/>
                  </a:cubicBezTo>
                  <a:cubicBezTo>
                    <a:pt x="717" y="1602"/>
                    <a:pt x="337" y="801"/>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2043;p36">
              <a:extLst>
                <a:ext uri="{FF2B5EF4-FFF2-40B4-BE49-F238E27FC236}">
                  <a16:creationId xmlns:a16="http://schemas.microsoft.com/office/drawing/2014/main" id="{E22DC3FB-5818-4F13-B803-03E728D784FE}"/>
                </a:ext>
              </a:extLst>
            </p:cNvPr>
            <p:cNvSpPr/>
            <p:nvPr/>
          </p:nvSpPr>
          <p:spPr>
            <a:xfrm>
              <a:off x="6978250" y="3555875"/>
              <a:ext cx="175500" cy="42175"/>
            </a:xfrm>
            <a:custGeom>
              <a:avLst/>
              <a:gdLst/>
              <a:ahLst/>
              <a:cxnLst/>
              <a:rect l="l" t="t" r="r" b="b"/>
              <a:pathLst>
                <a:path w="7020" h="1687" extrusionOk="0">
                  <a:moveTo>
                    <a:pt x="6534" y="1"/>
                  </a:moveTo>
                  <a:cubicBezTo>
                    <a:pt x="6153" y="171"/>
                    <a:pt x="5338" y="285"/>
                    <a:pt x="4539" y="285"/>
                  </a:cubicBezTo>
                  <a:cubicBezTo>
                    <a:pt x="4055" y="285"/>
                    <a:pt x="3577" y="243"/>
                    <a:pt x="3204" y="148"/>
                  </a:cubicBezTo>
                  <a:cubicBezTo>
                    <a:pt x="2951" y="81"/>
                    <a:pt x="2634" y="42"/>
                    <a:pt x="2298" y="42"/>
                  </a:cubicBezTo>
                  <a:cubicBezTo>
                    <a:pt x="1262" y="42"/>
                    <a:pt x="48" y="415"/>
                    <a:pt x="1" y="1497"/>
                  </a:cubicBezTo>
                  <a:cubicBezTo>
                    <a:pt x="1" y="1560"/>
                    <a:pt x="1" y="1623"/>
                    <a:pt x="1" y="1687"/>
                  </a:cubicBezTo>
                  <a:cubicBezTo>
                    <a:pt x="591" y="1687"/>
                    <a:pt x="1286" y="1687"/>
                    <a:pt x="1687" y="1644"/>
                  </a:cubicBezTo>
                  <a:cubicBezTo>
                    <a:pt x="1813" y="1602"/>
                    <a:pt x="1961" y="1581"/>
                    <a:pt x="2087" y="1560"/>
                  </a:cubicBezTo>
                  <a:cubicBezTo>
                    <a:pt x="2087" y="1560"/>
                    <a:pt x="2108" y="1560"/>
                    <a:pt x="2108" y="1539"/>
                  </a:cubicBezTo>
                  <a:lnTo>
                    <a:pt x="2129" y="1539"/>
                  </a:lnTo>
                  <a:cubicBezTo>
                    <a:pt x="2424" y="1497"/>
                    <a:pt x="2720" y="1476"/>
                    <a:pt x="3015" y="1455"/>
                  </a:cubicBezTo>
                  <a:lnTo>
                    <a:pt x="3204" y="1455"/>
                  </a:lnTo>
                  <a:cubicBezTo>
                    <a:pt x="3516" y="1455"/>
                    <a:pt x="3845" y="1563"/>
                    <a:pt x="4142" y="1563"/>
                  </a:cubicBezTo>
                  <a:cubicBezTo>
                    <a:pt x="4167" y="1563"/>
                    <a:pt x="4192" y="1562"/>
                    <a:pt x="4216" y="1560"/>
                  </a:cubicBezTo>
                  <a:cubicBezTo>
                    <a:pt x="4806" y="1518"/>
                    <a:pt x="6007" y="1455"/>
                    <a:pt x="7019" y="1181"/>
                  </a:cubicBezTo>
                  <a:cubicBezTo>
                    <a:pt x="6998" y="759"/>
                    <a:pt x="6850" y="338"/>
                    <a:pt x="6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2044;p36">
              <a:extLst>
                <a:ext uri="{FF2B5EF4-FFF2-40B4-BE49-F238E27FC236}">
                  <a16:creationId xmlns:a16="http://schemas.microsoft.com/office/drawing/2014/main" id="{B5F02DF3-E6FC-45BA-81E1-CC29235B8013}"/>
                </a:ext>
              </a:extLst>
            </p:cNvPr>
            <p:cNvSpPr/>
            <p:nvPr/>
          </p:nvSpPr>
          <p:spPr>
            <a:xfrm>
              <a:off x="7136850" y="3538500"/>
              <a:ext cx="46925" cy="46900"/>
            </a:xfrm>
            <a:custGeom>
              <a:avLst/>
              <a:gdLst/>
              <a:ahLst/>
              <a:cxnLst/>
              <a:rect l="l" t="t" r="r" b="b"/>
              <a:pathLst>
                <a:path w="1877" h="1876" extrusionOk="0">
                  <a:moveTo>
                    <a:pt x="1" y="0"/>
                  </a:moveTo>
                  <a:lnTo>
                    <a:pt x="1" y="0"/>
                  </a:lnTo>
                  <a:cubicBezTo>
                    <a:pt x="43" y="211"/>
                    <a:pt x="232" y="274"/>
                    <a:pt x="422" y="295"/>
                  </a:cubicBezTo>
                  <a:cubicBezTo>
                    <a:pt x="549" y="316"/>
                    <a:pt x="591" y="485"/>
                    <a:pt x="485" y="548"/>
                  </a:cubicBezTo>
                  <a:cubicBezTo>
                    <a:pt x="401" y="590"/>
                    <a:pt x="317" y="653"/>
                    <a:pt x="190" y="696"/>
                  </a:cubicBezTo>
                  <a:cubicBezTo>
                    <a:pt x="506" y="1033"/>
                    <a:pt x="654" y="1454"/>
                    <a:pt x="675" y="1876"/>
                  </a:cubicBezTo>
                  <a:cubicBezTo>
                    <a:pt x="1139" y="1749"/>
                    <a:pt x="1581" y="1560"/>
                    <a:pt x="1876" y="1307"/>
                  </a:cubicBezTo>
                  <a:cubicBezTo>
                    <a:pt x="1855" y="1159"/>
                    <a:pt x="1729" y="548"/>
                    <a:pt x="1729" y="548"/>
                  </a:cubicBezTo>
                  <a:cubicBezTo>
                    <a:pt x="1729" y="548"/>
                    <a:pt x="1645" y="84"/>
                    <a:pt x="549" y="63"/>
                  </a:cubicBezTo>
                  <a:cubicBezTo>
                    <a:pt x="401" y="63"/>
                    <a:pt x="211" y="4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2045;p36">
              <a:extLst>
                <a:ext uri="{FF2B5EF4-FFF2-40B4-BE49-F238E27FC236}">
                  <a16:creationId xmlns:a16="http://schemas.microsoft.com/office/drawing/2014/main" id="{E8373359-2362-485C-954F-F2A6DCADF20E}"/>
                </a:ext>
              </a:extLst>
            </p:cNvPr>
            <p:cNvSpPr/>
            <p:nvPr/>
          </p:nvSpPr>
          <p:spPr>
            <a:xfrm>
              <a:off x="6944000" y="3447075"/>
              <a:ext cx="135975" cy="98375"/>
            </a:xfrm>
            <a:custGeom>
              <a:avLst/>
              <a:gdLst/>
              <a:ahLst/>
              <a:cxnLst/>
              <a:rect l="l" t="t" r="r" b="b"/>
              <a:pathLst>
                <a:path w="5439" h="3935" extrusionOk="0">
                  <a:moveTo>
                    <a:pt x="2515" y="1"/>
                  </a:moveTo>
                  <a:cubicBezTo>
                    <a:pt x="1825" y="1"/>
                    <a:pt x="1067" y="364"/>
                    <a:pt x="591" y="791"/>
                  </a:cubicBezTo>
                  <a:cubicBezTo>
                    <a:pt x="317" y="1044"/>
                    <a:pt x="1" y="1381"/>
                    <a:pt x="64" y="1760"/>
                  </a:cubicBezTo>
                  <a:lnTo>
                    <a:pt x="169" y="2856"/>
                  </a:lnTo>
                  <a:cubicBezTo>
                    <a:pt x="401" y="2350"/>
                    <a:pt x="802" y="1655"/>
                    <a:pt x="1434" y="1339"/>
                  </a:cubicBezTo>
                  <a:cubicBezTo>
                    <a:pt x="2551" y="833"/>
                    <a:pt x="2846" y="770"/>
                    <a:pt x="2846" y="770"/>
                  </a:cubicBezTo>
                  <a:lnTo>
                    <a:pt x="3373" y="1929"/>
                  </a:lnTo>
                  <a:cubicBezTo>
                    <a:pt x="2994" y="2772"/>
                    <a:pt x="1455" y="2814"/>
                    <a:pt x="1603" y="3467"/>
                  </a:cubicBezTo>
                  <a:cubicBezTo>
                    <a:pt x="1668" y="3829"/>
                    <a:pt x="2036" y="3934"/>
                    <a:pt x="2439" y="3934"/>
                  </a:cubicBezTo>
                  <a:cubicBezTo>
                    <a:pt x="2811" y="3934"/>
                    <a:pt x="3213" y="3844"/>
                    <a:pt x="3436" y="3784"/>
                  </a:cubicBezTo>
                  <a:cubicBezTo>
                    <a:pt x="4174" y="3594"/>
                    <a:pt x="4848" y="3236"/>
                    <a:pt x="5438" y="2814"/>
                  </a:cubicBezTo>
                  <a:cubicBezTo>
                    <a:pt x="5417" y="2793"/>
                    <a:pt x="5375" y="2751"/>
                    <a:pt x="5333" y="2730"/>
                  </a:cubicBezTo>
                  <a:cubicBezTo>
                    <a:pt x="5249" y="2688"/>
                    <a:pt x="5164" y="2624"/>
                    <a:pt x="5080" y="2561"/>
                  </a:cubicBezTo>
                  <a:cubicBezTo>
                    <a:pt x="4954" y="2477"/>
                    <a:pt x="4827" y="2371"/>
                    <a:pt x="4701" y="2266"/>
                  </a:cubicBezTo>
                  <a:cubicBezTo>
                    <a:pt x="4638" y="2203"/>
                    <a:pt x="4574" y="2140"/>
                    <a:pt x="4511" y="2076"/>
                  </a:cubicBezTo>
                  <a:cubicBezTo>
                    <a:pt x="4364" y="1929"/>
                    <a:pt x="4258" y="1760"/>
                    <a:pt x="4174" y="1613"/>
                  </a:cubicBezTo>
                  <a:cubicBezTo>
                    <a:pt x="4174" y="1592"/>
                    <a:pt x="4153" y="1571"/>
                    <a:pt x="4153" y="1549"/>
                  </a:cubicBezTo>
                  <a:cubicBezTo>
                    <a:pt x="4111" y="1486"/>
                    <a:pt x="4090" y="1423"/>
                    <a:pt x="4068" y="1360"/>
                  </a:cubicBezTo>
                  <a:cubicBezTo>
                    <a:pt x="3984" y="1191"/>
                    <a:pt x="3942" y="1044"/>
                    <a:pt x="3858" y="875"/>
                  </a:cubicBezTo>
                  <a:cubicBezTo>
                    <a:pt x="3816" y="791"/>
                    <a:pt x="3773" y="706"/>
                    <a:pt x="3731" y="622"/>
                  </a:cubicBezTo>
                  <a:cubicBezTo>
                    <a:pt x="3584" y="390"/>
                    <a:pt x="3394" y="201"/>
                    <a:pt x="3078" y="95"/>
                  </a:cubicBezTo>
                  <a:cubicBezTo>
                    <a:pt x="2901" y="30"/>
                    <a:pt x="2711" y="1"/>
                    <a:pt x="2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2046;p36">
              <a:extLst>
                <a:ext uri="{FF2B5EF4-FFF2-40B4-BE49-F238E27FC236}">
                  <a16:creationId xmlns:a16="http://schemas.microsoft.com/office/drawing/2014/main" id="{C8DBB716-F017-44A8-9F23-4ABBCC78FC1C}"/>
                </a:ext>
              </a:extLst>
            </p:cNvPr>
            <p:cNvSpPr/>
            <p:nvPr/>
          </p:nvSpPr>
          <p:spPr>
            <a:xfrm>
              <a:off x="6947700" y="3566950"/>
              <a:ext cx="241875" cy="59550"/>
            </a:xfrm>
            <a:custGeom>
              <a:avLst/>
              <a:gdLst/>
              <a:ahLst/>
              <a:cxnLst/>
              <a:rect l="l" t="t" r="r" b="b"/>
              <a:pathLst>
                <a:path w="9675" h="2382" extrusionOk="0">
                  <a:moveTo>
                    <a:pt x="9527" y="0"/>
                  </a:moveTo>
                  <a:cubicBezTo>
                    <a:pt x="9527" y="0"/>
                    <a:pt x="7698" y="1040"/>
                    <a:pt x="5643" y="1040"/>
                  </a:cubicBezTo>
                  <a:cubicBezTo>
                    <a:pt x="5394" y="1040"/>
                    <a:pt x="5142" y="1025"/>
                    <a:pt x="4890" y="991"/>
                  </a:cubicBezTo>
                  <a:cubicBezTo>
                    <a:pt x="4792" y="990"/>
                    <a:pt x="4692" y="989"/>
                    <a:pt x="4592" y="989"/>
                  </a:cubicBezTo>
                  <a:cubicBezTo>
                    <a:pt x="2772" y="989"/>
                    <a:pt x="626" y="1162"/>
                    <a:pt x="127" y="1201"/>
                  </a:cubicBezTo>
                  <a:cubicBezTo>
                    <a:pt x="64" y="1201"/>
                    <a:pt x="0" y="1265"/>
                    <a:pt x="0" y="1328"/>
                  </a:cubicBezTo>
                  <a:lnTo>
                    <a:pt x="21" y="1349"/>
                  </a:lnTo>
                  <a:lnTo>
                    <a:pt x="21" y="1518"/>
                  </a:lnTo>
                  <a:lnTo>
                    <a:pt x="21" y="1749"/>
                  </a:lnTo>
                  <a:lnTo>
                    <a:pt x="21" y="1960"/>
                  </a:lnTo>
                  <a:lnTo>
                    <a:pt x="401" y="2255"/>
                  </a:lnTo>
                  <a:lnTo>
                    <a:pt x="506" y="2129"/>
                  </a:lnTo>
                  <a:lnTo>
                    <a:pt x="759" y="2171"/>
                  </a:lnTo>
                  <a:lnTo>
                    <a:pt x="801" y="2382"/>
                  </a:lnTo>
                  <a:lnTo>
                    <a:pt x="1518" y="2297"/>
                  </a:lnTo>
                  <a:lnTo>
                    <a:pt x="1497" y="2108"/>
                  </a:lnTo>
                  <a:lnTo>
                    <a:pt x="1792" y="2066"/>
                  </a:lnTo>
                  <a:lnTo>
                    <a:pt x="1813" y="2255"/>
                  </a:lnTo>
                  <a:lnTo>
                    <a:pt x="2403" y="2192"/>
                  </a:lnTo>
                  <a:lnTo>
                    <a:pt x="2382" y="2023"/>
                  </a:lnTo>
                  <a:lnTo>
                    <a:pt x="2656" y="2002"/>
                  </a:lnTo>
                  <a:lnTo>
                    <a:pt x="2677" y="2150"/>
                  </a:lnTo>
                  <a:lnTo>
                    <a:pt x="3035" y="2108"/>
                  </a:lnTo>
                  <a:lnTo>
                    <a:pt x="3141" y="1728"/>
                  </a:lnTo>
                  <a:lnTo>
                    <a:pt x="3625" y="1497"/>
                  </a:lnTo>
                  <a:lnTo>
                    <a:pt x="3625" y="1623"/>
                  </a:lnTo>
                  <a:lnTo>
                    <a:pt x="4110" y="1560"/>
                  </a:lnTo>
                  <a:lnTo>
                    <a:pt x="4194" y="1454"/>
                  </a:lnTo>
                  <a:lnTo>
                    <a:pt x="4911" y="1497"/>
                  </a:lnTo>
                  <a:lnTo>
                    <a:pt x="4911" y="1602"/>
                  </a:lnTo>
                  <a:lnTo>
                    <a:pt x="5269" y="1707"/>
                  </a:lnTo>
                  <a:lnTo>
                    <a:pt x="5311" y="1539"/>
                  </a:lnTo>
                  <a:lnTo>
                    <a:pt x="5607" y="1581"/>
                  </a:lnTo>
                  <a:lnTo>
                    <a:pt x="5691" y="1749"/>
                  </a:lnTo>
                  <a:lnTo>
                    <a:pt x="6302" y="1686"/>
                  </a:lnTo>
                  <a:lnTo>
                    <a:pt x="6407" y="1539"/>
                  </a:lnTo>
                  <a:lnTo>
                    <a:pt x="6871" y="1497"/>
                  </a:lnTo>
                  <a:lnTo>
                    <a:pt x="6892" y="1623"/>
                  </a:lnTo>
                  <a:lnTo>
                    <a:pt x="7482" y="1539"/>
                  </a:lnTo>
                  <a:lnTo>
                    <a:pt x="7482" y="1349"/>
                  </a:lnTo>
                  <a:lnTo>
                    <a:pt x="8051" y="1180"/>
                  </a:lnTo>
                  <a:lnTo>
                    <a:pt x="8094" y="1349"/>
                  </a:lnTo>
                  <a:lnTo>
                    <a:pt x="8705" y="1138"/>
                  </a:lnTo>
                  <a:lnTo>
                    <a:pt x="8663" y="927"/>
                  </a:lnTo>
                  <a:lnTo>
                    <a:pt x="9042" y="801"/>
                  </a:lnTo>
                  <a:lnTo>
                    <a:pt x="9147" y="927"/>
                  </a:lnTo>
                  <a:lnTo>
                    <a:pt x="9674" y="611"/>
                  </a:lnTo>
                  <a:lnTo>
                    <a:pt x="9611" y="380"/>
                  </a:lnTo>
                  <a:lnTo>
                    <a:pt x="9527" y="0"/>
                  </a:lnTo>
                  <a:close/>
                </a:path>
              </a:pathLst>
            </a:custGeom>
            <a:solidFill>
              <a:srgbClr val="9395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2047;p36">
              <a:extLst>
                <a:ext uri="{FF2B5EF4-FFF2-40B4-BE49-F238E27FC236}">
                  <a16:creationId xmlns:a16="http://schemas.microsoft.com/office/drawing/2014/main" id="{6BD2FF7E-EC68-4BC3-8271-569926AA6E2A}"/>
                </a:ext>
              </a:extLst>
            </p:cNvPr>
            <p:cNvSpPr/>
            <p:nvPr/>
          </p:nvSpPr>
          <p:spPr>
            <a:xfrm>
              <a:off x="7032000" y="3457475"/>
              <a:ext cx="17400" cy="13825"/>
            </a:xfrm>
            <a:custGeom>
              <a:avLst/>
              <a:gdLst/>
              <a:ahLst/>
              <a:cxnLst/>
              <a:rect l="l" t="t" r="r" b="b"/>
              <a:pathLst>
                <a:path w="696" h="553" extrusionOk="0">
                  <a:moveTo>
                    <a:pt x="369" y="1"/>
                  </a:moveTo>
                  <a:cubicBezTo>
                    <a:pt x="317" y="1"/>
                    <a:pt x="264" y="6"/>
                    <a:pt x="211" y="16"/>
                  </a:cubicBezTo>
                  <a:cubicBezTo>
                    <a:pt x="127" y="59"/>
                    <a:pt x="22" y="143"/>
                    <a:pt x="0" y="269"/>
                  </a:cubicBezTo>
                  <a:cubicBezTo>
                    <a:pt x="0" y="417"/>
                    <a:pt x="148" y="543"/>
                    <a:pt x="274" y="543"/>
                  </a:cubicBezTo>
                  <a:cubicBezTo>
                    <a:pt x="289" y="550"/>
                    <a:pt x="303" y="553"/>
                    <a:pt x="316" y="553"/>
                  </a:cubicBezTo>
                  <a:cubicBezTo>
                    <a:pt x="342" y="553"/>
                    <a:pt x="366" y="543"/>
                    <a:pt x="380" y="543"/>
                  </a:cubicBezTo>
                  <a:cubicBezTo>
                    <a:pt x="485" y="543"/>
                    <a:pt x="570" y="501"/>
                    <a:pt x="654" y="459"/>
                  </a:cubicBezTo>
                  <a:cubicBezTo>
                    <a:pt x="675" y="459"/>
                    <a:pt x="696" y="438"/>
                    <a:pt x="675" y="396"/>
                  </a:cubicBezTo>
                  <a:cubicBezTo>
                    <a:pt x="675" y="375"/>
                    <a:pt x="654" y="375"/>
                    <a:pt x="612" y="375"/>
                  </a:cubicBezTo>
                  <a:cubicBezTo>
                    <a:pt x="527" y="417"/>
                    <a:pt x="401" y="459"/>
                    <a:pt x="296" y="459"/>
                  </a:cubicBezTo>
                  <a:cubicBezTo>
                    <a:pt x="190" y="438"/>
                    <a:pt x="106" y="375"/>
                    <a:pt x="106" y="269"/>
                  </a:cubicBezTo>
                  <a:cubicBezTo>
                    <a:pt x="106" y="185"/>
                    <a:pt x="190" y="143"/>
                    <a:pt x="253" y="101"/>
                  </a:cubicBezTo>
                  <a:cubicBezTo>
                    <a:pt x="281" y="94"/>
                    <a:pt x="310" y="91"/>
                    <a:pt x="338" y="91"/>
                  </a:cubicBezTo>
                  <a:cubicBezTo>
                    <a:pt x="394" y="91"/>
                    <a:pt x="450" y="101"/>
                    <a:pt x="506" y="101"/>
                  </a:cubicBezTo>
                  <a:cubicBezTo>
                    <a:pt x="548" y="101"/>
                    <a:pt x="570" y="80"/>
                    <a:pt x="570" y="59"/>
                  </a:cubicBezTo>
                  <a:cubicBezTo>
                    <a:pt x="570" y="38"/>
                    <a:pt x="548" y="16"/>
                    <a:pt x="527" y="16"/>
                  </a:cubicBezTo>
                  <a:cubicBezTo>
                    <a:pt x="475" y="6"/>
                    <a:pt x="422" y="1"/>
                    <a:pt x="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2048;p36">
              <a:extLst>
                <a:ext uri="{FF2B5EF4-FFF2-40B4-BE49-F238E27FC236}">
                  <a16:creationId xmlns:a16="http://schemas.microsoft.com/office/drawing/2014/main" id="{23A45DD9-9B50-46ED-B38E-E3A7524EE683}"/>
                </a:ext>
              </a:extLst>
            </p:cNvPr>
            <p:cNvSpPr/>
            <p:nvPr/>
          </p:nvSpPr>
          <p:spPr>
            <a:xfrm>
              <a:off x="7038850" y="3476850"/>
              <a:ext cx="16875" cy="15300"/>
            </a:xfrm>
            <a:custGeom>
              <a:avLst/>
              <a:gdLst/>
              <a:ahLst/>
              <a:cxnLst/>
              <a:rect l="l" t="t" r="r" b="b"/>
              <a:pathLst>
                <a:path w="675" h="612" extrusionOk="0">
                  <a:moveTo>
                    <a:pt x="401" y="0"/>
                  </a:moveTo>
                  <a:cubicBezTo>
                    <a:pt x="317" y="21"/>
                    <a:pt x="211" y="63"/>
                    <a:pt x="127" y="148"/>
                  </a:cubicBezTo>
                  <a:cubicBezTo>
                    <a:pt x="64" y="211"/>
                    <a:pt x="0" y="337"/>
                    <a:pt x="43" y="443"/>
                  </a:cubicBezTo>
                  <a:cubicBezTo>
                    <a:pt x="85" y="569"/>
                    <a:pt x="232" y="611"/>
                    <a:pt x="338" y="611"/>
                  </a:cubicBezTo>
                  <a:lnTo>
                    <a:pt x="359" y="611"/>
                  </a:lnTo>
                  <a:cubicBezTo>
                    <a:pt x="464" y="590"/>
                    <a:pt x="570" y="548"/>
                    <a:pt x="654" y="506"/>
                  </a:cubicBezTo>
                  <a:cubicBezTo>
                    <a:pt x="675" y="485"/>
                    <a:pt x="675" y="464"/>
                    <a:pt x="654" y="443"/>
                  </a:cubicBezTo>
                  <a:cubicBezTo>
                    <a:pt x="654" y="428"/>
                    <a:pt x="633" y="413"/>
                    <a:pt x="613" y="413"/>
                  </a:cubicBezTo>
                  <a:cubicBezTo>
                    <a:pt x="605" y="413"/>
                    <a:pt x="597" y="416"/>
                    <a:pt x="591" y="422"/>
                  </a:cubicBezTo>
                  <a:cubicBezTo>
                    <a:pt x="527" y="464"/>
                    <a:pt x="422" y="506"/>
                    <a:pt x="338" y="506"/>
                  </a:cubicBezTo>
                  <a:cubicBezTo>
                    <a:pt x="323" y="510"/>
                    <a:pt x="308" y="511"/>
                    <a:pt x="293" y="511"/>
                  </a:cubicBezTo>
                  <a:cubicBezTo>
                    <a:pt x="225" y="511"/>
                    <a:pt x="162" y="474"/>
                    <a:pt x="127" y="422"/>
                  </a:cubicBezTo>
                  <a:cubicBezTo>
                    <a:pt x="106" y="337"/>
                    <a:pt x="148" y="253"/>
                    <a:pt x="211" y="211"/>
                  </a:cubicBezTo>
                  <a:cubicBezTo>
                    <a:pt x="274" y="148"/>
                    <a:pt x="359" y="127"/>
                    <a:pt x="443" y="84"/>
                  </a:cubicBezTo>
                  <a:cubicBezTo>
                    <a:pt x="464" y="84"/>
                    <a:pt x="464" y="42"/>
                    <a:pt x="464" y="21"/>
                  </a:cubicBezTo>
                  <a:cubicBezTo>
                    <a:pt x="464" y="0"/>
                    <a:pt x="422" y="0"/>
                    <a:pt x="4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2049;p36">
              <a:extLst>
                <a:ext uri="{FF2B5EF4-FFF2-40B4-BE49-F238E27FC236}">
                  <a16:creationId xmlns:a16="http://schemas.microsoft.com/office/drawing/2014/main" id="{A265090D-A5D3-407F-9830-FA48354DE123}"/>
                </a:ext>
              </a:extLst>
            </p:cNvPr>
            <p:cNvSpPr/>
            <p:nvPr/>
          </p:nvSpPr>
          <p:spPr>
            <a:xfrm>
              <a:off x="7048850" y="3492125"/>
              <a:ext cx="16375" cy="17400"/>
            </a:xfrm>
            <a:custGeom>
              <a:avLst/>
              <a:gdLst/>
              <a:ahLst/>
              <a:cxnLst/>
              <a:rect l="l" t="t" r="r" b="b"/>
              <a:pathLst>
                <a:path w="655" h="696" extrusionOk="0">
                  <a:moveTo>
                    <a:pt x="296" y="0"/>
                  </a:moveTo>
                  <a:cubicBezTo>
                    <a:pt x="148" y="43"/>
                    <a:pt x="43" y="169"/>
                    <a:pt x="22" y="317"/>
                  </a:cubicBezTo>
                  <a:cubicBezTo>
                    <a:pt x="1" y="464"/>
                    <a:pt x="85" y="612"/>
                    <a:pt x="233" y="675"/>
                  </a:cubicBezTo>
                  <a:cubicBezTo>
                    <a:pt x="275" y="696"/>
                    <a:pt x="338" y="696"/>
                    <a:pt x="401" y="696"/>
                  </a:cubicBezTo>
                  <a:cubicBezTo>
                    <a:pt x="486" y="675"/>
                    <a:pt x="570" y="633"/>
                    <a:pt x="633" y="569"/>
                  </a:cubicBezTo>
                  <a:cubicBezTo>
                    <a:pt x="654" y="548"/>
                    <a:pt x="633" y="506"/>
                    <a:pt x="612" y="485"/>
                  </a:cubicBezTo>
                  <a:cubicBezTo>
                    <a:pt x="606" y="479"/>
                    <a:pt x="600" y="476"/>
                    <a:pt x="594" y="476"/>
                  </a:cubicBezTo>
                  <a:cubicBezTo>
                    <a:pt x="579" y="476"/>
                    <a:pt x="564" y="491"/>
                    <a:pt x="549" y="506"/>
                  </a:cubicBezTo>
                  <a:cubicBezTo>
                    <a:pt x="507" y="562"/>
                    <a:pt x="436" y="591"/>
                    <a:pt x="369" y="591"/>
                  </a:cubicBezTo>
                  <a:cubicBezTo>
                    <a:pt x="336" y="591"/>
                    <a:pt x="303" y="583"/>
                    <a:pt x="275" y="569"/>
                  </a:cubicBezTo>
                  <a:cubicBezTo>
                    <a:pt x="170" y="548"/>
                    <a:pt x="106" y="422"/>
                    <a:pt x="106" y="317"/>
                  </a:cubicBezTo>
                  <a:cubicBezTo>
                    <a:pt x="127" y="211"/>
                    <a:pt x="212" y="127"/>
                    <a:pt x="317" y="106"/>
                  </a:cubicBezTo>
                  <a:cubicBezTo>
                    <a:pt x="338" y="106"/>
                    <a:pt x="359" y="64"/>
                    <a:pt x="359" y="43"/>
                  </a:cubicBezTo>
                  <a:cubicBezTo>
                    <a:pt x="359" y="21"/>
                    <a:pt x="338"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2050;p36">
              <a:extLst>
                <a:ext uri="{FF2B5EF4-FFF2-40B4-BE49-F238E27FC236}">
                  <a16:creationId xmlns:a16="http://schemas.microsoft.com/office/drawing/2014/main" id="{CF401E6C-10BC-423F-B85A-E5D834662166}"/>
                </a:ext>
              </a:extLst>
            </p:cNvPr>
            <p:cNvSpPr/>
            <p:nvPr/>
          </p:nvSpPr>
          <p:spPr>
            <a:xfrm>
              <a:off x="7065200" y="3510175"/>
              <a:ext cx="13725" cy="12525"/>
            </a:xfrm>
            <a:custGeom>
              <a:avLst/>
              <a:gdLst/>
              <a:ahLst/>
              <a:cxnLst/>
              <a:rect l="l" t="t" r="r" b="b"/>
              <a:pathLst>
                <a:path w="549" h="501" extrusionOk="0">
                  <a:moveTo>
                    <a:pt x="200" y="0"/>
                  </a:moveTo>
                  <a:cubicBezTo>
                    <a:pt x="190" y="0"/>
                    <a:pt x="179" y="5"/>
                    <a:pt x="169" y="16"/>
                  </a:cubicBezTo>
                  <a:cubicBezTo>
                    <a:pt x="63" y="58"/>
                    <a:pt x="0" y="185"/>
                    <a:pt x="42" y="311"/>
                  </a:cubicBezTo>
                  <a:cubicBezTo>
                    <a:pt x="63" y="416"/>
                    <a:pt x="169" y="501"/>
                    <a:pt x="295" y="501"/>
                  </a:cubicBezTo>
                  <a:lnTo>
                    <a:pt x="316" y="501"/>
                  </a:lnTo>
                  <a:cubicBezTo>
                    <a:pt x="422" y="480"/>
                    <a:pt x="506" y="395"/>
                    <a:pt x="548" y="290"/>
                  </a:cubicBezTo>
                  <a:cubicBezTo>
                    <a:pt x="548" y="269"/>
                    <a:pt x="527" y="248"/>
                    <a:pt x="506" y="227"/>
                  </a:cubicBezTo>
                  <a:cubicBezTo>
                    <a:pt x="464" y="227"/>
                    <a:pt x="443" y="248"/>
                    <a:pt x="443" y="269"/>
                  </a:cubicBezTo>
                  <a:cubicBezTo>
                    <a:pt x="422" y="332"/>
                    <a:pt x="359" y="395"/>
                    <a:pt x="295" y="395"/>
                  </a:cubicBezTo>
                  <a:cubicBezTo>
                    <a:pt x="211" y="395"/>
                    <a:pt x="148" y="353"/>
                    <a:pt x="127" y="269"/>
                  </a:cubicBezTo>
                  <a:cubicBezTo>
                    <a:pt x="106" y="206"/>
                    <a:pt x="148" y="121"/>
                    <a:pt x="211" y="100"/>
                  </a:cubicBezTo>
                  <a:cubicBezTo>
                    <a:pt x="232" y="79"/>
                    <a:pt x="232" y="58"/>
                    <a:pt x="232" y="16"/>
                  </a:cubicBezTo>
                  <a:cubicBezTo>
                    <a:pt x="222" y="5"/>
                    <a:pt x="211" y="0"/>
                    <a:pt x="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2051;p36">
              <a:extLst>
                <a:ext uri="{FF2B5EF4-FFF2-40B4-BE49-F238E27FC236}">
                  <a16:creationId xmlns:a16="http://schemas.microsoft.com/office/drawing/2014/main" id="{A8E73DD3-03B7-4FA1-A66B-1F3C05856FA5}"/>
                </a:ext>
              </a:extLst>
            </p:cNvPr>
            <p:cNvSpPr/>
            <p:nvPr/>
          </p:nvSpPr>
          <p:spPr>
            <a:xfrm>
              <a:off x="7083625" y="3520050"/>
              <a:ext cx="15325" cy="13250"/>
            </a:xfrm>
            <a:custGeom>
              <a:avLst/>
              <a:gdLst/>
              <a:ahLst/>
              <a:cxnLst/>
              <a:rect l="l" t="t" r="r" b="b"/>
              <a:pathLst>
                <a:path w="613" h="530" extrusionOk="0">
                  <a:moveTo>
                    <a:pt x="212" y="0"/>
                  </a:moveTo>
                  <a:cubicBezTo>
                    <a:pt x="148" y="21"/>
                    <a:pt x="85" y="43"/>
                    <a:pt x="43" y="106"/>
                  </a:cubicBezTo>
                  <a:cubicBezTo>
                    <a:pt x="1" y="169"/>
                    <a:pt x="1" y="253"/>
                    <a:pt x="1" y="317"/>
                  </a:cubicBezTo>
                  <a:cubicBezTo>
                    <a:pt x="39" y="432"/>
                    <a:pt x="148" y="530"/>
                    <a:pt x="279" y="530"/>
                  </a:cubicBezTo>
                  <a:cubicBezTo>
                    <a:pt x="292" y="530"/>
                    <a:pt x="304" y="529"/>
                    <a:pt x="317" y="527"/>
                  </a:cubicBezTo>
                  <a:cubicBezTo>
                    <a:pt x="444" y="527"/>
                    <a:pt x="549" y="422"/>
                    <a:pt x="612" y="317"/>
                  </a:cubicBezTo>
                  <a:cubicBezTo>
                    <a:pt x="612" y="274"/>
                    <a:pt x="591" y="253"/>
                    <a:pt x="570" y="253"/>
                  </a:cubicBezTo>
                  <a:cubicBezTo>
                    <a:pt x="564" y="247"/>
                    <a:pt x="558" y="245"/>
                    <a:pt x="551" y="245"/>
                  </a:cubicBezTo>
                  <a:cubicBezTo>
                    <a:pt x="537" y="245"/>
                    <a:pt x="522" y="259"/>
                    <a:pt x="507" y="274"/>
                  </a:cubicBezTo>
                  <a:cubicBezTo>
                    <a:pt x="486" y="380"/>
                    <a:pt x="401" y="443"/>
                    <a:pt x="296" y="443"/>
                  </a:cubicBezTo>
                  <a:cubicBezTo>
                    <a:pt x="212" y="443"/>
                    <a:pt x="127" y="380"/>
                    <a:pt x="106" y="295"/>
                  </a:cubicBezTo>
                  <a:cubicBezTo>
                    <a:pt x="85" y="253"/>
                    <a:pt x="106" y="211"/>
                    <a:pt x="127" y="169"/>
                  </a:cubicBezTo>
                  <a:cubicBezTo>
                    <a:pt x="148" y="127"/>
                    <a:pt x="191" y="106"/>
                    <a:pt x="233" y="106"/>
                  </a:cubicBezTo>
                  <a:cubicBezTo>
                    <a:pt x="254" y="106"/>
                    <a:pt x="275" y="85"/>
                    <a:pt x="275" y="43"/>
                  </a:cubicBezTo>
                  <a:cubicBezTo>
                    <a:pt x="275" y="21"/>
                    <a:pt x="254" y="0"/>
                    <a:pt x="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2052;p36">
              <a:extLst>
                <a:ext uri="{FF2B5EF4-FFF2-40B4-BE49-F238E27FC236}">
                  <a16:creationId xmlns:a16="http://schemas.microsoft.com/office/drawing/2014/main" id="{86CD71A7-EF08-4A3B-961B-30BF221B65EB}"/>
                </a:ext>
              </a:extLst>
            </p:cNvPr>
            <p:cNvSpPr/>
            <p:nvPr/>
          </p:nvSpPr>
          <p:spPr>
            <a:xfrm>
              <a:off x="7102600" y="3526900"/>
              <a:ext cx="12150" cy="8975"/>
            </a:xfrm>
            <a:custGeom>
              <a:avLst/>
              <a:gdLst/>
              <a:ahLst/>
              <a:cxnLst/>
              <a:rect l="l" t="t" r="r" b="b"/>
              <a:pathLst>
                <a:path w="486" h="359" extrusionOk="0">
                  <a:moveTo>
                    <a:pt x="85" y="0"/>
                  </a:moveTo>
                  <a:cubicBezTo>
                    <a:pt x="64" y="0"/>
                    <a:pt x="43" y="0"/>
                    <a:pt x="22" y="43"/>
                  </a:cubicBezTo>
                  <a:cubicBezTo>
                    <a:pt x="1" y="148"/>
                    <a:pt x="64" y="274"/>
                    <a:pt x="169" y="317"/>
                  </a:cubicBezTo>
                  <a:cubicBezTo>
                    <a:pt x="199" y="331"/>
                    <a:pt x="229" y="346"/>
                    <a:pt x="266" y="346"/>
                  </a:cubicBezTo>
                  <a:cubicBezTo>
                    <a:pt x="282" y="346"/>
                    <a:pt x="298" y="344"/>
                    <a:pt x="317" y="338"/>
                  </a:cubicBezTo>
                  <a:lnTo>
                    <a:pt x="317" y="359"/>
                  </a:lnTo>
                  <a:cubicBezTo>
                    <a:pt x="380" y="338"/>
                    <a:pt x="443" y="317"/>
                    <a:pt x="485" y="274"/>
                  </a:cubicBezTo>
                  <a:cubicBezTo>
                    <a:pt x="485" y="253"/>
                    <a:pt x="485" y="232"/>
                    <a:pt x="485" y="211"/>
                  </a:cubicBezTo>
                  <a:cubicBezTo>
                    <a:pt x="475" y="201"/>
                    <a:pt x="459" y="195"/>
                    <a:pt x="443" y="195"/>
                  </a:cubicBezTo>
                  <a:cubicBezTo>
                    <a:pt x="427" y="195"/>
                    <a:pt x="412" y="201"/>
                    <a:pt x="401" y="211"/>
                  </a:cubicBezTo>
                  <a:cubicBezTo>
                    <a:pt x="375" y="237"/>
                    <a:pt x="333" y="255"/>
                    <a:pt x="290" y="255"/>
                  </a:cubicBezTo>
                  <a:cubicBezTo>
                    <a:pt x="263" y="255"/>
                    <a:pt x="236" y="248"/>
                    <a:pt x="211" y="232"/>
                  </a:cubicBezTo>
                  <a:cubicBezTo>
                    <a:pt x="148" y="211"/>
                    <a:pt x="106" y="127"/>
                    <a:pt x="127" y="64"/>
                  </a:cubicBezTo>
                  <a:cubicBezTo>
                    <a:pt x="127" y="21"/>
                    <a:pt x="106" y="0"/>
                    <a:pt x="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2053;p36">
              <a:extLst>
                <a:ext uri="{FF2B5EF4-FFF2-40B4-BE49-F238E27FC236}">
                  <a16:creationId xmlns:a16="http://schemas.microsoft.com/office/drawing/2014/main" id="{E582E3B2-906F-4605-ABD3-A7E885196687}"/>
                </a:ext>
              </a:extLst>
            </p:cNvPr>
            <p:cNvSpPr/>
            <p:nvPr/>
          </p:nvSpPr>
          <p:spPr>
            <a:xfrm>
              <a:off x="7120525" y="3532825"/>
              <a:ext cx="13200" cy="7325"/>
            </a:xfrm>
            <a:custGeom>
              <a:avLst/>
              <a:gdLst/>
              <a:ahLst/>
              <a:cxnLst/>
              <a:rect l="l" t="t" r="r" b="b"/>
              <a:pathLst>
                <a:path w="528" h="293" extrusionOk="0">
                  <a:moveTo>
                    <a:pt x="61" y="0"/>
                  </a:moveTo>
                  <a:cubicBezTo>
                    <a:pt x="48" y="0"/>
                    <a:pt x="32" y="6"/>
                    <a:pt x="21" y="16"/>
                  </a:cubicBezTo>
                  <a:cubicBezTo>
                    <a:pt x="0" y="16"/>
                    <a:pt x="0" y="58"/>
                    <a:pt x="21" y="80"/>
                  </a:cubicBezTo>
                  <a:cubicBezTo>
                    <a:pt x="80" y="158"/>
                    <a:pt x="158" y="292"/>
                    <a:pt x="305" y="292"/>
                  </a:cubicBezTo>
                  <a:cubicBezTo>
                    <a:pt x="316" y="292"/>
                    <a:pt x="326" y="292"/>
                    <a:pt x="337" y="290"/>
                  </a:cubicBezTo>
                  <a:cubicBezTo>
                    <a:pt x="380" y="290"/>
                    <a:pt x="422" y="269"/>
                    <a:pt x="485" y="227"/>
                  </a:cubicBezTo>
                  <a:cubicBezTo>
                    <a:pt x="506" y="227"/>
                    <a:pt x="527" y="185"/>
                    <a:pt x="506" y="164"/>
                  </a:cubicBezTo>
                  <a:cubicBezTo>
                    <a:pt x="485" y="143"/>
                    <a:pt x="464" y="143"/>
                    <a:pt x="443" y="143"/>
                  </a:cubicBezTo>
                  <a:cubicBezTo>
                    <a:pt x="384" y="175"/>
                    <a:pt x="337" y="190"/>
                    <a:pt x="298" y="190"/>
                  </a:cubicBezTo>
                  <a:cubicBezTo>
                    <a:pt x="210" y="190"/>
                    <a:pt x="157" y="118"/>
                    <a:pt x="85" y="16"/>
                  </a:cubicBezTo>
                  <a:cubicBezTo>
                    <a:pt x="85" y="6"/>
                    <a:pt x="74"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2054;p36">
              <a:extLst>
                <a:ext uri="{FF2B5EF4-FFF2-40B4-BE49-F238E27FC236}">
                  <a16:creationId xmlns:a16="http://schemas.microsoft.com/office/drawing/2014/main" id="{7B64F44F-6BBA-4C0B-A34C-E09D8210F366}"/>
                </a:ext>
              </a:extLst>
            </p:cNvPr>
            <p:cNvSpPr/>
            <p:nvPr/>
          </p:nvSpPr>
          <p:spPr>
            <a:xfrm>
              <a:off x="7026200" y="3462625"/>
              <a:ext cx="13200" cy="7925"/>
            </a:xfrm>
            <a:custGeom>
              <a:avLst/>
              <a:gdLst/>
              <a:ahLst/>
              <a:cxnLst/>
              <a:rect l="l" t="t" r="r" b="b"/>
              <a:pathLst>
                <a:path w="528" h="317" extrusionOk="0">
                  <a:moveTo>
                    <a:pt x="338" y="0"/>
                  </a:moveTo>
                  <a:lnTo>
                    <a:pt x="1" y="42"/>
                  </a:lnTo>
                  <a:lnTo>
                    <a:pt x="43" y="316"/>
                  </a:lnTo>
                  <a:lnTo>
                    <a:pt x="380" y="274"/>
                  </a:lnTo>
                  <a:cubicBezTo>
                    <a:pt x="485" y="274"/>
                    <a:pt x="528" y="169"/>
                    <a:pt x="485" y="84"/>
                  </a:cubicBezTo>
                  <a:cubicBezTo>
                    <a:pt x="464" y="21"/>
                    <a:pt x="401" y="0"/>
                    <a:pt x="338"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2055;p36">
              <a:extLst>
                <a:ext uri="{FF2B5EF4-FFF2-40B4-BE49-F238E27FC236}">
                  <a16:creationId xmlns:a16="http://schemas.microsoft.com/office/drawing/2014/main" id="{1EF89B2D-D00C-4A79-B457-0446419C2FEC}"/>
                </a:ext>
              </a:extLst>
            </p:cNvPr>
            <p:cNvSpPr/>
            <p:nvPr/>
          </p:nvSpPr>
          <p:spPr>
            <a:xfrm>
              <a:off x="7032000" y="3481575"/>
              <a:ext cx="15825" cy="11625"/>
            </a:xfrm>
            <a:custGeom>
              <a:avLst/>
              <a:gdLst/>
              <a:ahLst/>
              <a:cxnLst/>
              <a:rect l="l" t="t" r="r" b="b"/>
              <a:pathLst>
                <a:path w="633" h="465" extrusionOk="0">
                  <a:moveTo>
                    <a:pt x="464" y="1"/>
                  </a:moveTo>
                  <a:lnTo>
                    <a:pt x="211" y="127"/>
                  </a:lnTo>
                  <a:lnTo>
                    <a:pt x="0" y="212"/>
                  </a:lnTo>
                  <a:lnTo>
                    <a:pt x="106" y="465"/>
                  </a:lnTo>
                  <a:lnTo>
                    <a:pt x="317" y="380"/>
                  </a:lnTo>
                  <a:lnTo>
                    <a:pt x="591" y="254"/>
                  </a:lnTo>
                  <a:cubicBezTo>
                    <a:pt x="633" y="254"/>
                    <a:pt x="633" y="191"/>
                    <a:pt x="633" y="169"/>
                  </a:cubicBezTo>
                  <a:lnTo>
                    <a:pt x="612" y="169"/>
                  </a:lnTo>
                  <a:cubicBezTo>
                    <a:pt x="612" y="127"/>
                    <a:pt x="591" y="85"/>
                    <a:pt x="570" y="43"/>
                  </a:cubicBezTo>
                  <a:cubicBezTo>
                    <a:pt x="548" y="1"/>
                    <a:pt x="506" y="1"/>
                    <a:pt x="464"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2056;p36">
              <a:extLst>
                <a:ext uri="{FF2B5EF4-FFF2-40B4-BE49-F238E27FC236}">
                  <a16:creationId xmlns:a16="http://schemas.microsoft.com/office/drawing/2014/main" id="{B0AC8275-1305-4E98-A743-4F9159FEF679}"/>
                </a:ext>
              </a:extLst>
            </p:cNvPr>
            <p:cNvSpPr/>
            <p:nvPr/>
          </p:nvSpPr>
          <p:spPr>
            <a:xfrm>
              <a:off x="7044650" y="3499675"/>
              <a:ext cx="15300" cy="12500"/>
            </a:xfrm>
            <a:custGeom>
              <a:avLst/>
              <a:gdLst/>
              <a:ahLst/>
              <a:cxnLst/>
              <a:rect l="l" t="t" r="r" b="b"/>
              <a:pathLst>
                <a:path w="612" h="500" extrusionOk="0">
                  <a:moveTo>
                    <a:pt x="457" y="1"/>
                  </a:moveTo>
                  <a:cubicBezTo>
                    <a:pt x="432" y="1"/>
                    <a:pt x="406" y="6"/>
                    <a:pt x="380" y="15"/>
                  </a:cubicBezTo>
                  <a:lnTo>
                    <a:pt x="190" y="141"/>
                  </a:lnTo>
                  <a:lnTo>
                    <a:pt x="0" y="267"/>
                  </a:lnTo>
                  <a:lnTo>
                    <a:pt x="148" y="499"/>
                  </a:lnTo>
                  <a:lnTo>
                    <a:pt x="338" y="373"/>
                  </a:lnTo>
                  <a:lnTo>
                    <a:pt x="527" y="267"/>
                  </a:lnTo>
                  <a:cubicBezTo>
                    <a:pt x="612" y="204"/>
                    <a:pt x="612" y="99"/>
                    <a:pt x="548" y="36"/>
                  </a:cubicBezTo>
                  <a:cubicBezTo>
                    <a:pt x="524" y="11"/>
                    <a:pt x="492" y="1"/>
                    <a:pt x="457"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2057;p36">
              <a:extLst>
                <a:ext uri="{FF2B5EF4-FFF2-40B4-BE49-F238E27FC236}">
                  <a16:creationId xmlns:a16="http://schemas.microsoft.com/office/drawing/2014/main" id="{104F24E6-1E80-47D1-B2D5-A3430D719178}"/>
                </a:ext>
              </a:extLst>
            </p:cNvPr>
            <p:cNvSpPr/>
            <p:nvPr/>
          </p:nvSpPr>
          <p:spPr>
            <a:xfrm>
              <a:off x="7060975" y="3512325"/>
              <a:ext cx="14250" cy="13025"/>
            </a:xfrm>
            <a:custGeom>
              <a:avLst/>
              <a:gdLst/>
              <a:ahLst/>
              <a:cxnLst/>
              <a:rect l="l" t="t" r="r" b="b"/>
              <a:pathLst>
                <a:path w="570" h="521" extrusionOk="0">
                  <a:moveTo>
                    <a:pt x="424" y="0"/>
                  </a:moveTo>
                  <a:cubicBezTo>
                    <a:pt x="391" y="0"/>
                    <a:pt x="354" y="11"/>
                    <a:pt x="317" y="35"/>
                  </a:cubicBezTo>
                  <a:lnTo>
                    <a:pt x="169" y="162"/>
                  </a:lnTo>
                  <a:lnTo>
                    <a:pt x="1" y="309"/>
                  </a:lnTo>
                  <a:lnTo>
                    <a:pt x="169" y="520"/>
                  </a:lnTo>
                  <a:lnTo>
                    <a:pt x="359" y="373"/>
                  </a:lnTo>
                  <a:lnTo>
                    <a:pt x="506" y="246"/>
                  </a:lnTo>
                  <a:cubicBezTo>
                    <a:pt x="570" y="183"/>
                    <a:pt x="570" y="78"/>
                    <a:pt x="485" y="14"/>
                  </a:cubicBezTo>
                  <a:cubicBezTo>
                    <a:pt x="468" y="6"/>
                    <a:pt x="447" y="0"/>
                    <a:pt x="424"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2058;p36">
              <a:extLst>
                <a:ext uri="{FF2B5EF4-FFF2-40B4-BE49-F238E27FC236}">
                  <a16:creationId xmlns:a16="http://schemas.microsoft.com/office/drawing/2014/main" id="{89B39113-9052-45FB-B1D1-83A18B0E8B82}"/>
                </a:ext>
              </a:extLst>
            </p:cNvPr>
            <p:cNvSpPr/>
            <p:nvPr/>
          </p:nvSpPr>
          <p:spPr>
            <a:xfrm>
              <a:off x="7079950" y="3523525"/>
              <a:ext cx="14250" cy="13925"/>
            </a:xfrm>
            <a:custGeom>
              <a:avLst/>
              <a:gdLst/>
              <a:ahLst/>
              <a:cxnLst/>
              <a:rect l="l" t="t" r="r" b="b"/>
              <a:pathLst>
                <a:path w="570" h="557" extrusionOk="0">
                  <a:moveTo>
                    <a:pt x="393" y="1"/>
                  </a:moveTo>
                  <a:cubicBezTo>
                    <a:pt x="349" y="1"/>
                    <a:pt x="311" y="20"/>
                    <a:pt x="295" y="51"/>
                  </a:cubicBezTo>
                  <a:lnTo>
                    <a:pt x="148" y="199"/>
                  </a:lnTo>
                  <a:lnTo>
                    <a:pt x="0" y="388"/>
                  </a:lnTo>
                  <a:lnTo>
                    <a:pt x="211" y="557"/>
                  </a:lnTo>
                  <a:lnTo>
                    <a:pt x="380" y="367"/>
                  </a:lnTo>
                  <a:lnTo>
                    <a:pt x="506" y="220"/>
                  </a:lnTo>
                  <a:cubicBezTo>
                    <a:pt x="569" y="156"/>
                    <a:pt x="527" y="30"/>
                    <a:pt x="443" y="9"/>
                  </a:cubicBezTo>
                  <a:cubicBezTo>
                    <a:pt x="426" y="3"/>
                    <a:pt x="409" y="1"/>
                    <a:pt x="393"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2059;p36">
              <a:extLst>
                <a:ext uri="{FF2B5EF4-FFF2-40B4-BE49-F238E27FC236}">
                  <a16:creationId xmlns:a16="http://schemas.microsoft.com/office/drawing/2014/main" id="{02D3B01F-9F74-4251-B51E-9BC68CE55492}"/>
                </a:ext>
              </a:extLst>
            </p:cNvPr>
            <p:cNvSpPr/>
            <p:nvPr/>
          </p:nvSpPr>
          <p:spPr>
            <a:xfrm>
              <a:off x="7101550" y="3530450"/>
              <a:ext cx="10025" cy="11225"/>
            </a:xfrm>
            <a:custGeom>
              <a:avLst/>
              <a:gdLst/>
              <a:ahLst/>
              <a:cxnLst/>
              <a:rect l="l" t="t" r="r" b="b"/>
              <a:pathLst>
                <a:path w="401" h="449" extrusionOk="0">
                  <a:moveTo>
                    <a:pt x="239" y="0"/>
                  </a:moveTo>
                  <a:cubicBezTo>
                    <a:pt x="183" y="0"/>
                    <a:pt x="123" y="38"/>
                    <a:pt x="106" y="90"/>
                  </a:cubicBezTo>
                  <a:lnTo>
                    <a:pt x="85" y="111"/>
                  </a:lnTo>
                  <a:lnTo>
                    <a:pt x="1" y="322"/>
                  </a:lnTo>
                  <a:lnTo>
                    <a:pt x="253" y="449"/>
                  </a:lnTo>
                  <a:lnTo>
                    <a:pt x="359" y="217"/>
                  </a:lnTo>
                  <a:lnTo>
                    <a:pt x="359" y="196"/>
                  </a:lnTo>
                  <a:cubicBezTo>
                    <a:pt x="401" y="132"/>
                    <a:pt x="359" y="27"/>
                    <a:pt x="296" y="6"/>
                  </a:cubicBezTo>
                  <a:lnTo>
                    <a:pt x="275" y="6"/>
                  </a:lnTo>
                  <a:cubicBezTo>
                    <a:pt x="263" y="2"/>
                    <a:pt x="251" y="0"/>
                    <a:pt x="239"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2060;p36">
              <a:extLst>
                <a:ext uri="{FF2B5EF4-FFF2-40B4-BE49-F238E27FC236}">
                  <a16:creationId xmlns:a16="http://schemas.microsoft.com/office/drawing/2014/main" id="{8ECC9B8E-A471-4FE9-BDD1-10A2712F3991}"/>
                </a:ext>
              </a:extLst>
            </p:cNvPr>
            <p:cNvSpPr/>
            <p:nvPr/>
          </p:nvSpPr>
          <p:spPr>
            <a:xfrm>
              <a:off x="7121575" y="3535325"/>
              <a:ext cx="8450" cy="8450"/>
            </a:xfrm>
            <a:custGeom>
              <a:avLst/>
              <a:gdLst/>
              <a:ahLst/>
              <a:cxnLst/>
              <a:rect l="l" t="t" r="r" b="b"/>
              <a:pathLst>
                <a:path w="338" h="338" extrusionOk="0">
                  <a:moveTo>
                    <a:pt x="64" y="1"/>
                  </a:moveTo>
                  <a:lnTo>
                    <a:pt x="43" y="64"/>
                  </a:lnTo>
                  <a:lnTo>
                    <a:pt x="0" y="296"/>
                  </a:lnTo>
                  <a:lnTo>
                    <a:pt x="274" y="338"/>
                  </a:lnTo>
                  <a:lnTo>
                    <a:pt x="317" y="106"/>
                  </a:lnTo>
                  <a:lnTo>
                    <a:pt x="338" y="64"/>
                  </a:lnTo>
                  <a:cubicBezTo>
                    <a:pt x="253" y="43"/>
                    <a:pt x="148" y="22"/>
                    <a:pt x="64" y="1"/>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2061;p36">
              <a:extLst>
                <a:ext uri="{FF2B5EF4-FFF2-40B4-BE49-F238E27FC236}">
                  <a16:creationId xmlns:a16="http://schemas.microsoft.com/office/drawing/2014/main" id="{0B81123C-2EFF-43D0-B62C-60B4C373B6D2}"/>
                </a:ext>
              </a:extLst>
            </p:cNvPr>
            <p:cNvSpPr/>
            <p:nvPr/>
          </p:nvSpPr>
          <p:spPr>
            <a:xfrm>
              <a:off x="7021450" y="3462000"/>
              <a:ext cx="11100" cy="10200"/>
            </a:xfrm>
            <a:custGeom>
              <a:avLst/>
              <a:gdLst/>
              <a:ahLst/>
              <a:cxnLst/>
              <a:rect l="l" t="t" r="r" b="b"/>
              <a:pathLst>
                <a:path w="444" h="408" extrusionOk="0">
                  <a:moveTo>
                    <a:pt x="245" y="1"/>
                  </a:moveTo>
                  <a:cubicBezTo>
                    <a:pt x="234" y="1"/>
                    <a:pt x="223" y="2"/>
                    <a:pt x="212" y="4"/>
                  </a:cubicBezTo>
                  <a:cubicBezTo>
                    <a:pt x="85" y="4"/>
                    <a:pt x="1" y="109"/>
                    <a:pt x="22" y="236"/>
                  </a:cubicBezTo>
                  <a:cubicBezTo>
                    <a:pt x="41" y="330"/>
                    <a:pt x="111" y="408"/>
                    <a:pt x="216" y="408"/>
                  </a:cubicBezTo>
                  <a:cubicBezTo>
                    <a:pt x="228" y="408"/>
                    <a:pt x="241" y="407"/>
                    <a:pt x="254" y="404"/>
                  </a:cubicBezTo>
                  <a:cubicBezTo>
                    <a:pt x="359" y="404"/>
                    <a:pt x="444" y="299"/>
                    <a:pt x="444" y="173"/>
                  </a:cubicBezTo>
                  <a:cubicBezTo>
                    <a:pt x="425" y="78"/>
                    <a:pt x="338"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2062;p36">
              <a:extLst>
                <a:ext uri="{FF2B5EF4-FFF2-40B4-BE49-F238E27FC236}">
                  <a16:creationId xmlns:a16="http://schemas.microsoft.com/office/drawing/2014/main" id="{9709592B-5B1A-4CC9-AE3E-74D3B21C2391}"/>
                </a:ext>
              </a:extLst>
            </p:cNvPr>
            <p:cNvSpPr/>
            <p:nvPr/>
          </p:nvSpPr>
          <p:spPr>
            <a:xfrm>
              <a:off x="7027775" y="3484875"/>
              <a:ext cx="11625" cy="10300"/>
            </a:xfrm>
            <a:custGeom>
              <a:avLst/>
              <a:gdLst/>
              <a:ahLst/>
              <a:cxnLst/>
              <a:rect l="l" t="t" r="r" b="b"/>
              <a:pathLst>
                <a:path w="465" h="412" extrusionOk="0">
                  <a:moveTo>
                    <a:pt x="232" y="0"/>
                  </a:moveTo>
                  <a:cubicBezTo>
                    <a:pt x="204" y="0"/>
                    <a:pt x="176" y="6"/>
                    <a:pt x="148" y="16"/>
                  </a:cubicBezTo>
                  <a:cubicBezTo>
                    <a:pt x="43" y="59"/>
                    <a:pt x="1" y="185"/>
                    <a:pt x="43" y="290"/>
                  </a:cubicBezTo>
                  <a:cubicBezTo>
                    <a:pt x="74" y="369"/>
                    <a:pt x="152" y="412"/>
                    <a:pt x="233" y="412"/>
                  </a:cubicBezTo>
                  <a:cubicBezTo>
                    <a:pt x="261" y="412"/>
                    <a:pt x="290" y="407"/>
                    <a:pt x="317" y="396"/>
                  </a:cubicBezTo>
                  <a:cubicBezTo>
                    <a:pt x="422" y="354"/>
                    <a:pt x="465" y="227"/>
                    <a:pt x="422" y="122"/>
                  </a:cubicBezTo>
                  <a:cubicBezTo>
                    <a:pt x="391" y="44"/>
                    <a:pt x="31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2063;p36">
              <a:extLst>
                <a:ext uri="{FF2B5EF4-FFF2-40B4-BE49-F238E27FC236}">
                  <a16:creationId xmlns:a16="http://schemas.microsoft.com/office/drawing/2014/main" id="{72DDDAFC-B55D-4E7C-8B68-C2129855DB3A}"/>
                </a:ext>
              </a:extLst>
            </p:cNvPr>
            <p:cNvSpPr/>
            <p:nvPr/>
          </p:nvSpPr>
          <p:spPr>
            <a:xfrm>
              <a:off x="7040950" y="3503875"/>
              <a:ext cx="11625" cy="10225"/>
            </a:xfrm>
            <a:custGeom>
              <a:avLst/>
              <a:gdLst/>
              <a:ahLst/>
              <a:cxnLst/>
              <a:rect l="l" t="t" r="r" b="b"/>
              <a:pathLst>
                <a:path w="465" h="409" extrusionOk="0">
                  <a:moveTo>
                    <a:pt x="250" y="1"/>
                  </a:moveTo>
                  <a:cubicBezTo>
                    <a:pt x="209" y="1"/>
                    <a:pt x="167" y="12"/>
                    <a:pt x="127" y="36"/>
                  </a:cubicBezTo>
                  <a:cubicBezTo>
                    <a:pt x="22" y="78"/>
                    <a:pt x="1" y="205"/>
                    <a:pt x="64" y="310"/>
                  </a:cubicBezTo>
                  <a:cubicBezTo>
                    <a:pt x="104" y="376"/>
                    <a:pt x="168" y="409"/>
                    <a:pt x="231" y="409"/>
                  </a:cubicBezTo>
                  <a:cubicBezTo>
                    <a:pt x="269" y="409"/>
                    <a:pt x="306" y="397"/>
                    <a:pt x="338" y="373"/>
                  </a:cubicBezTo>
                  <a:cubicBezTo>
                    <a:pt x="443" y="310"/>
                    <a:pt x="464" y="184"/>
                    <a:pt x="422" y="99"/>
                  </a:cubicBezTo>
                  <a:cubicBezTo>
                    <a:pt x="383" y="34"/>
                    <a:pt x="319" y="1"/>
                    <a:pt x="2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2064;p36">
              <a:extLst>
                <a:ext uri="{FF2B5EF4-FFF2-40B4-BE49-F238E27FC236}">
                  <a16:creationId xmlns:a16="http://schemas.microsoft.com/office/drawing/2014/main" id="{E89ED795-342B-4BF2-A75F-166AA1A77C8C}"/>
                </a:ext>
              </a:extLst>
            </p:cNvPr>
            <p:cNvSpPr/>
            <p:nvPr/>
          </p:nvSpPr>
          <p:spPr>
            <a:xfrm>
              <a:off x="7057825" y="3517125"/>
              <a:ext cx="11600" cy="10600"/>
            </a:xfrm>
            <a:custGeom>
              <a:avLst/>
              <a:gdLst/>
              <a:ahLst/>
              <a:cxnLst/>
              <a:rect l="l" t="t" r="r" b="b"/>
              <a:pathLst>
                <a:path w="464" h="424" extrusionOk="0">
                  <a:moveTo>
                    <a:pt x="228" y="1"/>
                  </a:moveTo>
                  <a:cubicBezTo>
                    <a:pt x="181" y="1"/>
                    <a:pt x="131" y="17"/>
                    <a:pt x="85" y="54"/>
                  </a:cubicBezTo>
                  <a:cubicBezTo>
                    <a:pt x="0" y="138"/>
                    <a:pt x="0" y="265"/>
                    <a:pt x="63" y="349"/>
                  </a:cubicBezTo>
                  <a:cubicBezTo>
                    <a:pt x="111" y="397"/>
                    <a:pt x="171" y="424"/>
                    <a:pt x="230" y="424"/>
                  </a:cubicBezTo>
                  <a:cubicBezTo>
                    <a:pt x="276" y="424"/>
                    <a:pt x="322" y="407"/>
                    <a:pt x="358" y="370"/>
                  </a:cubicBezTo>
                  <a:cubicBezTo>
                    <a:pt x="443" y="286"/>
                    <a:pt x="464" y="160"/>
                    <a:pt x="380" y="75"/>
                  </a:cubicBezTo>
                  <a:cubicBezTo>
                    <a:pt x="344" y="28"/>
                    <a:pt x="289"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2065;p36">
              <a:extLst>
                <a:ext uri="{FF2B5EF4-FFF2-40B4-BE49-F238E27FC236}">
                  <a16:creationId xmlns:a16="http://schemas.microsoft.com/office/drawing/2014/main" id="{0D630D1B-CF47-4652-97C2-C3D07FD13C0D}"/>
                </a:ext>
              </a:extLst>
            </p:cNvPr>
            <p:cNvSpPr/>
            <p:nvPr/>
          </p:nvSpPr>
          <p:spPr>
            <a:xfrm>
              <a:off x="7077325" y="3529775"/>
              <a:ext cx="11600" cy="10350"/>
            </a:xfrm>
            <a:custGeom>
              <a:avLst/>
              <a:gdLst/>
              <a:ahLst/>
              <a:cxnLst/>
              <a:rect l="l" t="t" r="r" b="b"/>
              <a:pathLst>
                <a:path w="464" h="414" extrusionOk="0">
                  <a:moveTo>
                    <a:pt x="230" y="0"/>
                  </a:moveTo>
                  <a:cubicBezTo>
                    <a:pt x="171" y="0"/>
                    <a:pt x="111" y="28"/>
                    <a:pt x="63" y="75"/>
                  </a:cubicBezTo>
                  <a:cubicBezTo>
                    <a:pt x="0" y="159"/>
                    <a:pt x="0" y="286"/>
                    <a:pt x="84" y="370"/>
                  </a:cubicBezTo>
                  <a:cubicBezTo>
                    <a:pt x="130" y="398"/>
                    <a:pt x="180" y="413"/>
                    <a:pt x="227" y="413"/>
                  </a:cubicBezTo>
                  <a:cubicBezTo>
                    <a:pt x="288" y="413"/>
                    <a:pt x="344" y="387"/>
                    <a:pt x="379" y="328"/>
                  </a:cubicBezTo>
                  <a:cubicBezTo>
                    <a:pt x="464" y="244"/>
                    <a:pt x="443" y="117"/>
                    <a:pt x="358" y="54"/>
                  </a:cubicBezTo>
                  <a:cubicBezTo>
                    <a:pt x="321" y="17"/>
                    <a:pt x="276"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2066;p36">
              <a:extLst>
                <a:ext uri="{FF2B5EF4-FFF2-40B4-BE49-F238E27FC236}">
                  <a16:creationId xmlns:a16="http://schemas.microsoft.com/office/drawing/2014/main" id="{A446CA51-73D6-45A3-801A-D2078814A8D0}"/>
                </a:ext>
              </a:extLst>
            </p:cNvPr>
            <p:cNvSpPr/>
            <p:nvPr/>
          </p:nvSpPr>
          <p:spPr>
            <a:xfrm>
              <a:off x="7098925" y="3534400"/>
              <a:ext cx="12125" cy="10325"/>
            </a:xfrm>
            <a:custGeom>
              <a:avLst/>
              <a:gdLst/>
              <a:ahLst/>
              <a:cxnLst/>
              <a:rect l="l" t="t" r="r" b="b"/>
              <a:pathLst>
                <a:path w="485" h="413" extrusionOk="0">
                  <a:moveTo>
                    <a:pt x="244" y="0"/>
                  </a:moveTo>
                  <a:cubicBezTo>
                    <a:pt x="171" y="0"/>
                    <a:pt x="89" y="44"/>
                    <a:pt x="42" y="122"/>
                  </a:cubicBezTo>
                  <a:cubicBezTo>
                    <a:pt x="0" y="227"/>
                    <a:pt x="42" y="354"/>
                    <a:pt x="148" y="396"/>
                  </a:cubicBezTo>
                  <a:cubicBezTo>
                    <a:pt x="175" y="407"/>
                    <a:pt x="204" y="412"/>
                    <a:pt x="232" y="412"/>
                  </a:cubicBezTo>
                  <a:cubicBezTo>
                    <a:pt x="313" y="412"/>
                    <a:pt x="390" y="369"/>
                    <a:pt x="422" y="291"/>
                  </a:cubicBezTo>
                  <a:cubicBezTo>
                    <a:pt x="485" y="185"/>
                    <a:pt x="422" y="59"/>
                    <a:pt x="316" y="17"/>
                  </a:cubicBezTo>
                  <a:cubicBezTo>
                    <a:pt x="295" y="6"/>
                    <a:pt x="270"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2067;p36">
              <a:extLst>
                <a:ext uri="{FF2B5EF4-FFF2-40B4-BE49-F238E27FC236}">
                  <a16:creationId xmlns:a16="http://schemas.microsoft.com/office/drawing/2014/main" id="{BFC7E39B-8838-481A-B8BE-B825AA157540}"/>
                </a:ext>
              </a:extLst>
            </p:cNvPr>
            <p:cNvSpPr/>
            <p:nvPr/>
          </p:nvSpPr>
          <p:spPr>
            <a:xfrm>
              <a:off x="7119475" y="3537850"/>
              <a:ext cx="11600" cy="10225"/>
            </a:xfrm>
            <a:custGeom>
              <a:avLst/>
              <a:gdLst/>
              <a:ahLst/>
              <a:cxnLst/>
              <a:rect l="l" t="t" r="r" b="b"/>
              <a:pathLst>
                <a:path w="464" h="409" extrusionOk="0">
                  <a:moveTo>
                    <a:pt x="226" y="1"/>
                  </a:moveTo>
                  <a:cubicBezTo>
                    <a:pt x="122" y="1"/>
                    <a:pt x="40" y="61"/>
                    <a:pt x="21" y="153"/>
                  </a:cubicBezTo>
                  <a:cubicBezTo>
                    <a:pt x="0" y="279"/>
                    <a:pt x="84" y="384"/>
                    <a:pt x="190" y="405"/>
                  </a:cubicBezTo>
                  <a:cubicBezTo>
                    <a:pt x="201" y="408"/>
                    <a:pt x="212" y="409"/>
                    <a:pt x="223" y="409"/>
                  </a:cubicBezTo>
                  <a:cubicBezTo>
                    <a:pt x="316" y="409"/>
                    <a:pt x="403" y="331"/>
                    <a:pt x="422" y="237"/>
                  </a:cubicBezTo>
                  <a:cubicBezTo>
                    <a:pt x="464" y="131"/>
                    <a:pt x="379" y="26"/>
                    <a:pt x="274" y="5"/>
                  </a:cubicBezTo>
                  <a:cubicBezTo>
                    <a:pt x="258" y="2"/>
                    <a:pt x="242" y="1"/>
                    <a:pt x="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2068;p36">
              <a:extLst>
                <a:ext uri="{FF2B5EF4-FFF2-40B4-BE49-F238E27FC236}">
                  <a16:creationId xmlns:a16="http://schemas.microsoft.com/office/drawing/2014/main" id="{8A3D0A6D-F7EA-4584-84B8-B31F018FFF40}"/>
                </a:ext>
              </a:extLst>
            </p:cNvPr>
            <p:cNvSpPr/>
            <p:nvPr/>
          </p:nvSpPr>
          <p:spPr>
            <a:xfrm>
              <a:off x="6948225" y="3576425"/>
              <a:ext cx="241350" cy="50075"/>
            </a:xfrm>
            <a:custGeom>
              <a:avLst/>
              <a:gdLst/>
              <a:ahLst/>
              <a:cxnLst/>
              <a:rect l="l" t="t" r="r" b="b"/>
              <a:pathLst>
                <a:path w="9654" h="2003" extrusionOk="0">
                  <a:moveTo>
                    <a:pt x="9590" y="1"/>
                  </a:moveTo>
                  <a:cubicBezTo>
                    <a:pt x="8391" y="600"/>
                    <a:pt x="6593" y="966"/>
                    <a:pt x="5556" y="966"/>
                  </a:cubicBezTo>
                  <a:cubicBezTo>
                    <a:pt x="5427" y="966"/>
                    <a:pt x="5309" y="961"/>
                    <a:pt x="5206" y="949"/>
                  </a:cubicBezTo>
                  <a:cubicBezTo>
                    <a:pt x="4957" y="917"/>
                    <a:pt x="4744" y="902"/>
                    <a:pt x="4550" y="902"/>
                  </a:cubicBezTo>
                  <a:cubicBezTo>
                    <a:pt x="3855" y="902"/>
                    <a:pt x="3405" y="1095"/>
                    <a:pt x="2466" y="1392"/>
                  </a:cubicBezTo>
                  <a:cubicBezTo>
                    <a:pt x="2137" y="1496"/>
                    <a:pt x="1776" y="1533"/>
                    <a:pt x="1428" y="1533"/>
                  </a:cubicBezTo>
                  <a:cubicBezTo>
                    <a:pt x="862" y="1533"/>
                    <a:pt x="326" y="1436"/>
                    <a:pt x="0" y="1370"/>
                  </a:cubicBezTo>
                  <a:lnTo>
                    <a:pt x="0" y="1581"/>
                  </a:lnTo>
                  <a:lnTo>
                    <a:pt x="380" y="1876"/>
                  </a:lnTo>
                  <a:lnTo>
                    <a:pt x="485" y="1750"/>
                  </a:lnTo>
                  <a:lnTo>
                    <a:pt x="738" y="1792"/>
                  </a:lnTo>
                  <a:lnTo>
                    <a:pt x="780" y="2003"/>
                  </a:lnTo>
                  <a:lnTo>
                    <a:pt x="1497" y="1918"/>
                  </a:lnTo>
                  <a:lnTo>
                    <a:pt x="1476" y="1729"/>
                  </a:lnTo>
                  <a:lnTo>
                    <a:pt x="1771" y="1687"/>
                  </a:lnTo>
                  <a:lnTo>
                    <a:pt x="1792" y="1876"/>
                  </a:lnTo>
                  <a:lnTo>
                    <a:pt x="2382" y="1813"/>
                  </a:lnTo>
                  <a:lnTo>
                    <a:pt x="2361" y="1644"/>
                  </a:lnTo>
                  <a:lnTo>
                    <a:pt x="2635" y="1623"/>
                  </a:lnTo>
                  <a:lnTo>
                    <a:pt x="2656" y="1771"/>
                  </a:lnTo>
                  <a:lnTo>
                    <a:pt x="3014" y="1729"/>
                  </a:lnTo>
                  <a:lnTo>
                    <a:pt x="3120" y="1349"/>
                  </a:lnTo>
                  <a:lnTo>
                    <a:pt x="3604" y="1118"/>
                  </a:lnTo>
                  <a:lnTo>
                    <a:pt x="3604" y="1244"/>
                  </a:lnTo>
                  <a:lnTo>
                    <a:pt x="4089" y="1181"/>
                  </a:lnTo>
                  <a:lnTo>
                    <a:pt x="4173" y="1075"/>
                  </a:lnTo>
                  <a:lnTo>
                    <a:pt x="4890" y="1118"/>
                  </a:lnTo>
                  <a:lnTo>
                    <a:pt x="4890" y="1223"/>
                  </a:lnTo>
                  <a:lnTo>
                    <a:pt x="5248" y="1328"/>
                  </a:lnTo>
                  <a:lnTo>
                    <a:pt x="5290" y="1160"/>
                  </a:lnTo>
                  <a:lnTo>
                    <a:pt x="5586" y="1202"/>
                  </a:lnTo>
                  <a:lnTo>
                    <a:pt x="5670" y="1370"/>
                  </a:lnTo>
                  <a:lnTo>
                    <a:pt x="6281" y="1307"/>
                  </a:lnTo>
                  <a:lnTo>
                    <a:pt x="6386" y="1160"/>
                  </a:lnTo>
                  <a:lnTo>
                    <a:pt x="6850" y="1118"/>
                  </a:lnTo>
                  <a:lnTo>
                    <a:pt x="6871" y="1244"/>
                  </a:lnTo>
                  <a:lnTo>
                    <a:pt x="7461" y="1160"/>
                  </a:lnTo>
                  <a:lnTo>
                    <a:pt x="7461" y="970"/>
                  </a:lnTo>
                  <a:lnTo>
                    <a:pt x="8030" y="801"/>
                  </a:lnTo>
                  <a:lnTo>
                    <a:pt x="8073" y="970"/>
                  </a:lnTo>
                  <a:lnTo>
                    <a:pt x="8684" y="759"/>
                  </a:lnTo>
                  <a:lnTo>
                    <a:pt x="8642" y="548"/>
                  </a:lnTo>
                  <a:lnTo>
                    <a:pt x="9021" y="422"/>
                  </a:lnTo>
                  <a:lnTo>
                    <a:pt x="9126" y="548"/>
                  </a:lnTo>
                  <a:lnTo>
                    <a:pt x="9653" y="232"/>
                  </a:lnTo>
                  <a:lnTo>
                    <a:pt x="95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2069;p36">
              <a:extLst>
                <a:ext uri="{FF2B5EF4-FFF2-40B4-BE49-F238E27FC236}">
                  <a16:creationId xmlns:a16="http://schemas.microsoft.com/office/drawing/2014/main" id="{319B42C2-2F40-456D-8BEE-6371894F9012}"/>
                </a:ext>
              </a:extLst>
            </p:cNvPr>
            <p:cNvSpPr/>
            <p:nvPr/>
          </p:nvSpPr>
          <p:spPr>
            <a:xfrm>
              <a:off x="6957700" y="3526850"/>
              <a:ext cx="21625" cy="20675"/>
            </a:xfrm>
            <a:custGeom>
              <a:avLst/>
              <a:gdLst/>
              <a:ahLst/>
              <a:cxnLst/>
              <a:rect l="l" t="t" r="r" b="b"/>
              <a:pathLst>
                <a:path w="865" h="827" extrusionOk="0">
                  <a:moveTo>
                    <a:pt x="434" y="168"/>
                  </a:moveTo>
                  <a:cubicBezTo>
                    <a:pt x="549" y="168"/>
                    <a:pt x="656" y="266"/>
                    <a:pt x="675" y="382"/>
                  </a:cubicBezTo>
                  <a:cubicBezTo>
                    <a:pt x="696" y="529"/>
                    <a:pt x="591" y="656"/>
                    <a:pt x="443" y="656"/>
                  </a:cubicBezTo>
                  <a:cubicBezTo>
                    <a:pt x="430" y="658"/>
                    <a:pt x="418" y="659"/>
                    <a:pt x="405" y="659"/>
                  </a:cubicBezTo>
                  <a:cubicBezTo>
                    <a:pt x="292" y="659"/>
                    <a:pt x="190" y="577"/>
                    <a:pt x="190" y="445"/>
                  </a:cubicBezTo>
                  <a:cubicBezTo>
                    <a:pt x="169" y="297"/>
                    <a:pt x="254" y="192"/>
                    <a:pt x="401" y="171"/>
                  </a:cubicBezTo>
                  <a:cubicBezTo>
                    <a:pt x="412" y="169"/>
                    <a:pt x="423" y="168"/>
                    <a:pt x="434" y="168"/>
                  </a:cubicBezTo>
                  <a:close/>
                  <a:moveTo>
                    <a:pt x="419" y="1"/>
                  </a:moveTo>
                  <a:cubicBezTo>
                    <a:pt x="406" y="1"/>
                    <a:pt x="393" y="1"/>
                    <a:pt x="380" y="2"/>
                  </a:cubicBezTo>
                  <a:cubicBezTo>
                    <a:pt x="148" y="45"/>
                    <a:pt x="1" y="234"/>
                    <a:pt x="22" y="466"/>
                  </a:cubicBezTo>
                  <a:cubicBezTo>
                    <a:pt x="42" y="683"/>
                    <a:pt x="228" y="826"/>
                    <a:pt x="424" y="826"/>
                  </a:cubicBezTo>
                  <a:cubicBezTo>
                    <a:pt x="438" y="826"/>
                    <a:pt x="451" y="826"/>
                    <a:pt x="464" y="824"/>
                  </a:cubicBezTo>
                  <a:cubicBezTo>
                    <a:pt x="696" y="803"/>
                    <a:pt x="865" y="593"/>
                    <a:pt x="844" y="382"/>
                  </a:cubicBezTo>
                  <a:cubicBezTo>
                    <a:pt x="804" y="163"/>
                    <a:pt x="633" y="1"/>
                    <a:pt x="4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2070;p36">
              <a:extLst>
                <a:ext uri="{FF2B5EF4-FFF2-40B4-BE49-F238E27FC236}">
                  <a16:creationId xmlns:a16="http://schemas.microsoft.com/office/drawing/2014/main" id="{83D4F2CB-A112-47F1-850A-C5D2FBDC4514}"/>
                </a:ext>
              </a:extLst>
            </p:cNvPr>
            <p:cNvSpPr/>
            <p:nvPr/>
          </p:nvSpPr>
          <p:spPr>
            <a:xfrm>
              <a:off x="6634200" y="3349850"/>
              <a:ext cx="55325" cy="61675"/>
            </a:xfrm>
            <a:custGeom>
              <a:avLst/>
              <a:gdLst/>
              <a:ahLst/>
              <a:cxnLst/>
              <a:rect l="l" t="t" r="r" b="b"/>
              <a:pathLst>
                <a:path w="2213" h="2467" extrusionOk="0">
                  <a:moveTo>
                    <a:pt x="1749" y="1"/>
                  </a:moveTo>
                  <a:cubicBezTo>
                    <a:pt x="1517" y="1"/>
                    <a:pt x="1328" y="170"/>
                    <a:pt x="1265" y="338"/>
                  </a:cubicBezTo>
                  <a:cubicBezTo>
                    <a:pt x="1201" y="465"/>
                    <a:pt x="1159" y="612"/>
                    <a:pt x="1138" y="739"/>
                  </a:cubicBezTo>
                  <a:cubicBezTo>
                    <a:pt x="1138" y="781"/>
                    <a:pt x="1117" y="823"/>
                    <a:pt x="1117" y="865"/>
                  </a:cubicBezTo>
                  <a:cubicBezTo>
                    <a:pt x="991" y="1476"/>
                    <a:pt x="569" y="2003"/>
                    <a:pt x="0" y="2298"/>
                  </a:cubicBezTo>
                  <a:lnTo>
                    <a:pt x="84" y="2467"/>
                  </a:lnTo>
                  <a:cubicBezTo>
                    <a:pt x="696" y="2151"/>
                    <a:pt x="1159" y="1561"/>
                    <a:pt x="1307" y="886"/>
                  </a:cubicBezTo>
                  <a:cubicBezTo>
                    <a:pt x="1328" y="844"/>
                    <a:pt x="1328" y="802"/>
                    <a:pt x="1328" y="760"/>
                  </a:cubicBezTo>
                  <a:cubicBezTo>
                    <a:pt x="1349" y="633"/>
                    <a:pt x="1370" y="528"/>
                    <a:pt x="1433" y="422"/>
                  </a:cubicBezTo>
                  <a:cubicBezTo>
                    <a:pt x="1496" y="296"/>
                    <a:pt x="1602" y="191"/>
                    <a:pt x="1728" y="191"/>
                  </a:cubicBezTo>
                  <a:cubicBezTo>
                    <a:pt x="1855" y="212"/>
                    <a:pt x="1960" y="317"/>
                    <a:pt x="1981" y="443"/>
                  </a:cubicBezTo>
                  <a:cubicBezTo>
                    <a:pt x="2023" y="591"/>
                    <a:pt x="1960" y="760"/>
                    <a:pt x="1918" y="865"/>
                  </a:cubicBezTo>
                  <a:lnTo>
                    <a:pt x="2087" y="949"/>
                  </a:lnTo>
                  <a:cubicBezTo>
                    <a:pt x="2171" y="760"/>
                    <a:pt x="2213" y="570"/>
                    <a:pt x="2171" y="401"/>
                  </a:cubicBezTo>
                  <a:cubicBezTo>
                    <a:pt x="2129" y="191"/>
                    <a:pt x="1939" y="22"/>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2071;p36">
              <a:extLst>
                <a:ext uri="{FF2B5EF4-FFF2-40B4-BE49-F238E27FC236}">
                  <a16:creationId xmlns:a16="http://schemas.microsoft.com/office/drawing/2014/main" id="{915E2548-5589-4522-921A-A09009862F9F}"/>
                </a:ext>
              </a:extLst>
            </p:cNvPr>
            <p:cNvSpPr/>
            <p:nvPr/>
          </p:nvSpPr>
          <p:spPr>
            <a:xfrm>
              <a:off x="6719025" y="3373050"/>
              <a:ext cx="68000" cy="98550"/>
            </a:xfrm>
            <a:custGeom>
              <a:avLst/>
              <a:gdLst/>
              <a:ahLst/>
              <a:cxnLst/>
              <a:rect l="l" t="t" r="r" b="b"/>
              <a:pathLst>
                <a:path w="2720" h="3942" extrusionOk="0">
                  <a:moveTo>
                    <a:pt x="1665" y="0"/>
                  </a:moveTo>
                  <a:cubicBezTo>
                    <a:pt x="1433" y="169"/>
                    <a:pt x="0" y="1412"/>
                    <a:pt x="1075" y="3941"/>
                  </a:cubicBezTo>
                  <a:cubicBezTo>
                    <a:pt x="1370" y="2845"/>
                    <a:pt x="2045" y="1939"/>
                    <a:pt x="2508" y="1412"/>
                  </a:cubicBezTo>
                  <a:cubicBezTo>
                    <a:pt x="2719" y="1159"/>
                    <a:pt x="2677" y="759"/>
                    <a:pt x="2403" y="569"/>
                  </a:cubicBezTo>
                  <a:lnTo>
                    <a:pt x="1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2072;p36">
              <a:extLst>
                <a:ext uri="{FF2B5EF4-FFF2-40B4-BE49-F238E27FC236}">
                  <a16:creationId xmlns:a16="http://schemas.microsoft.com/office/drawing/2014/main" id="{20D8EA09-9040-41C7-9A0A-2EF9CA229F9D}"/>
                </a:ext>
              </a:extLst>
            </p:cNvPr>
            <p:cNvSpPr/>
            <p:nvPr/>
          </p:nvSpPr>
          <p:spPr>
            <a:xfrm>
              <a:off x="6624175" y="3348000"/>
              <a:ext cx="161250" cy="246375"/>
            </a:xfrm>
            <a:custGeom>
              <a:avLst/>
              <a:gdLst/>
              <a:ahLst/>
              <a:cxnLst/>
              <a:rect l="l" t="t" r="r" b="b"/>
              <a:pathLst>
                <a:path w="6450" h="9855" extrusionOk="0">
                  <a:moveTo>
                    <a:pt x="3377" y="1"/>
                  </a:moveTo>
                  <a:cubicBezTo>
                    <a:pt x="3165" y="1"/>
                    <a:pt x="2961" y="46"/>
                    <a:pt x="2804" y="180"/>
                  </a:cubicBezTo>
                  <a:lnTo>
                    <a:pt x="1413" y="1403"/>
                  </a:lnTo>
                  <a:lnTo>
                    <a:pt x="1244" y="1487"/>
                  </a:lnTo>
                  <a:cubicBezTo>
                    <a:pt x="696" y="2098"/>
                    <a:pt x="232" y="2857"/>
                    <a:pt x="1" y="3637"/>
                  </a:cubicBezTo>
                  <a:cubicBezTo>
                    <a:pt x="22" y="3658"/>
                    <a:pt x="22" y="3679"/>
                    <a:pt x="43" y="3679"/>
                  </a:cubicBezTo>
                  <a:cubicBezTo>
                    <a:pt x="359" y="4185"/>
                    <a:pt x="759" y="4754"/>
                    <a:pt x="1012" y="5049"/>
                  </a:cubicBezTo>
                  <a:cubicBezTo>
                    <a:pt x="1075" y="5112"/>
                    <a:pt x="1118" y="5154"/>
                    <a:pt x="1160" y="5175"/>
                  </a:cubicBezTo>
                  <a:cubicBezTo>
                    <a:pt x="1202" y="5217"/>
                    <a:pt x="1265" y="5281"/>
                    <a:pt x="1328" y="5323"/>
                  </a:cubicBezTo>
                  <a:lnTo>
                    <a:pt x="1349" y="5344"/>
                  </a:lnTo>
                  <a:cubicBezTo>
                    <a:pt x="1518" y="5534"/>
                    <a:pt x="1729" y="5765"/>
                    <a:pt x="1918" y="6039"/>
                  </a:cubicBezTo>
                  <a:lnTo>
                    <a:pt x="1961" y="6103"/>
                  </a:lnTo>
                  <a:cubicBezTo>
                    <a:pt x="1982" y="6103"/>
                    <a:pt x="1982" y="6124"/>
                    <a:pt x="2003" y="6145"/>
                  </a:cubicBezTo>
                  <a:cubicBezTo>
                    <a:pt x="2024" y="6166"/>
                    <a:pt x="2024" y="6166"/>
                    <a:pt x="2024" y="6187"/>
                  </a:cubicBezTo>
                  <a:cubicBezTo>
                    <a:pt x="2045" y="6187"/>
                    <a:pt x="2045" y="6187"/>
                    <a:pt x="2045" y="6208"/>
                  </a:cubicBezTo>
                  <a:cubicBezTo>
                    <a:pt x="2256" y="6503"/>
                    <a:pt x="2424" y="6819"/>
                    <a:pt x="2530" y="7093"/>
                  </a:cubicBezTo>
                  <a:cubicBezTo>
                    <a:pt x="3078" y="7789"/>
                    <a:pt x="4405" y="9538"/>
                    <a:pt x="5586" y="9854"/>
                  </a:cubicBezTo>
                  <a:cubicBezTo>
                    <a:pt x="5691" y="9749"/>
                    <a:pt x="6113" y="9285"/>
                    <a:pt x="6113" y="9285"/>
                  </a:cubicBezTo>
                  <a:lnTo>
                    <a:pt x="6113" y="9306"/>
                  </a:lnTo>
                  <a:cubicBezTo>
                    <a:pt x="6113" y="9306"/>
                    <a:pt x="6450" y="8969"/>
                    <a:pt x="5839" y="8042"/>
                  </a:cubicBezTo>
                  <a:cubicBezTo>
                    <a:pt x="5754" y="7915"/>
                    <a:pt x="5670" y="7747"/>
                    <a:pt x="5586" y="7557"/>
                  </a:cubicBezTo>
                  <a:cubicBezTo>
                    <a:pt x="5544" y="7473"/>
                    <a:pt x="5501" y="7388"/>
                    <a:pt x="5480" y="7304"/>
                  </a:cubicBezTo>
                  <a:cubicBezTo>
                    <a:pt x="5438" y="7220"/>
                    <a:pt x="5417" y="7135"/>
                    <a:pt x="5375" y="7051"/>
                  </a:cubicBezTo>
                  <a:cubicBezTo>
                    <a:pt x="5333" y="6903"/>
                    <a:pt x="5291" y="6756"/>
                    <a:pt x="5249" y="6608"/>
                  </a:cubicBezTo>
                  <a:cubicBezTo>
                    <a:pt x="5227" y="6524"/>
                    <a:pt x="5185" y="6419"/>
                    <a:pt x="5164" y="6334"/>
                  </a:cubicBezTo>
                  <a:cubicBezTo>
                    <a:pt x="5143" y="6187"/>
                    <a:pt x="5101" y="6060"/>
                    <a:pt x="5080" y="5913"/>
                  </a:cubicBezTo>
                  <a:cubicBezTo>
                    <a:pt x="5080" y="5808"/>
                    <a:pt x="5059" y="5723"/>
                    <a:pt x="5038" y="5618"/>
                  </a:cubicBezTo>
                  <a:cubicBezTo>
                    <a:pt x="5017" y="5491"/>
                    <a:pt x="5017" y="5344"/>
                    <a:pt x="4996" y="5217"/>
                  </a:cubicBezTo>
                  <a:lnTo>
                    <a:pt x="4996" y="5070"/>
                  </a:lnTo>
                  <a:cubicBezTo>
                    <a:pt x="4996" y="4964"/>
                    <a:pt x="4996" y="4880"/>
                    <a:pt x="4996" y="4775"/>
                  </a:cubicBezTo>
                  <a:cubicBezTo>
                    <a:pt x="4996" y="4606"/>
                    <a:pt x="4996" y="4459"/>
                    <a:pt x="5017" y="4290"/>
                  </a:cubicBezTo>
                  <a:cubicBezTo>
                    <a:pt x="5038" y="4206"/>
                    <a:pt x="5059" y="4100"/>
                    <a:pt x="5080" y="4016"/>
                  </a:cubicBezTo>
                  <a:cubicBezTo>
                    <a:pt x="5122" y="3826"/>
                    <a:pt x="5185" y="3658"/>
                    <a:pt x="5270" y="3489"/>
                  </a:cubicBezTo>
                  <a:cubicBezTo>
                    <a:pt x="5270" y="3468"/>
                    <a:pt x="5291" y="3447"/>
                    <a:pt x="5312" y="3426"/>
                  </a:cubicBezTo>
                  <a:cubicBezTo>
                    <a:pt x="5333" y="3363"/>
                    <a:pt x="5375" y="3300"/>
                    <a:pt x="5417" y="3257"/>
                  </a:cubicBezTo>
                  <a:cubicBezTo>
                    <a:pt x="5501" y="3110"/>
                    <a:pt x="5607" y="2962"/>
                    <a:pt x="5691" y="2815"/>
                  </a:cubicBezTo>
                  <a:cubicBezTo>
                    <a:pt x="5733" y="2730"/>
                    <a:pt x="5796" y="2646"/>
                    <a:pt x="5839" y="2562"/>
                  </a:cubicBezTo>
                  <a:cubicBezTo>
                    <a:pt x="5944" y="2309"/>
                    <a:pt x="5986" y="2035"/>
                    <a:pt x="5902" y="1719"/>
                  </a:cubicBezTo>
                  <a:cubicBezTo>
                    <a:pt x="5670" y="897"/>
                    <a:pt x="4701" y="265"/>
                    <a:pt x="3921" y="75"/>
                  </a:cubicBezTo>
                  <a:cubicBezTo>
                    <a:pt x="3753" y="35"/>
                    <a:pt x="3562" y="1"/>
                    <a:pt x="3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2073;p36">
              <a:extLst>
                <a:ext uri="{FF2B5EF4-FFF2-40B4-BE49-F238E27FC236}">
                  <a16:creationId xmlns:a16="http://schemas.microsoft.com/office/drawing/2014/main" id="{1F7BCCDA-B7F4-4D1C-B99F-FF135B880D67}"/>
                </a:ext>
              </a:extLst>
            </p:cNvPr>
            <p:cNvSpPr/>
            <p:nvPr/>
          </p:nvSpPr>
          <p:spPr>
            <a:xfrm>
              <a:off x="6609950" y="3385150"/>
              <a:ext cx="45350" cy="53775"/>
            </a:xfrm>
            <a:custGeom>
              <a:avLst/>
              <a:gdLst/>
              <a:ahLst/>
              <a:cxnLst/>
              <a:rect l="l" t="t" r="r" b="b"/>
              <a:pathLst>
                <a:path w="1814" h="2151" extrusionOk="0">
                  <a:moveTo>
                    <a:pt x="1813" y="1"/>
                  </a:moveTo>
                  <a:lnTo>
                    <a:pt x="844" y="486"/>
                  </a:lnTo>
                  <a:lnTo>
                    <a:pt x="822" y="507"/>
                  </a:lnTo>
                  <a:lnTo>
                    <a:pt x="1" y="1287"/>
                  </a:lnTo>
                  <a:cubicBezTo>
                    <a:pt x="1" y="1287"/>
                    <a:pt x="253" y="1687"/>
                    <a:pt x="570" y="2151"/>
                  </a:cubicBezTo>
                  <a:cubicBezTo>
                    <a:pt x="801" y="1371"/>
                    <a:pt x="1265" y="612"/>
                    <a:pt x="1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2074;p36">
              <a:extLst>
                <a:ext uri="{FF2B5EF4-FFF2-40B4-BE49-F238E27FC236}">
                  <a16:creationId xmlns:a16="http://schemas.microsoft.com/office/drawing/2014/main" id="{365EE167-3F5E-4AB5-A41F-153C80160D32}"/>
                </a:ext>
              </a:extLst>
            </p:cNvPr>
            <p:cNvSpPr/>
            <p:nvPr/>
          </p:nvSpPr>
          <p:spPr>
            <a:xfrm>
              <a:off x="6624700" y="3432475"/>
              <a:ext cx="127550" cy="145025"/>
            </a:xfrm>
            <a:custGeom>
              <a:avLst/>
              <a:gdLst/>
              <a:ahLst/>
              <a:cxnLst/>
              <a:rect l="l" t="t" r="r" b="b"/>
              <a:pathLst>
                <a:path w="5102" h="5801" extrusionOk="0">
                  <a:moveTo>
                    <a:pt x="807" y="0"/>
                  </a:moveTo>
                  <a:cubicBezTo>
                    <a:pt x="587" y="0"/>
                    <a:pt x="366" y="59"/>
                    <a:pt x="148" y="194"/>
                  </a:cubicBezTo>
                  <a:cubicBezTo>
                    <a:pt x="106" y="237"/>
                    <a:pt x="43" y="279"/>
                    <a:pt x="1" y="300"/>
                  </a:cubicBezTo>
                  <a:cubicBezTo>
                    <a:pt x="338" y="806"/>
                    <a:pt x="738" y="1375"/>
                    <a:pt x="991" y="1670"/>
                  </a:cubicBezTo>
                  <a:cubicBezTo>
                    <a:pt x="1097" y="1754"/>
                    <a:pt x="1202" y="1859"/>
                    <a:pt x="1286" y="1944"/>
                  </a:cubicBezTo>
                  <a:lnTo>
                    <a:pt x="1307" y="1965"/>
                  </a:lnTo>
                  <a:cubicBezTo>
                    <a:pt x="1328" y="1986"/>
                    <a:pt x="1328" y="1986"/>
                    <a:pt x="1328" y="1986"/>
                  </a:cubicBezTo>
                  <a:cubicBezTo>
                    <a:pt x="1539" y="2197"/>
                    <a:pt x="1729" y="2429"/>
                    <a:pt x="1897" y="2660"/>
                  </a:cubicBezTo>
                  <a:lnTo>
                    <a:pt x="1940" y="2703"/>
                  </a:lnTo>
                  <a:cubicBezTo>
                    <a:pt x="1940" y="2724"/>
                    <a:pt x="1961" y="2745"/>
                    <a:pt x="1961" y="2745"/>
                  </a:cubicBezTo>
                  <a:cubicBezTo>
                    <a:pt x="1961" y="2766"/>
                    <a:pt x="1982" y="2766"/>
                    <a:pt x="1982" y="2766"/>
                  </a:cubicBezTo>
                  <a:cubicBezTo>
                    <a:pt x="1982" y="2787"/>
                    <a:pt x="2003" y="2787"/>
                    <a:pt x="2003" y="2808"/>
                  </a:cubicBezTo>
                  <a:cubicBezTo>
                    <a:pt x="2003" y="2808"/>
                    <a:pt x="2003" y="2808"/>
                    <a:pt x="2024" y="2829"/>
                  </a:cubicBezTo>
                  <a:cubicBezTo>
                    <a:pt x="2193" y="3082"/>
                    <a:pt x="2298" y="3461"/>
                    <a:pt x="2509" y="3693"/>
                  </a:cubicBezTo>
                  <a:cubicBezTo>
                    <a:pt x="2867" y="4178"/>
                    <a:pt x="3605" y="5126"/>
                    <a:pt x="4384" y="5801"/>
                  </a:cubicBezTo>
                  <a:cubicBezTo>
                    <a:pt x="4743" y="5527"/>
                    <a:pt x="4996" y="5189"/>
                    <a:pt x="5101" y="4747"/>
                  </a:cubicBezTo>
                  <a:lnTo>
                    <a:pt x="5080" y="4747"/>
                  </a:lnTo>
                  <a:cubicBezTo>
                    <a:pt x="4532" y="4389"/>
                    <a:pt x="3457" y="3040"/>
                    <a:pt x="3099" y="2070"/>
                  </a:cubicBezTo>
                  <a:cubicBezTo>
                    <a:pt x="2787" y="1256"/>
                    <a:pt x="1820" y="0"/>
                    <a:pt x="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2075;p36">
              <a:extLst>
                <a:ext uri="{FF2B5EF4-FFF2-40B4-BE49-F238E27FC236}">
                  <a16:creationId xmlns:a16="http://schemas.microsoft.com/office/drawing/2014/main" id="{BED5E743-F82B-4396-8086-56AD5FD68F06}"/>
                </a:ext>
              </a:extLst>
            </p:cNvPr>
            <p:cNvSpPr/>
            <p:nvPr/>
          </p:nvSpPr>
          <p:spPr>
            <a:xfrm>
              <a:off x="6734825" y="3536900"/>
              <a:ext cx="50600" cy="57475"/>
            </a:xfrm>
            <a:custGeom>
              <a:avLst/>
              <a:gdLst/>
              <a:ahLst/>
              <a:cxnLst/>
              <a:rect l="l" t="t" r="r" b="b"/>
              <a:pathLst>
                <a:path w="2024" h="2299" extrusionOk="0">
                  <a:moveTo>
                    <a:pt x="1160" y="1"/>
                  </a:moveTo>
                  <a:cubicBezTo>
                    <a:pt x="1012" y="169"/>
                    <a:pt x="1054" y="380"/>
                    <a:pt x="1160" y="528"/>
                  </a:cubicBezTo>
                  <a:cubicBezTo>
                    <a:pt x="1194" y="631"/>
                    <a:pt x="1130" y="734"/>
                    <a:pt x="1037" y="734"/>
                  </a:cubicBezTo>
                  <a:cubicBezTo>
                    <a:pt x="1016" y="734"/>
                    <a:pt x="993" y="729"/>
                    <a:pt x="970" y="717"/>
                  </a:cubicBezTo>
                  <a:cubicBezTo>
                    <a:pt x="886" y="675"/>
                    <a:pt x="801" y="633"/>
                    <a:pt x="696" y="570"/>
                  </a:cubicBezTo>
                  <a:cubicBezTo>
                    <a:pt x="591" y="1012"/>
                    <a:pt x="338" y="1371"/>
                    <a:pt x="1" y="1624"/>
                  </a:cubicBezTo>
                  <a:cubicBezTo>
                    <a:pt x="380" y="1940"/>
                    <a:pt x="759" y="2193"/>
                    <a:pt x="1139" y="2298"/>
                  </a:cubicBezTo>
                  <a:cubicBezTo>
                    <a:pt x="1244" y="2214"/>
                    <a:pt x="1687" y="1750"/>
                    <a:pt x="1687" y="1750"/>
                  </a:cubicBezTo>
                  <a:cubicBezTo>
                    <a:pt x="1687" y="1750"/>
                    <a:pt x="2024" y="1413"/>
                    <a:pt x="1413" y="486"/>
                  </a:cubicBezTo>
                  <a:cubicBezTo>
                    <a:pt x="1328" y="359"/>
                    <a:pt x="1244" y="191"/>
                    <a:pt x="1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2076;p36">
              <a:extLst>
                <a:ext uri="{FF2B5EF4-FFF2-40B4-BE49-F238E27FC236}">
                  <a16:creationId xmlns:a16="http://schemas.microsoft.com/office/drawing/2014/main" id="{EF331A59-37F2-4B08-800E-FEC0E88070B5}"/>
                </a:ext>
              </a:extLst>
            </p:cNvPr>
            <p:cNvSpPr/>
            <p:nvPr/>
          </p:nvSpPr>
          <p:spPr>
            <a:xfrm>
              <a:off x="6668425" y="3348000"/>
              <a:ext cx="105425" cy="130450"/>
            </a:xfrm>
            <a:custGeom>
              <a:avLst/>
              <a:gdLst/>
              <a:ahLst/>
              <a:cxnLst/>
              <a:rect l="l" t="t" r="r" b="b"/>
              <a:pathLst>
                <a:path w="4217" h="5218" extrusionOk="0">
                  <a:moveTo>
                    <a:pt x="1598" y="1"/>
                  </a:moveTo>
                  <a:cubicBezTo>
                    <a:pt x="1390" y="1"/>
                    <a:pt x="1191" y="46"/>
                    <a:pt x="1034" y="180"/>
                  </a:cubicBezTo>
                  <a:lnTo>
                    <a:pt x="191" y="897"/>
                  </a:lnTo>
                  <a:cubicBezTo>
                    <a:pt x="434" y="852"/>
                    <a:pt x="720" y="814"/>
                    <a:pt x="1013" y="814"/>
                  </a:cubicBezTo>
                  <a:cubicBezTo>
                    <a:pt x="1406" y="814"/>
                    <a:pt x="1813" y="881"/>
                    <a:pt x="2151" y="1087"/>
                  </a:cubicBezTo>
                  <a:cubicBezTo>
                    <a:pt x="3226" y="1719"/>
                    <a:pt x="3436" y="1908"/>
                    <a:pt x="3436" y="1908"/>
                  </a:cubicBezTo>
                  <a:lnTo>
                    <a:pt x="2783" y="3004"/>
                  </a:lnTo>
                  <a:cubicBezTo>
                    <a:pt x="2725" y="3015"/>
                    <a:pt x="2666" y="3020"/>
                    <a:pt x="2608" y="3020"/>
                  </a:cubicBezTo>
                  <a:cubicBezTo>
                    <a:pt x="1911" y="3020"/>
                    <a:pt x="1231" y="2301"/>
                    <a:pt x="770" y="2301"/>
                  </a:cubicBezTo>
                  <a:cubicBezTo>
                    <a:pt x="672" y="2301"/>
                    <a:pt x="583" y="2334"/>
                    <a:pt x="507" y="2414"/>
                  </a:cubicBezTo>
                  <a:cubicBezTo>
                    <a:pt x="1" y="2941"/>
                    <a:pt x="928" y="3805"/>
                    <a:pt x="1287" y="4121"/>
                  </a:cubicBezTo>
                  <a:cubicBezTo>
                    <a:pt x="1856" y="4606"/>
                    <a:pt x="2530" y="4964"/>
                    <a:pt x="3226" y="5217"/>
                  </a:cubicBezTo>
                  <a:cubicBezTo>
                    <a:pt x="3226" y="5175"/>
                    <a:pt x="3226" y="5112"/>
                    <a:pt x="3226" y="5070"/>
                  </a:cubicBezTo>
                  <a:cubicBezTo>
                    <a:pt x="3205" y="4964"/>
                    <a:pt x="3205" y="4880"/>
                    <a:pt x="3205" y="4775"/>
                  </a:cubicBezTo>
                  <a:cubicBezTo>
                    <a:pt x="3226" y="4606"/>
                    <a:pt x="3226" y="4459"/>
                    <a:pt x="3247" y="4290"/>
                  </a:cubicBezTo>
                  <a:cubicBezTo>
                    <a:pt x="3268" y="4206"/>
                    <a:pt x="3289" y="4100"/>
                    <a:pt x="3310" y="4016"/>
                  </a:cubicBezTo>
                  <a:cubicBezTo>
                    <a:pt x="3352" y="3826"/>
                    <a:pt x="3415" y="3658"/>
                    <a:pt x="3500" y="3489"/>
                  </a:cubicBezTo>
                  <a:cubicBezTo>
                    <a:pt x="3500" y="3468"/>
                    <a:pt x="3521" y="3447"/>
                    <a:pt x="3521" y="3426"/>
                  </a:cubicBezTo>
                  <a:cubicBezTo>
                    <a:pt x="3563" y="3363"/>
                    <a:pt x="3605" y="3300"/>
                    <a:pt x="3626" y="3257"/>
                  </a:cubicBezTo>
                  <a:cubicBezTo>
                    <a:pt x="3731" y="3110"/>
                    <a:pt x="3816" y="2962"/>
                    <a:pt x="3921" y="2815"/>
                  </a:cubicBezTo>
                  <a:cubicBezTo>
                    <a:pt x="3963" y="2730"/>
                    <a:pt x="4005" y="2646"/>
                    <a:pt x="4048" y="2562"/>
                  </a:cubicBezTo>
                  <a:cubicBezTo>
                    <a:pt x="4153" y="2309"/>
                    <a:pt x="4216" y="2035"/>
                    <a:pt x="4111" y="1719"/>
                  </a:cubicBezTo>
                  <a:cubicBezTo>
                    <a:pt x="3900" y="897"/>
                    <a:pt x="2931" y="265"/>
                    <a:pt x="2151" y="75"/>
                  </a:cubicBezTo>
                  <a:cubicBezTo>
                    <a:pt x="1973" y="35"/>
                    <a:pt x="1782" y="1"/>
                    <a:pt x="1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2077;p36">
              <a:extLst>
                <a:ext uri="{FF2B5EF4-FFF2-40B4-BE49-F238E27FC236}">
                  <a16:creationId xmlns:a16="http://schemas.microsoft.com/office/drawing/2014/main" id="{81269B56-B4C3-4A52-B86C-B70DF0CF0885}"/>
                </a:ext>
              </a:extLst>
            </p:cNvPr>
            <p:cNvSpPr/>
            <p:nvPr/>
          </p:nvSpPr>
          <p:spPr>
            <a:xfrm>
              <a:off x="6592025" y="3415525"/>
              <a:ext cx="176025" cy="189375"/>
            </a:xfrm>
            <a:custGeom>
              <a:avLst/>
              <a:gdLst/>
              <a:ahLst/>
              <a:cxnLst/>
              <a:rect l="l" t="t" r="r" b="b"/>
              <a:pathLst>
                <a:path w="7041" h="7575" extrusionOk="0">
                  <a:moveTo>
                    <a:pt x="632" y="0"/>
                  </a:moveTo>
                  <a:cubicBezTo>
                    <a:pt x="606" y="0"/>
                    <a:pt x="577" y="11"/>
                    <a:pt x="549" y="29"/>
                  </a:cubicBezTo>
                  <a:lnTo>
                    <a:pt x="528" y="29"/>
                  </a:lnTo>
                  <a:lnTo>
                    <a:pt x="401" y="135"/>
                  </a:lnTo>
                  <a:lnTo>
                    <a:pt x="212" y="261"/>
                  </a:lnTo>
                  <a:lnTo>
                    <a:pt x="43" y="388"/>
                  </a:lnTo>
                  <a:lnTo>
                    <a:pt x="1" y="872"/>
                  </a:lnTo>
                  <a:lnTo>
                    <a:pt x="170" y="872"/>
                  </a:lnTo>
                  <a:lnTo>
                    <a:pt x="296" y="1125"/>
                  </a:lnTo>
                  <a:lnTo>
                    <a:pt x="127" y="1273"/>
                  </a:lnTo>
                  <a:lnTo>
                    <a:pt x="612" y="1821"/>
                  </a:lnTo>
                  <a:lnTo>
                    <a:pt x="739" y="1694"/>
                  </a:lnTo>
                  <a:lnTo>
                    <a:pt x="949" y="1926"/>
                  </a:lnTo>
                  <a:lnTo>
                    <a:pt x="802" y="2053"/>
                  </a:lnTo>
                  <a:lnTo>
                    <a:pt x="1181" y="2474"/>
                  </a:lnTo>
                  <a:lnTo>
                    <a:pt x="1308" y="2369"/>
                  </a:lnTo>
                  <a:lnTo>
                    <a:pt x="1497" y="2601"/>
                  </a:lnTo>
                  <a:lnTo>
                    <a:pt x="1392" y="2685"/>
                  </a:lnTo>
                  <a:lnTo>
                    <a:pt x="1645" y="2959"/>
                  </a:lnTo>
                  <a:lnTo>
                    <a:pt x="2003" y="2833"/>
                  </a:lnTo>
                  <a:lnTo>
                    <a:pt x="2467" y="3107"/>
                  </a:lnTo>
                  <a:lnTo>
                    <a:pt x="2361" y="3170"/>
                  </a:lnTo>
                  <a:lnTo>
                    <a:pt x="2678" y="3549"/>
                  </a:lnTo>
                  <a:lnTo>
                    <a:pt x="2825" y="3549"/>
                  </a:lnTo>
                  <a:lnTo>
                    <a:pt x="3183" y="4160"/>
                  </a:lnTo>
                  <a:lnTo>
                    <a:pt x="3120" y="4224"/>
                  </a:lnTo>
                  <a:lnTo>
                    <a:pt x="3226" y="4561"/>
                  </a:lnTo>
                  <a:lnTo>
                    <a:pt x="3394" y="4540"/>
                  </a:lnTo>
                  <a:lnTo>
                    <a:pt x="3521" y="4793"/>
                  </a:lnTo>
                  <a:lnTo>
                    <a:pt x="3436" y="4961"/>
                  </a:lnTo>
                  <a:lnTo>
                    <a:pt x="3837" y="5425"/>
                  </a:lnTo>
                  <a:lnTo>
                    <a:pt x="4005" y="5425"/>
                  </a:lnTo>
                  <a:lnTo>
                    <a:pt x="4322" y="5783"/>
                  </a:lnTo>
                  <a:lnTo>
                    <a:pt x="4216" y="5889"/>
                  </a:lnTo>
                  <a:lnTo>
                    <a:pt x="4617" y="6331"/>
                  </a:lnTo>
                  <a:lnTo>
                    <a:pt x="4764" y="6205"/>
                  </a:lnTo>
                  <a:lnTo>
                    <a:pt x="5228" y="6584"/>
                  </a:lnTo>
                  <a:lnTo>
                    <a:pt x="5122" y="6711"/>
                  </a:lnTo>
                  <a:lnTo>
                    <a:pt x="5649" y="7090"/>
                  </a:lnTo>
                  <a:lnTo>
                    <a:pt x="5797" y="6921"/>
                  </a:lnTo>
                  <a:lnTo>
                    <a:pt x="6092" y="7174"/>
                  </a:lnTo>
                  <a:lnTo>
                    <a:pt x="6050" y="7343"/>
                  </a:lnTo>
                  <a:lnTo>
                    <a:pt x="6619" y="7575"/>
                  </a:lnTo>
                  <a:lnTo>
                    <a:pt x="6787" y="7385"/>
                  </a:lnTo>
                  <a:lnTo>
                    <a:pt x="7040" y="7111"/>
                  </a:lnTo>
                  <a:cubicBezTo>
                    <a:pt x="7040" y="7111"/>
                    <a:pt x="4659" y="5952"/>
                    <a:pt x="3605" y="3865"/>
                  </a:cubicBezTo>
                  <a:cubicBezTo>
                    <a:pt x="2551" y="2306"/>
                    <a:pt x="1055" y="472"/>
                    <a:pt x="718" y="51"/>
                  </a:cubicBezTo>
                  <a:cubicBezTo>
                    <a:pt x="694" y="16"/>
                    <a:pt x="665" y="0"/>
                    <a:pt x="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2078;p36">
              <a:extLst>
                <a:ext uri="{FF2B5EF4-FFF2-40B4-BE49-F238E27FC236}">
                  <a16:creationId xmlns:a16="http://schemas.microsoft.com/office/drawing/2014/main" id="{E625835A-C2A8-430E-AA6B-73D398DE48B4}"/>
                </a:ext>
              </a:extLst>
            </p:cNvPr>
            <p:cNvSpPr/>
            <p:nvPr/>
          </p:nvSpPr>
          <p:spPr>
            <a:xfrm>
              <a:off x="6762225" y="3407925"/>
              <a:ext cx="16350" cy="17175"/>
            </a:xfrm>
            <a:custGeom>
              <a:avLst/>
              <a:gdLst/>
              <a:ahLst/>
              <a:cxnLst/>
              <a:rect l="l" t="t" r="r" b="b"/>
              <a:pathLst>
                <a:path w="654" h="687" extrusionOk="0">
                  <a:moveTo>
                    <a:pt x="287" y="0"/>
                  </a:moveTo>
                  <a:cubicBezTo>
                    <a:pt x="240" y="0"/>
                    <a:pt x="192" y="12"/>
                    <a:pt x="148" y="38"/>
                  </a:cubicBezTo>
                  <a:cubicBezTo>
                    <a:pt x="1" y="123"/>
                    <a:pt x="1" y="291"/>
                    <a:pt x="64" y="418"/>
                  </a:cubicBezTo>
                  <a:cubicBezTo>
                    <a:pt x="85" y="460"/>
                    <a:pt x="106" y="481"/>
                    <a:pt x="127" y="502"/>
                  </a:cubicBezTo>
                  <a:cubicBezTo>
                    <a:pt x="190" y="586"/>
                    <a:pt x="274" y="629"/>
                    <a:pt x="338" y="671"/>
                  </a:cubicBezTo>
                  <a:cubicBezTo>
                    <a:pt x="348" y="681"/>
                    <a:pt x="364" y="686"/>
                    <a:pt x="377" y="686"/>
                  </a:cubicBezTo>
                  <a:cubicBezTo>
                    <a:pt x="390" y="686"/>
                    <a:pt x="401" y="681"/>
                    <a:pt x="401" y="671"/>
                  </a:cubicBezTo>
                  <a:cubicBezTo>
                    <a:pt x="422" y="650"/>
                    <a:pt x="422" y="607"/>
                    <a:pt x="401" y="607"/>
                  </a:cubicBezTo>
                  <a:cubicBezTo>
                    <a:pt x="296" y="544"/>
                    <a:pt x="190" y="481"/>
                    <a:pt x="148" y="376"/>
                  </a:cubicBezTo>
                  <a:cubicBezTo>
                    <a:pt x="106" y="291"/>
                    <a:pt x="106" y="165"/>
                    <a:pt x="190" y="123"/>
                  </a:cubicBezTo>
                  <a:cubicBezTo>
                    <a:pt x="214" y="107"/>
                    <a:pt x="242" y="100"/>
                    <a:pt x="270" y="100"/>
                  </a:cubicBezTo>
                  <a:cubicBezTo>
                    <a:pt x="315" y="100"/>
                    <a:pt x="362" y="118"/>
                    <a:pt x="401" y="144"/>
                  </a:cubicBezTo>
                  <a:cubicBezTo>
                    <a:pt x="464" y="207"/>
                    <a:pt x="506" y="270"/>
                    <a:pt x="570" y="355"/>
                  </a:cubicBezTo>
                  <a:cubicBezTo>
                    <a:pt x="570" y="369"/>
                    <a:pt x="591" y="384"/>
                    <a:pt x="610" y="384"/>
                  </a:cubicBezTo>
                  <a:cubicBezTo>
                    <a:pt x="619" y="384"/>
                    <a:pt x="627" y="382"/>
                    <a:pt x="633" y="376"/>
                  </a:cubicBezTo>
                  <a:cubicBezTo>
                    <a:pt x="654" y="376"/>
                    <a:pt x="654" y="333"/>
                    <a:pt x="654" y="312"/>
                  </a:cubicBezTo>
                  <a:cubicBezTo>
                    <a:pt x="591" y="228"/>
                    <a:pt x="548" y="123"/>
                    <a:pt x="464" y="59"/>
                  </a:cubicBezTo>
                  <a:cubicBezTo>
                    <a:pt x="415" y="23"/>
                    <a:pt x="352" y="0"/>
                    <a:pt x="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2079;p36">
              <a:extLst>
                <a:ext uri="{FF2B5EF4-FFF2-40B4-BE49-F238E27FC236}">
                  <a16:creationId xmlns:a16="http://schemas.microsoft.com/office/drawing/2014/main" id="{FE49503B-8C75-4AD2-825D-EDF0FBBE2604}"/>
                </a:ext>
              </a:extLst>
            </p:cNvPr>
            <p:cNvSpPr/>
            <p:nvPr/>
          </p:nvSpPr>
          <p:spPr>
            <a:xfrm>
              <a:off x="6748525" y="3426075"/>
              <a:ext cx="16875" cy="16025"/>
            </a:xfrm>
            <a:custGeom>
              <a:avLst/>
              <a:gdLst/>
              <a:ahLst/>
              <a:cxnLst/>
              <a:rect l="l" t="t" r="r" b="b"/>
              <a:pathLst>
                <a:path w="675" h="641" extrusionOk="0">
                  <a:moveTo>
                    <a:pt x="306" y="1"/>
                  </a:moveTo>
                  <a:cubicBezTo>
                    <a:pt x="220" y="1"/>
                    <a:pt x="129" y="32"/>
                    <a:pt x="64" y="113"/>
                  </a:cubicBezTo>
                  <a:cubicBezTo>
                    <a:pt x="1" y="219"/>
                    <a:pt x="43" y="366"/>
                    <a:pt x="106" y="450"/>
                  </a:cubicBezTo>
                  <a:lnTo>
                    <a:pt x="127" y="450"/>
                  </a:lnTo>
                  <a:lnTo>
                    <a:pt x="127" y="472"/>
                  </a:lnTo>
                  <a:cubicBezTo>
                    <a:pt x="190" y="535"/>
                    <a:pt x="296" y="598"/>
                    <a:pt x="359" y="640"/>
                  </a:cubicBezTo>
                  <a:cubicBezTo>
                    <a:pt x="380" y="640"/>
                    <a:pt x="422" y="640"/>
                    <a:pt x="422" y="619"/>
                  </a:cubicBezTo>
                  <a:cubicBezTo>
                    <a:pt x="443" y="598"/>
                    <a:pt x="443" y="556"/>
                    <a:pt x="401" y="556"/>
                  </a:cubicBezTo>
                  <a:cubicBezTo>
                    <a:pt x="317" y="493"/>
                    <a:pt x="232" y="450"/>
                    <a:pt x="190" y="387"/>
                  </a:cubicBezTo>
                  <a:cubicBezTo>
                    <a:pt x="127" y="324"/>
                    <a:pt x="106" y="219"/>
                    <a:pt x="148" y="155"/>
                  </a:cubicBezTo>
                  <a:cubicBezTo>
                    <a:pt x="190" y="92"/>
                    <a:pt x="296" y="92"/>
                    <a:pt x="359" y="92"/>
                  </a:cubicBezTo>
                  <a:cubicBezTo>
                    <a:pt x="443" y="113"/>
                    <a:pt x="506" y="177"/>
                    <a:pt x="591" y="219"/>
                  </a:cubicBezTo>
                  <a:cubicBezTo>
                    <a:pt x="601" y="229"/>
                    <a:pt x="612" y="234"/>
                    <a:pt x="622" y="234"/>
                  </a:cubicBezTo>
                  <a:cubicBezTo>
                    <a:pt x="633" y="234"/>
                    <a:pt x="643" y="229"/>
                    <a:pt x="654" y="219"/>
                  </a:cubicBezTo>
                  <a:cubicBezTo>
                    <a:pt x="675" y="198"/>
                    <a:pt x="675" y="155"/>
                    <a:pt x="654" y="155"/>
                  </a:cubicBezTo>
                  <a:cubicBezTo>
                    <a:pt x="570" y="92"/>
                    <a:pt x="485" y="29"/>
                    <a:pt x="380" y="8"/>
                  </a:cubicBezTo>
                  <a:cubicBezTo>
                    <a:pt x="356" y="3"/>
                    <a:pt x="331" y="1"/>
                    <a:pt x="3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2080;p36">
              <a:extLst>
                <a:ext uri="{FF2B5EF4-FFF2-40B4-BE49-F238E27FC236}">
                  <a16:creationId xmlns:a16="http://schemas.microsoft.com/office/drawing/2014/main" id="{8E2CE42A-4F0F-4A6E-B15E-D9BCFD8AAD31}"/>
                </a:ext>
              </a:extLst>
            </p:cNvPr>
            <p:cNvSpPr/>
            <p:nvPr/>
          </p:nvSpPr>
          <p:spPr>
            <a:xfrm>
              <a:off x="6740625" y="3442225"/>
              <a:ext cx="15825" cy="17250"/>
            </a:xfrm>
            <a:custGeom>
              <a:avLst/>
              <a:gdLst/>
              <a:ahLst/>
              <a:cxnLst/>
              <a:rect l="l" t="t" r="r" b="b"/>
              <a:pathLst>
                <a:path w="633" h="690" extrusionOk="0">
                  <a:moveTo>
                    <a:pt x="366" y="1"/>
                  </a:moveTo>
                  <a:cubicBezTo>
                    <a:pt x="312" y="1"/>
                    <a:pt x="259" y="13"/>
                    <a:pt x="211" y="36"/>
                  </a:cubicBezTo>
                  <a:cubicBezTo>
                    <a:pt x="85" y="100"/>
                    <a:pt x="0" y="268"/>
                    <a:pt x="43" y="416"/>
                  </a:cubicBezTo>
                  <a:cubicBezTo>
                    <a:pt x="43" y="479"/>
                    <a:pt x="85" y="521"/>
                    <a:pt x="106" y="563"/>
                  </a:cubicBezTo>
                  <a:cubicBezTo>
                    <a:pt x="169" y="626"/>
                    <a:pt x="253" y="669"/>
                    <a:pt x="359" y="690"/>
                  </a:cubicBezTo>
                  <a:cubicBezTo>
                    <a:pt x="380" y="690"/>
                    <a:pt x="401" y="669"/>
                    <a:pt x="401" y="648"/>
                  </a:cubicBezTo>
                  <a:cubicBezTo>
                    <a:pt x="401" y="605"/>
                    <a:pt x="380" y="584"/>
                    <a:pt x="359" y="584"/>
                  </a:cubicBezTo>
                  <a:cubicBezTo>
                    <a:pt x="253" y="584"/>
                    <a:pt x="148" y="500"/>
                    <a:pt x="127" y="395"/>
                  </a:cubicBezTo>
                  <a:cubicBezTo>
                    <a:pt x="106" y="289"/>
                    <a:pt x="169" y="184"/>
                    <a:pt x="253" y="121"/>
                  </a:cubicBezTo>
                  <a:cubicBezTo>
                    <a:pt x="291" y="106"/>
                    <a:pt x="331" y="99"/>
                    <a:pt x="369" y="99"/>
                  </a:cubicBezTo>
                  <a:cubicBezTo>
                    <a:pt x="440" y="99"/>
                    <a:pt x="508" y="122"/>
                    <a:pt x="548" y="163"/>
                  </a:cubicBezTo>
                  <a:cubicBezTo>
                    <a:pt x="559" y="173"/>
                    <a:pt x="575" y="179"/>
                    <a:pt x="588" y="179"/>
                  </a:cubicBezTo>
                  <a:cubicBezTo>
                    <a:pt x="601" y="179"/>
                    <a:pt x="612" y="173"/>
                    <a:pt x="612" y="163"/>
                  </a:cubicBezTo>
                  <a:cubicBezTo>
                    <a:pt x="633" y="142"/>
                    <a:pt x="633" y="121"/>
                    <a:pt x="612" y="100"/>
                  </a:cubicBezTo>
                  <a:cubicBezTo>
                    <a:pt x="546" y="34"/>
                    <a:pt x="455" y="1"/>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2081;p36">
              <a:extLst>
                <a:ext uri="{FF2B5EF4-FFF2-40B4-BE49-F238E27FC236}">
                  <a16:creationId xmlns:a16="http://schemas.microsoft.com/office/drawing/2014/main" id="{F8592EC9-ED50-404A-9697-927197EDF7EC}"/>
                </a:ext>
              </a:extLst>
            </p:cNvPr>
            <p:cNvSpPr/>
            <p:nvPr/>
          </p:nvSpPr>
          <p:spPr>
            <a:xfrm>
              <a:off x="6738525" y="3464725"/>
              <a:ext cx="11075" cy="13075"/>
            </a:xfrm>
            <a:custGeom>
              <a:avLst/>
              <a:gdLst/>
              <a:ahLst/>
              <a:cxnLst/>
              <a:rect l="l" t="t" r="r" b="b"/>
              <a:pathLst>
                <a:path w="443" h="523" extrusionOk="0">
                  <a:moveTo>
                    <a:pt x="290" y="0"/>
                  </a:moveTo>
                  <a:cubicBezTo>
                    <a:pt x="216" y="0"/>
                    <a:pt x="141" y="29"/>
                    <a:pt x="84" y="85"/>
                  </a:cubicBezTo>
                  <a:cubicBezTo>
                    <a:pt x="0" y="190"/>
                    <a:pt x="0" y="317"/>
                    <a:pt x="63" y="422"/>
                  </a:cubicBezTo>
                  <a:lnTo>
                    <a:pt x="84" y="422"/>
                  </a:lnTo>
                  <a:cubicBezTo>
                    <a:pt x="146" y="484"/>
                    <a:pt x="219" y="523"/>
                    <a:pt x="295" y="523"/>
                  </a:cubicBezTo>
                  <a:cubicBezTo>
                    <a:pt x="323" y="523"/>
                    <a:pt x="351" y="518"/>
                    <a:pt x="379" y="506"/>
                  </a:cubicBezTo>
                  <a:cubicBezTo>
                    <a:pt x="401" y="485"/>
                    <a:pt x="422" y="464"/>
                    <a:pt x="401" y="443"/>
                  </a:cubicBezTo>
                  <a:cubicBezTo>
                    <a:pt x="401" y="428"/>
                    <a:pt x="379" y="413"/>
                    <a:pt x="360" y="413"/>
                  </a:cubicBezTo>
                  <a:cubicBezTo>
                    <a:pt x="351" y="413"/>
                    <a:pt x="343" y="416"/>
                    <a:pt x="337" y="422"/>
                  </a:cubicBezTo>
                  <a:cubicBezTo>
                    <a:pt x="321" y="427"/>
                    <a:pt x="304" y="430"/>
                    <a:pt x="287" y="430"/>
                  </a:cubicBezTo>
                  <a:cubicBezTo>
                    <a:pt x="235" y="430"/>
                    <a:pt x="179" y="406"/>
                    <a:pt x="148" y="359"/>
                  </a:cubicBezTo>
                  <a:cubicBezTo>
                    <a:pt x="105" y="295"/>
                    <a:pt x="105" y="211"/>
                    <a:pt x="169" y="148"/>
                  </a:cubicBezTo>
                  <a:cubicBezTo>
                    <a:pt x="195" y="122"/>
                    <a:pt x="237" y="104"/>
                    <a:pt x="280" y="104"/>
                  </a:cubicBezTo>
                  <a:cubicBezTo>
                    <a:pt x="307" y="104"/>
                    <a:pt x="334" y="111"/>
                    <a:pt x="358" y="127"/>
                  </a:cubicBezTo>
                  <a:cubicBezTo>
                    <a:pt x="379" y="127"/>
                    <a:pt x="401" y="127"/>
                    <a:pt x="422" y="106"/>
                  </a:cubicBezTo>
                  <a:cubicBezTo>
                    <a:pt x="443" y="64"/>
                    <a:pt x="422" y="43"/>
                    <a:pt x="401" y="22"/>
                  </a:cubicBezTo>
                  <a:cubicBezTo>
                    <a:pt x="365" y="7"/>
                    <a:pt x="328"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2082;p36">
              <a:extLst>
                <a:ext uri="{FF2B5EF4-FFF2-40B4-BE49-F238E27FC236}">
                  <a16:creationId xmlns:a16="http://schemas.microsoft.com/office/drawing/2014/main" id="{44DFE2BB-4A20-46FD-BA60-3F53AF32ACE9}"/>
                </a:ext>
              </a:extLst>
            </p:cNvPr>
            <p:cNvSpPr/>
            <p:nvPr/>
          </p:nvSpPr>
          <p:spPr>
            <a:xfrm>
              <a:off x="6740100" y="3485275"/>
              <a:ext cx="12150" cy="14650"/>
            </a:xfrm>
            <a:custGeom>
              <a:avLst/>
              <a:gdLst/>
              <a:ahLst/>
              <a:cxnLst/>
              <a:rect l="l" t="t" r="r" b="b"/>
              <a:pathLst>
                <a:path w="486" h="586" extrusionOk="0">
                  <a:moveTo>
                    <a:pt x="274" y="0"/>
                  </a:moveTo>
                  <a:cubicBezTo>
                    <a:pt x="211" y="0"/>
                    <a:pt x="127" y="43"/>
                    <a:pt x="85" y="85"/>
                  </a:cubicBezTo>
                  <a:cubicBezTo>
                    <a:pt x="0" y="190"/>
                    <a:pt x="0" y="359"/>
                    <a:pt x="85" y="464"/>
                  </a:cubicBezTo>
                  <a:cubicBezTo>
                    <a:pt x="147" y="542"/>
                    <a:pt x="233" y="586"/>
                    <a:pt x="325" y="586"/>
                  </a:cubicBezTo>
                  <a:cubicBezTo>
                    <a:pt x="356" y="586"/>
                    <a:pt x="389" y="580"/>
                    <a:pt x="422" y="569"/>
                  </a:cubicBezTo>
                  <a:cubicBezTo>
                    <a:pt x="464" y="569"/>
                    <a:pt x="464" y="548"/>
                    <a:pt x="464" y="527"/>
                  </a:cubicBezTo>
                  <a:cubicBezTo>
                    <a:pt x="464" y="485"/>
                    <a:pt x="422" y="485"/>
                    <a:pt x="401" y="485"/>
                  </a:cubicBezTo>
                  <a:cubicBezTo>
                    <a:pt x="386" y="489"/>
                    <a:pt x="370" y="491"/>
                    <a:pt x="354" y="491"/>
                  </a:cubicBezTo>
                  <a:cubicBezTo>
                    <a:pt x="280" y="491"/>
                    <a:pt x="200" y="453"/>
                    <a:pt x="148" y="401"/>
                  </a:cubicBezTo>
                  <a:cubicBezTo>
                    <a:pt x="106" y="338"/>
                    <a:pt x="106" y="211"/>
                    <a:pt x="148" y="148"/>
                  </a:cubicBezTo>
                  <a:cubicBezTo>
                    <a:pt x="190" y="127"/>
                    <a:pt x="232" y="106"/>
                    <a:pt x="274" y="106"/>
                  </a:cubicBezTo>
                  <a:cubicBezTo>
                    <a:pt x="316" y="106"/>
                    <a:pt x="359" y="127"/>
                    <a:pt x="380" y="148"/>
                  </a:cubicBezTo>
                  <a:cubicBezTo>
                    <a:pt x="390" y="158"/>
                    <a:pt x="406" y="164"/>
                    <a:pt x="422" y="164"/>
                  </a:cubicBezTo>
                  <a:cubicBezTo>
                    <a:pt x="438" y="164"/>
                    <a:pt x="453" y="158"/>
                    <a:pt x="464" y="148"/>
                  </a:cubicBezTo>
                  <a:cubicBezTo>
                    <a:pt x="464" y="148"/>
                    <a:pt x="485" y="106"/>
                    <a:pt x="464" y="85"/>
                  </a:cubicBezTo>
                  <a:cubicBezTo>
                    <a:pt x="422" y="43"/>
                    <a:pt x="35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2083;p36">
              <a:extLst>
                <a:ext uri="{FF2B5EF4-FFF2-40B4-BE49-F238E27FC236}">
                  <a16:creationId xmlns:a16="http://schemas.microsoft.com/office/drawing/2014/main" id="{F9B3B02D-761D-45C6-B9DC-61B44B39F0FD}"/>
                </a:ext>
              </a:extLst>
            </p:cNvPr>
            <p:cNvSpPr/>
            <p:nvPr/>
          </p:nvSpPr>
          <p:spPr>
            <a:xfrm>
              <a:off x="6749575" y="3503175"/>
              <a:ext cx="6875" cy="12675"/>
            </a:xfrm>
            <a:custGeom>
              <a:avLst/>
              <a:gdLst/>
              <a:ahLst/>
              <a:cxnLst/>
              <a:rect l="l" t="t" r="r" b="b"/>
              <a:pathLst>
                <a:path w="275" h="507" extrusionOk="0">
                  <a:moveTo>
                    <a:pt x="169" y="1"/>
                  </a:moveTo>
                  <a:cubicBezTo>
                    <a:pt x="64" y="43"/>
                    <a:pt x="1" y="170"/>
                    <a:pt x="1" y="275"/>
                  </a:cubicBezTo>
                  <a:cubicBezTo>
                    <a:pt x="1" y="338"/>
                    <a:pt x="43" y="380"/>
                    <a:pt x="64" y="422"/>
                  </a:cubicBezTo>
                  <a:cubicBezTo>
                    <a:pt x="106" y="465"/>
                    <a:pt x="148" y="507"/>
                    <a:pt x="211" y="507"/>
                  </a:cubicBezTo>
                  <a:cubicBezTo>
                    <a:pt x="254" y="507"/>
                    <a:pt x="275" y="507"/>
                    <a:pt x="275" y="465"/>
                  </a:cubicBezTo>
                  <a:cubicBezTo>
                    <a:pt x="275" y="444"/>
                    <a:pt x="254" y="422"/>
                    <a:pt x="233" y="422"/>
                  </a:cubicBezTo>
                  <a:cubicBezTo>
                    <a:pt x="169" y="401"/>
                    <a:pt x="106" y="338"/>
                    <a:pt x="106" y="275"/>
                  </a:cubicBezTo>
                  <a:cubicBezTo>
                    <a:pt x="85" y="191"/>
                    <a:pt x="127" y="127"/>
                    <a:pt x="190" y="106"/>
                  </a:cubicBezTo>
                  <a:cubicBezTo>
                    <a:pt x="233" y="85"/>
                    <a:pt x="233" y="64"/>
                    <a:pt x="233" y="43"/>
                  </a:cubicBezTo>
                  <a:cubicBezTo>
                    <a:pt x="211" y="1"/>
                    <a:pt x="190" y="1"/>
                    <a:pt x="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2084;p36">
              <a:extLst>
                <a:ext uri="{FF2B5EF4-FFF2-40B4-BE49-F238E27FC236}">
                  <a16:creationId xmlns:a16="http://schemas.microsoft.com/office/drawing/2014/main" id="{600FF28D-5C5C-437E-AEE9-733FAA734ECB}"/>
                </a:ext>
              </a:extLst>
            </p:cNvPr>
            <p:cNvSpPr/>
            <p:nvPr/>
          </p:nvSpPr>
          <p:spPr>
            <a:xfrm>
              <a:off x="6755375" y="3521100"/>
              <a:ext cx="7925" cy="12900"/>
            </a:xfrm>
            <a:custGeom>
              <a:avLst/>
              <a:gdLst/>
              <a:ahLst/>
              <a:cxnLst/>
              <a:rect l="l" t="t" r="r" b="b"/>
              <a:pathLst>
                <a:path w="317" h="516" extrusionOk="0">
                  <a:moveTo>
                    <a:pt x="169" y="1"/>
                  </a:moveTo>
                  <a:cubicBezTo>
                    <a:pt x="127" y="1"/>
                    <a:pt x="106" y="1"/>
                    <a:pt x="106" y="22"/>
                  </a:cubicBezTo>
                  <a:cubicBezTo>
                    <a:pt x="64" y="127"/>
                    <a:pt x="1" y="296"/>
                    <a:pt x="106" y="422"/>
                  </a:cubicBezTo>
                  <a:cubicBezTo>
                    <a:pt x="127" y="443"/>
                    <a:pt x="169" y="485"/>
                    <a:pt x="232" y="506"/>
                  </a:cubicBezTo>
                  <a:cubicBezTo>
                    <a:pt x="239" y="513"/>
                    <a:pt x="247" y="515"/>
                    <a:pt x="255" y="515"/>
                  </a:cubicBezTo>
                  <a:cubicBezTo>
                    <a:pt x="275" y="515"/>
                    <a:pt x="296" y="500"/>
                    <a:pt x="296" y="485"/>
                  </a:cubicBezTo>
                  <a:cubicBezTo>
                    <a:pt x="317" y="464"/>
                    <a:pt x="296" y="443"/>
                    <a:pt x="275" y="422"/>
                  </a:cubicBezTo>
                  <a:cubicBezTo>
                    <a:pt x="85" y="338"/>
                    <a:pt x="127" y="232"/>
                    <a:pt x="190" y="64"/>
                  </a:cubicBezTo>
                  <a:cubicBezTo>
                    <a:pt x="190" y="43"/>
                    <a:pt x="190" y="22"/>
                    <a:pt x="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2085;p36">
              <a:extLst>
                <a:ext uri="{FF2B5EF4-FFF2-40B4-BE49-F238E27FC236}">
                  <a16:creationId xmlns:a16="http://schemas.microsoft.com/office/drawing/2014/main" id="{FAF8B5C0-F0D3-4914-9BA8-B43270B5FEB3}"/>
                </a:ext>
              </a:extLst>
            </p:cNvPr>
            <p:cNvSpPr/>
            <p:nvPr/>
          </p:nvSpPr>
          <p:spPr>
            <a:xfrm>
              <a:off x="6757475" y="3403600"/>
              <a:ext cx="12150" cy="12425"/>
            </a:xfrm>
            <a:custGeom>
              <a:avLst/>
              <a:gdLst/>
              <a:ahLst/>
              <a:cxnLst/>
              <a:rect l="l" t="t" r="r" b="b"/>
              <a:pathLst>
                <a:path w="486" h="497" extrusionOk="0">
                  <a:moveTo>
                    <a:pt x="212" y="1"/>
                  </a:moveTo>
                  <a:lnTo>
                    <a:pt x="1" y="190"/>
                  </a:lnTo>
                  <a:lnTo>
                    <a:pt x="233" y="443"/>
                  </a:lnTo>
                  <a:cubicBezTo>
                    <a:pt x="260" y="480"/>
                    <a:pt x="296" y="497"/>
                    <a:pt x="333" y="497"/>
                  </a:cubicBezTo>
                  <a:cubicBezTo>
                    <a:pt x="380" y="497"/>
                    <a:pt x="429" y="469"/>
                    <a:pt x="464" y="422"/>
                  </a:cubicBezTo>
                  <a:cubicBezTo>
                    <a:pt x="486" y="359"/>
                    <a:pt x="464" y="296"/>
                    <a:pt x="443" y="254"/>
                  </a:cubicBezTo>
                  <a:lnTo>
                    <a:pt x="212" y="1"/>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2086;p36">
              <a:extLst>
                <a:ext uri="{FF2B5EF4-FFF2-40B4-BE49-F238E27FC236}">
                  <a16:creationId xmlns:a16="http://schemas.microsoft.com/office/drawing/2014/main" id="{CC1D8C7E-2DE2-4C00-9A88-C40C4FE48EC1}"/>
                </a:ext>
              </a:extLst>
            </p:cNvPr>
            <p:cNvSpPr/>
            <p:nvPr/>
          </p:nvSpPr>
          <p:spPr>
            <a:xfrm>
              <a:off x="6743250" y="3421525"/>
              <a:ext cx="15850" cy="13000"/>
            </a:xfrm>
            <a:custGeom>
              <a:avLst/>
              <a:gdLst/>
              <a:ahLst/>
              <a:cxnLst/>
              <a:rect l="l" t="t" r="r" b="b"/>
              <a:pathLst>
                <a:path w="634" h="520" extrusionOk="0">
                  <a:moveTo>
                    <a:pt x="148" y="0"/>
                  </a:moveTo>
                  <a:lnTo>
                    <a:pt x="1" y="232"/>
                  </a:lnTo>
                  <a:lnTo>
                    <a:pt x="190" y="359"/>
                  </a:lnTo>
                  <a:lnTo>
                    <a:pt x="443" y="506"/>
                  </a:lnTo>
                  <a:cubicBezTo>
                    <a:pt x="452" y="515"/>
                    <a:pt x="464" y="520"/>
                    <a:pt x="477" y="520"/>
                  </a:cubicBezTo>
                  <a:cubicBezTo>
                    <a:pt x="496" y="520"/>
                    <a:pt x="515" y="510"/>
                    <a:pt x="528" y="485"/>
                  </a:cubicBezTo>
                  <a:cubicBezTo>
                    <a:pt x="549" y="443"/>
                    <a:pt x="591" y="401"/>
                    <a:pt x="612" y="380"/>
                  </a:cubicBezTo>
                  <a:cubicBezTo>
                    <a:pt x="633" y="337"/>
                    <a:pt x="612" y="295"/>
                    <a:pt x="591" y="274"/>
                  </a:cubicBezTo>
                  <a:lnTo>
                    <a:pt x="338" y="127"/>
                  </a:lnTo>
                  <a:lnTo>
                    <a:pt x="148" y="0"/>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2087;p36">
              <a:extLst>
                <a:ext uri="{FF2B5EF4-FFF2-40B4-BE49-F238E27FC236}">
                  <a16:creationId xmlns:a16="http://schemas.microsoft.com/office/drawing/2014/main" id="{CAB83CA7-C191-40B6-A851-54DFB357D1AD}"/>
                </a:ext>
              </a:extLst>
            </p:cNvPr>
            <p:cNvSpPr/>
            <p:nvPr/>
          </p:nvSpPr>
          <p:spPr>
            <a:xfrm>
              <a:off x="6735350" y="3442600"/>
              <a:ext cx="15300" cy="11475"/>
            </a:xfrm>
            <a:custGeom>
              <a:avLst/>
              <a:gdLst/>
              <a:ahLst/>
              <a:cxnLst/>
              <a:rect l="l" t="t" r="r" b="b"/>
              <a:pathLst>
                <a:path w="612" h="459" extrusionOk="0">
                  <a:moveTo>
                    <a:pt x="106" y="0"/>
                  </a:moveTo>
                  <a:lnTo>
                    <a:pt x="1" y="274"/>
                  </a:lnTo>
                  <a:lnTo>
                    <a:pt x="211" y="359"/>
                  </a:lnTo>
                  <a:lnTo>
                    <a:pt x="422" y="443"/>
                  </a:lnTo>
                  <a:cubicBezTo>
                    <a:pt x="438" y="454"/>
                    <a:pt x="458" y="459"/>
                    <a:pt x="477" y="459"/>
                  </a:cubicBezTo>
                  <a:cubicBezTo>
                    <a:pt x="534" y="459"/>
                    <a:pt x="596" y="416"/>
                    <a:pt x="612" y="337"/>
                  </a:cubicBezTo>
                  <a:cubicBezTo>
                    <a:pt x="612" y="274"/>
                    <a:pt x="591" y="211"/>
                    <a:pt x="528" y="190"/>
                  </a:cubicBezTo>
                  <a:lnTo>
                    <a:pt x="317" y="106"/>
                  </a:lnTo>
                  <a:lnTo>
                    <a:pt x="106" y="0"/>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2088;p36">
              <a:extLst>
                <a:ext uri="{FF2B5EF4-FFF2-40B4-BE49-F238E27FC236}">
                  <a16:creationId xmlns:a16="http://schemas.microsoft.com/office/drawing/2014/main" id="{67EFC0AD-CB04-4F82-8763-4850229A3173}"/>
                </a:ext>
              </a:extLst>
            </p:cNvPr>
            <p:cNvSpPr/>
            <p:nvPr/>
          </p:nvSpPr>
          <p:spPr>
            <a:xfrm>
              <a:off x="6734300" y="3464200"/>
              <a:ext cx="14775" cy="9600"/>
            </a:xfrm>
            <a:custGeom>
              <a:avLst/>
              <a:gdLst/>
              <a:ahLst/>
              <a:cxnLst/>
              <a:rect l="l" t="t" r="r" b="b"/>
              <a:pathLst>
                <a:path w="591" h="384" extrusionOk="0">
                  <a:moveTo>
                    <a:pt x="64" y="0"/>
                  </a:moveTo>
                  <a:lnTo>
                    <a:pt x="0" y="274"/>
                  </a:lnTo>
                  <a:lnTo>
                    <a:pt x="232" y="316"/>
                  </a:lnTo>
                  <a:lnTo>
                    <a:pt x="401" y="380"/>
                  </a:lnTo>
                  <a:cubicBezTo>
                    <a:pt x="415" y="382"/>
                    <a:pt x="428" y="384"/>
                    <a:pt x="441" y="384"/>
                  </a:cubicBezTo>
                  <a:cubicBezTo>
                    <a:pt x="527" y="384"/>
                    <a:pt x="591" y="324"/>
                    <a:pt x="591" y="232"/>
                  </a:cubicBezTo>
                  <a:cubicBezTo>
                    <a:pt x="591" y="169"/>
                    <a:pt x="548" y="127"/>
                    <a:pt x="485" y="106"/>
                  </a:cubicBezTo>
                  <a:lnTo>
                    <a:pt x="296" y="64"/>
                  </a:lnTo>
                  <a:lnTo>
                    <a:pt x="64" y="0"/>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2089;p36">
              <a:extLst>
                <a:ext uri="{FF2B5EF4-FFF2-40B4-BE49-F238E27FC236}">
                  <a16:creationId xmlns:a16="http://schemas.microsoft.com/office/drawing/2014/main" id="{887DA945-C9CE-4FA2-B21F-3BD3D2E2E0DF}"/>
                </a:ext>
              </a:extLst>
            </p:cNvPr>
            <p:cNvSpPr/>
            <p:nvPr/>
          </p:nvSpPr>
          <p:spPr>
            <a:xfrm>
              <a:off x="6735350" y="3486850"/>
              <a:ext cx="15300" cy="8450"/>
            </a:xfrm>
            <a:custGeom>
              <a:avLst/>
              <a:gdLst/>
              <a:ahLst/>
              <a:cxnLst/>
              <a:rect l="l" t="t" r="r" b="b"/>
              <a:pathLst>
                <a:path w="612" h="338" extrusionOk="0">
                  <a:moveTo>
                    <a:pt x="43" y="1"/>
                  </a:moveTo>
                  <a:lnTo>
                    <a:pt x="1" y="296"/>
                  </a:lnTo>
                  <a:lnTo>
                    <a:pt x="232" y="317"/>
                  </a:lnTo>
                  <a:lnTo>
                    <a:pt x="443" y="338"/>
                  </a:lnTo>
                  <a:cubicBezTo>
                    <a:pt x="528" y="338"/>
                    <a:pt x="612" y="254"/>
                    <a:pt x="591" y="169"/>
                  </a:cubicBezTo>
                  <a:lnTo>
                    <a:pt x="591" y="148"/>
                  </a:lnTo>
                  <a:cubicBezTo>
                    <a:pt x="570" y="106"/>
                    <a:pt x="528" y="64"/>
                    <a:pt x="464" y="64"/>
                  </a:cubicBezTo>
                  <a:lnTo>
                    <a:pt x="275" y="43"/>
                  </a:lnTo>
                  <a:lnTo>
                    <a:pt x="43" y="1"/>
                  </a:ln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2090;p36">
              <a:extLst>
                <a:ext uri="{FF2B5EF4-FFF2-40B4-BE49-F238E27FC236}">
                  <a16:creationId xmlns:a16="http://schemas.microsoft.com/office/drawing/2014/main" id="{726B2A91-277B-4D43-935D-806478578EB4}"/>
                </a:ext>
              </a:extLst>
            </p:cNvPr>
            <p:cNvSpPr/>
            <p:nvPr/>
          </p:nvSpPr>
          <p:spPr>
            <a:xfrm>
              <a:off x="6743775" y="3506775"/>
              <a:ext cx="11100" cy="8025"/>
            </a:xfrm>
            <a:custGeom>
              <a:avLst/>
              <a:gdLst/>
              <a:ahLst/>
              <a:cxnLst/>
              <a:rect l="l" t="t" r="r" b="b"/>
              <a:pathLst>
                <a:path w="444" h="321" extrusionOk="0">
                  <a:moveTo>
                    <a:pt x="286" y="0"/>
                  </a:moveTo>
                  <a:cubicBezTo>
                    <a:pt x="276" y="0"/>
                    <a:pt x="265" y="2"/>
                    <a:pt x="254" y="5"/>
                  </a:cubicBezTo>
                  <a:lnTo>
                    <a:pt x="233" y="5"/>
                  </a:lnTo>
                  <a:lnTo>
                    <a:pt x="1" y="47"/>
                  </a:lnTo>
                  <a:lnTo>
                    <a:pt x="43" y="321"/>
                  </a:lnTo>
                  <a:lnTo>
                    <a:pt x="275" y="278"/>
                  </a:lnTo>
                  <a:lnTo>
                    <a:pt x="317" y="278"/>
                  </a:lnTo>
                  <a:cubicBezTo>
                    <a:pt x="380" y="257"/>
                    <a:pt x="443" y="194"/>
                    <a:pt x="422" y="110"/>
                  </a:cubicBezTo>
                  <a:cubicBezTo>
                    <a:pt x="404" y="55"/>
                    <a:pt x="354" y="0"/>
                    <a:pt x="286"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2091;p36">
              <a:extLst>
                <a:ext uri="{FF2B5EF4-FFF2-40B4-BE49-F238E27FC236}">
                  <a16:creationId xmlns:a16="http://schemas.microsoft.com/office/drawing/2014/main" id="{F62B64F5-C90E-42C4-A7B9-3D92ED4F3A88}"/>
                </a:ext>
              </a:extLst>
            </p:cNvPr>
            <p:cNvSpPr/>
            <p:nvPr/>
          </p:nvSpPr>
          <p:spPr>
            <a:xfrm>
              <a:off x="6751675" y="3524275"/>
              <a:ext cx="9525" cy="8975"/>
            </a:xfrm>
            <a:custGeom>
              <a:avLst/>
              <a:gdLst/>
              <a:ahLst/>
              <a:cxnLst/>
              <a:rect l="l" t="t" r="r" b="b"/>
              <a:pathLst>
                <a:path w="381" h="359" extrusionOk="0">
                  <a:moveTo>
                    <a:pt x="275" y="0"/>
                  </a:moveTo>
                  <a:lnTo>
                    <a:pt x="233" y="21"/>
                  </a:lnTo>
                  <a:lnTo>
                    <a:pt x="1" y="105"/>
                  </a:lnTo>
                  <a:lnTo>
                    <a:pt x="106" y="358"/>
                  </a:lnTo>
                  <a:lnTo>
                    <a:pt x="338" y="274"/>
                  </a:lnTo>
                  <a:lnTo>
                    <a:pt x="380" y="253"/>
                  </a:lnTo>
                  <a:cubicBezTo>
                    <a:pt x="338" y="169"/>
                    <a:pt x="317" y="84"/>
                    <a:pt x="275" y="0"/>
                  </a:cubicBezTo>
                  <a:close/>
                </a:path>
              </a:pathLst>
            </a:custGeom>
            <a:solidFill>
              <a:srgbClr val="2033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2092;p36">
              <a:extLst>
                <a:ext uri="{FF2B5EF4-FFF2-40B4-BE49-F238E27FC236}">
                  <a16:creationId xmlns:a16="http://schemas.microsoft.com/office/drawing/2014/main" id="{E24276E5-3753-43DF-BA5E-C7D1E9875124}"/>
                </a:ext>
              </a:extLst>
            </p:cNvPr>
            <p:cNvSpPr/>
            <p:nvPr/>
          </p:nvSpPr>
          <p:spPr>
            <a:xfrm>
              <a:off x="6754850" y="3401200"/>
              <a:ext cx="11100" cy="10400"/>
            </a:xfrm>
            <a:custGeom>
              <a:avLst/>
              <a:gdLst/>
              <a:ahLst/>
              <a:cxnLst/>
              <a:rect l="l" t="t" r="r" b="b"/>
              <a:pathLst>
                <a:path w="444" h="416" extrusionOk="0">
                  <a:moveTo>
                    <a:pt x="213" y="1"/>
                  </a:moveTo>
                  <a:cubicBezTo>
                    <a:pt x="167" y="1"/>
                    <a:pt x="122" y="18"/>
                    <a:pt x="85" y="54"/>
                  </a:cubicBezTo>
                  <a:cubicBezTo>
                    <a:pt x="0" y="118"/>
                    <a:pt x="0" y="244"/>
                    <a:pt x="64" y="350"/>
                  </a:cubicBezTo>
                  <a:cubicBezTo>
                    <a:pt x="109" y="395"/>
                    <a:pt x="166" y="416"/>
                    <a:pt x="223" y="416"/>
                  </a:cubicBezTo>
                  <a:cubicBezTo>
                    <a:pt x="271" y="416"/>
                    <a:pt x="320" y="400"/>
                    <a:pt x="359" y="371"/>
                  </a:cubicBezTo>
                  <a:cubicBezTo>
                    <a:pt x="443" y="286"/>
                    <a:pt x="443" y="160"/>
                    <a:pt x="380" y="76"/>
                  </a:cubicBezTo>
                  <a:cubicBezTo>
                    <a:pt x="332" y="28"/>
                    <a:pt x="272"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2093;p36">
              <a:extLst>
                <a:ext uri="{FF2B5EF4-FFF2-40B4-BE49-F238E27FC236}">
                  <a16:creationId xmlns:a16="http://schemas.microsoft.com/office/drawing/2014/main" id="{9D61CA14-6DD9-4E6F-B2C6-DCCA69BF134E}"/>
                </a:ext>
              </a:extLst>
            </p:cNvPr>
            <p:cNvSpPr/>
            <p:nvPr/>
          </p:nvSpPr>
          <p:spPr>
            <a:xfrm>
              <a:off x="6739575" y="3419575"/>
              <a:ext cx="11600" cy="10225"/>
            </a:xfrm>
            <a:custGeom>
              <a:avLst/>
              <a:gdLst/>
              <a:ahLst/>
              <a:cxnLst/>
              <a:rect l="l" t="t" r="r" b="b"/>
              <a:pathLst>
                <a:path w="464" h="409" extrusionOk="0">
                  <a:moveTo>
                    <a:pt x="230" y="0"/>
                  </a:moveTo>
                  <a:cubicBezTo>
                    <a:pt x="167" y="0"/>
                    <a:pt x="103" y="33"/>
                    <a:pt x="63" y="99"/>
                  </a:cubicBezTo>
                  <a:cubicBezTo>
                    <a:pt x="0" y="184"/>
                    <a:pt x="21" y="310"/>
                    <a:pt x="127" y="373"/>
                  </a:cubicBezTo>
                  <a:cubicBezTo>
                    <a:pt x="158" y="397"/>
                    <a:pt x="196" y="409"/>
                    <a:pt x="234" y="409"/>
                  </a:cubicBezTo>
                  <a:cubicBezTo>
                    <a:pt x="297" y="409"/>
                    <a:pt x="361" y="376"/>
                    <a:pt x="401" y="310"/>
                  </a:cubicBezTo>
                  <a:cubicBezTo>
                    <a:pt x="464" y="226"/>
                    <a:pt x="443" y="78"/>
                    <a:pt x="337" y="36"/>
                  </a:cubicBezTo>
                  <a:cubicBezTo>
                    <a:pt x="306" y="12"/>
                    <a:pt x="268"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2094;p36">
              <a:extLst>
                <a:ext uri="{FF2B5EF4-FFF2-40B4-BE49-F238E27FC236}">
                  <a16:creationId xmlns:a16="http://schemas.microsoft.com/office/drawing/2014/main" id="{C34C8D38-9226-4446-92AE-AC3956C9B5FF}"/>
                </a:ext>
              </a:extLst>
            </p:cNvPr>
            <p:cNvSpPr/>
            <p:nvPr/>
          </p:nvSpPr>
          <p:spPr>
            <a:xfrm>
              <a:off x="6731150" y="3441125"/>
              <a:ext cx="11600" cy="10325"/>
            </a:xfrm>
            <a:custGeom>
              <a:avLst/>
              <a:gdLst/>
              <a:ahLst/>
              <a:cxnLst/>
              <a:rect l="l" t="t" r="r" b="b"/>
              <a:pathLst>
                <a:path w="464" h="413" extrusionOk="0">
                  <a:moveTo>
                    <a:pt x="232" y="1"/>
                  </a:moveTo>
                  <a:cubicBezTo>
                    <a:pt x="151" y="1"/>
                    <a:pt x="73" y="44"/>
                    <a:pt x="42" y="122"/>
                  </a:cubicBezTo>
                  <a:cubicBezTo>
                    <a:pt x="0" y="228"/>
                    <a:pt x="42" y="354"/>
                    <a:pt x="148" y="396"/>
                  </a:cubicBezTo>
                  <a:cubicBezTo>
                    <a:pt x="175" y="407"/>
                    <a:pt x="203" y="413"/>
                    <a:pt x="232" y="413"/>
                  </a:cubicBezTo>
                  <a:cubicBezTo>
                    <a:pt x="313" y="413"/>
                    <a:pt x="390" y="369"/>
                    <a:pt x="422" y="291"/>
                  </a:cubicBezTo>
                  <a:cubicBezTo>
                    <a:pt x="464" y="186"/>
                    <a:pt x="422" y="59"/>
                    <a:pt x="316" y="17"/>
                  </a:cubicBezTo>
                  <a:cubicBezTo>
                    <a:pt x="289" y="6"/>
                    <a:pt x="260"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2095;p36">
              <a:extLst>
                <a:ext uri="{FF2B5EF4-FFF2-40B4-BE49-F238E27FC236}">
                  <a16:creationId xmlns:a16="http://schemas.microsoft.com/office/drawing/2014/main" id="{DB1E9F01-6C24-4B8F-BD73-9DD4733B6933}"/>
                </a:ext>
              </a:extLst>
            </p:cNvPr>
            <p:cNvSpPr/>
            <p:nvPr/>
          </p:nvSpPr>
          <p:spPr>
            <a:xfrm>
              <a:off x="6729550" y="3462525"/>
              <a:ext cx="11625" cy="10225"/>
            </a:xfrm>
            <a:custGeom>
              <a:avLst/>
              <a:gdLst/>
              <a:ahLst/>
              <a:cxnLst/>
              <a:rect l="l" t="t" r="r" b="b"/>
              <a:pathLst>
                <a:path w="465" h="409" extrusionOk="0">
                  <a:moveTo>
                    <a:pt x="248" y="0"/>
                  </a:moveTo>
                  <a:cubicBezTo>
                    <a:pt x="144" y="0"/>
                    <a:pt x="61" y="60"/>
                    <a:pt x="43" y="152"/>
                  </a:cubicBezTo>
                  <a:cubicBezTo>
                    <a:pt x="1" y="257"/>
                    <a:pt x="64" y="383"/>
                    <a:pt x="190" y="405"/>
                  </a:cubicBezTo>
                  <a:cubicBezTo>
                    <a:pt x="204" y="407"/>
                    <a:pt x="218" y="409"/>
                    <a:pt x="231" y="409"/>
                  </a:cubicBezTo>
                  <a:cubicBezTo>
                    <a:pt x="322" y="409"/>
                    <a:pt x="407" y="349"/>
                    <a:pt x="443" y="257"/>
                  </a:cubicBezTo>
                  <a:cubicBezTo>
                    <a:pt x="464" y="152"/>
                    <a:pt x="401" y="25"/>
                    <a:pt x="296" y="4"/>
                  </a:cubicBezTo>
                  <a:cubicBezTo>
                    <a:pt x="280" y="1"/>
                    <a:pt x="264" y="0"/>
                    <a:pt x="2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2096;p36">
              <a:extLst>
                <a:ext uri="{FF2B5EF4-FFF2-40B4-BE49-F238E27FC236}">
                  <a16:creationId xmlns:a16="http://schemas.microsoft.com/office/drawing/2014/main" id="{47CCEA82-7592-4AA4-94D7-E113CEC665F8}"/>
                </a:ext>
              </a:extLst>
            </p:cNvPr>
            <p:cNvSpPr/>
            <p:nvPr/>
          </p:nvSpPr>
          <p:spPr>
            <a:xfrm>
              <a:off x="6730600" y="3485275"/>
              <a:ext cx="11100" cy="10650"/>
            </a:xfrm>
            <a:custGeom>
              <a:avLst/>
              <a:gdLst/>
              <a:ahLst/>
              <a:cxnLst/>
              <a:rect l="l" t="t" r="r" b="b"/>
              <a:pathLst>
                <a:path w="444" h="426" extrusionOk="0">
                  <a:moveTo>
                    <a:pt x="254" y="0"/>
                  </a:moveTo>
                  <a:cubicBezTo>
                    <a:pt x="127" y="0"/>
                    <a:pt x="22" y="85"/>
                    <a:pt x="22" y="190"/>
                  </a:cubicBezTo>
                  <a:cubicBezTo>
                    <a:pt x="1" y="317"/>
                    <a:pt x="85" y="422"/>
                    <a:pt x="212" y="422"/>
                  </a:cubicBezTo>
                  <a:cubicBezTo>
                    <a:pt x="223" y="424"/>
                    <a:pt x="233" y="425"/>
                    <a:pt x="244" y="425"/>
                  </a:cubicBezTo>
                  <a:cubicBezTo>
                    <a:pt x="338" y="425"/>
                    <a:pt x="422" y="346"/>
                    <a:pt x="422" y="232"/>
                  </a:cubicBezTo>
                  <a:cubicBezTo>
                    <a:pt x="444" y="127"/>
                    <a:pt x="359" y="21"/>
                    <a:pt x="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2097;p36">
              <a:extLst>
                <a:ext uri="{FF2B5EF4-FFF2-40B4-BE49-F238E27FC236}">
                  <a16:creationId xmlns:a16="http://schemas.microsoft.com/office/drawing/2014/main" id="{BD2B4EF3-2C20-4C22-838B-6985128468C8}"/>
                </a:ext>
              </a:extLst>
            </p:cNvPr>
            <p:cNvSpPr/>
            <p:nvPr/>
          </p:nvSpPr>
          <p:spPr>
            <a:xfrm>
              <a:off x="6739050" y="3506275"/>
              <a:ext cx="11075" cy="10200"/>
            </a:xfrm>
            <a:custGeom>
              <a:avLst/>
              <a:gdLst/>
              <a:ahLst/>
              <a:cxnLst/>
              <a:rect l="l" t="t" r="r" b="b"/>
              <a:pathLst>
                <a:path w="443" h="408" extrusionOk="0">
                  <a:moveTo>
                    <a:pt x="229" y="0"/>
                  </a:moveTo>
                  <a:cubicBezTo>
                    <a:pt x="216" y="0"/>
                    <a:pt x="203" y="1"/>
                    <a:pt x="190" y="3"/>
                  </a:cubicBezTo>
                  <a:cubicBezTo>
                    <a:pt x="84" y="25"/>
                    <a:pt x="0" y="130"/>
                    <a:pt x="21" y="235"/>
                  </a:cubicBezTo>
                  <a:cubicBezTo>
                    <a:pt x="40" y="346"/>
                    <a:pt x="122" y="408"/>
                    <a:pt x="227" y="408"/>
                  </a:cubicBezTo>
                  <a:cubicBezTo>
                    <a:pt x="242" y="408"/>
                    <a:pt x="258" y="407"/>
                    <a:pt x="274" y="404"/>
                  </a:cubicBezTo>
                  <a:cubicBezTo>
                    <a:pt x="380" y="383"/>
                    <a:pt x="443" y="277"/>
                    <a:pt x="443" y="172"/>
                  </a:cubicBezTo>
                  <a:cubicBezTo>
                    <a:pt x="424" y="78"/>
                    <a:pt x="337" y="0"/>
                    <a:pt x="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2098;p36">
              <a:extLst>
                <a:ext uri="{FF2B5EF4-FFF2-40B4-BE49-F238E27FC236}">
                  <a16:creationId xmlns:a16="http://schemas.microsoft.com/office/drawing/2014/main" id="{3F5E04B8-4F83-406A-8370-CDF98BA90F9D}"/>
                </a:ext>
              </a:extLst>
            </p:cNvPr>
            <p:cNvSpPr/>
            <p:nvPr/>
          </p:nvSpPr>
          <p:spPr>
            <a:xfrm>
              <a:off x="6748000" y="3524925"/>
              <a:ext cx="11625" cy="10300"/>
            </a:xfrm>
            <a:custGeom>
              <a:avLst/>
              <a:gdLst/>
              <a:ahLst/>
              <a:cxnLst/>
              <a:rect l="l" t="t" r="r" b="b"/>
              <a:pathLst>
                <a:path w="465" h="412" extrusionOk="0">
                  <a:moveTo>
                    <a:pt x="232" y="0"/>
                  </a:moveTo>
                  <a:cubicBezTo>
                    <a:pt x="204" y="0"/>
                    <a:pt x="175" y="5"/>
                    <a:pt x="148" y="16"/>
                  </a:cubicBezTo>
                  <a:cubicBezTo>
                    <a:pt x="43" y="58"/>
                    <a:pt x="0" y="185"/>
                    <a:pt x="43" y="290"/>
                  </a:cubicBezTo>
                  <a:cubicBezTo>
                    <a:pt x="74" y="368"/>
                    <a:pt x="151" y="412"/>
                    <a:pt x="233" y="412"/>
                  </a:cubicBezTo>
                  <a:cubicBezTo>
                    <a:pt x="261" y="412"/>
                    <a:pt x="289" y="406"/>
                    <a:pt x="317" y="396"/>
                  </a:cubicBezTo>
                  <a:cubicBezTo>
                    <a:pt x="422" y="353"/>
                    <a:pt x="464" y="227"/>
                    <a:pt x="422" y="122"/>
                  </a:cubicBezTo>
                  <a:cubicBezTo>
                    <a:pt x="391" y="43"/>
                    <a:pt x="313"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2099;p36">
              <a:extLst>
                <a:ext uri="{FF2B5EF4-FFF2-40B4-BE49-F238E27FC236}">
                  <a16:creationId xmlns:a16="http://schemas.microsoft.com/office/drawing/2014/main" id="{3C005A3C-0B4F-46CF-BA6F-6AD8947E32BE}"/>
                </a:ext>
              </a:extLst>
            </p:cNvPr>
            <p:cNvSpPr/>
            <p:nvPr/>
          </p:nvSpPr>
          <p:spPr>
            <a:xfrm>
              <a:off x="6592025" y="3422050"/>
              <a:ext cx="169700" cy="182850"/>
            </a:xfrm>
            <a:custGeom>
              <a:avLst/>
              <a:gdLst/>
              <a:ahLst/>
              <a:cxnLst/>
              <a:rect l="l" t="t" r="r" b="b"/>
              <a:pathLst>
                <a:path w="6788" h="7314" extrusionOk="0">
                  <a:moveTo>
                    <a:pt x="212" y="0"/>
                  </a:moveTo>
                  <a:lnTo>
                    <a:pt x="43" y="127"/>
                  </a:lnTo>
                  <a:lnTo>
                    <a:pt x="1" y="611"/>
                  </a:lnTo>
                  <a:lnTo>
                    <a:pt x="170" y="611"/>
                  </a:lnTo>
                  <a:lnTo>
                    <a:pt x="296" y="864"/>
                  </a:lnTo>
                  <a:lnTo>
                    <a:pt x="127" y="1012"/>
                  </a:lnTo>
                  <a:lnTo>
                    <a:pt x="612" y="1560"/>
                  </a:lnTo>
                  <a:lnTo>
                    <a:pt x="739" y="1433"/>
                  </a:lnTo>
                  <a:lnTo>
                    <a:pt x="949" y="1665"/>
                  </a:lnTo>
                  <a:lnTo>
                    <a:pt x="802" y="1792"/>
                  </a:lnTo>
                  <a:lnTo>
                    <a:pt x="1181" y="2213"/>
                  </a:lnTo>
                  <a:lnTo>
                    <a:pt x="1308" y="2108"/>
                  </a:lnTo>
                  <a:lnTo>
                    <a:pt x="1497" y="2340"/>
                  </a:lnTo>
                  <a:lnTo>
                    <a:pt x="1392" y="2424"/>
                  </a:lnTo>
                  <a:lnTo>
                    <a:pt x="1645" y="2698"/>
                  </a:lnTo>
                  <a:lnTo>
                    <a:pt x="2003" y="2572"/>
                  </a:lnTo>
                  <a:lnTo>
                    <a:pt x="2467" y="2846"/>
                  </a:lnTo>
                  <a:lnTo>
                    <a:pt x="2361" y="2909"/>
                  </a:lnTo>
                  <a:lnTo>
                    <a:pt x="2678" y="3288"/>
                  </a:lnTo>
                  <a:lnTo>
                    <a:pt x="2825" y="3288"/>
                  </a:lnTo>
                  <a:lnTo>
                    <a:pt x="3183" y="3899"/>
                  </a:lnTo>
                  <a:lnTo>
                    <a:pt x="3120" y="3963"/>
                  </a:lnTo>
                  <a:lnTo>
                    <a:pt x="3226" y="4300"/>
                  </a:lnTo>
                  <a:lnTo>
                    <a:pt x="3394" y="4279"/>
                  </a:lnTo>
                  <a:lnTo>
                    <a:pt x="3521" y="4532"/>
                  </a:lnTo>
                  <a:lnTo>
                    <a:pt x="3436" y="4700"/>
                  </a:lnTo>
                  <a:lnTo>
                    <a:pt x="3837" y="5164"/>
                  </a:lnTo>
                  <a:lnTo>
                    <a:pt x="4005" y="5164"/>
                  </a:lnTo>
                  <a:lnTo>
                    <a:pt x="4322" y="5522"/>
                  </a:lnTo>
                  <a:lnTo>
                    <a:pt x="4216" y="5628"/>
                  </a:lnTo>
                  <a:lnTo>
                    <a:pt x="4617" y="6070"/>
                  </a:lnTo>
                  <a:lnTo>
                    <a:pt x="4764" y="5944"/>
                  </a:lnTo>
                  <a:lnTo>
                    <a:pt x="5228" y="6323"/>
                  </a:lnTo>
                  <a:lnTo>
                    <a:pt x="5122" y="6450"/>
                  </a:lnTo>
                  <a:lnTo>
                    <a:pt x="5649" y="6829"/>
                  </a:lnTo>
                  <a:lnTo>
                    <a:pt x="5797" y="6660"/>
                  </a:lnTo>
                  <a:lnTo>
                    <a:pt x="6092" y="6913"/>
                  </a:lnTo>
                  <a:lnTo>
                    <a:pt x="6050" y="7082"/>
                  </a:lnTo>
                  <a:lnTo>
                    <a:pt x="6619" y="7314"/>
                  </a:lnTo>
                  <a:lnTo>
                    <a:pt x="6787" y="7145"/>
                  </a:lnTo>
                  <a:cubicBezTo>
                    <a:pt x="5460" y="6407"/>
                    <a:pt x="3963" y="4890"/>
                    <a:pt x="3521" y="4047"/>
                  </a:cubicBezTo>
                  <a:cubicBezTo>
                    <a:pt x="2994" y="3035"/>
                    <a:pt x="2572" y="2824"/>
                    <a:pt x="1603" y="2066"/>
                  </a:cubicBezTo>
                  <a:cubicBezTo>
                    <a:pt x="886" y="1497"/>
                    <a:pt x="422" y="506"/>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2100;p36">
              <a:extLst>
                <a:ext uri="{FF2B5EF4-FFF2-40B4-BE49-F238E27FC236}">
                  <a16:creationId xmlns:a16="http://schemas.microsoft.com/office/drawing/2014/main" id="{638F9FD4-E194-4E57-87A3-254A1F222C15}"/>
                </a:ext>
              </a:extLst>
            </p:cNvPr>
            <p:cNvSpPr/>
            <p:nvPr/>
          </p:nvSpPr>
          <p:spPr>
            <a:xfrm>
              <a:off x="6657900" y="3387450"/>
              <a:ext cx="22675" cy="20400"/>
            </a:xfrm>
            <a:custGeom>
              <a:avLst/>
              <a:gdLst/>
              <a:ahLst/>
              <a:cxnLst/>
              <a:rect l="l" t="t" r="r" b="b"/>
              <a:pathLst>
                <a:path w="907" h="816" extrusionOk="0">
                  <a:moveTo>
                    <a:pt x="454" y="156"/>
                  </a:moveTo>
                  <a:cubicBezTo>
                    <a:pt x="521" y="156"/>
                    <a:pt x="586" y="188"/>
                    <a:pt x="633" y="246"/>
                  </a:cubicBezTo>
                  <a:cubicBezTo>
                    <a:pt x="738" y="352"/>
                    <a:pt x="717" y="499"/>
                    <a:pt x="612" y="604"/>
                  </a:cubicBezTo>
                  <a:cubicBezTo>
                    <a:pt x="568" y="640"/>
                    <a:pt x="516" y="657"/>
                    <a:pt x="465" y="657"/>
                  </a:cubicBezTo>
                  <a:cubicBezTo>
                    <a:pt x="394" y="657"/>
                    <a:pt x="324" y="624"/>
                    <a:pt x="274" y="562"/>
                  </a:cubicBezTo>
                  <a:cubicBezTo>
                    <a:pt x="169" y="478"/>
                    <a:pt x="190" y="309"/>
                    <a:pt x="295" y="225"/>
                  </a:cubicBezTo>
                  <a:cubicBezTo>
                    <a:pt x="343" y="178"/>
                    <a:pt x="399" y="156"/>
                    <a:pt x="454" y="156"/>
                  </a:cubicBezTo>
                  <a:close/>
                  <a:moveTo>
                    <a:pt x="452" y="0"/>
                  </a:moveTo>
                  <a:cubicBezTo>
                    <a:pt x="359" y="0"/>
                    <a:pt x="266" y="32"/>
                    <a:pt x="190" y="99"/>
                  </a:cubicBezTo>
                  <a:cubicBezTo>
                    <a:pt x="22" y="246"/>
                    <a:pt x="0" y="499"/>
                    <a:pt x="148" y="668"/>
                  </a:cubicBezTo>
                  <a:cubicBezTo>
                    <a:pt x="226" y="769"/>
                    <a:pt x="335" y="816"/>
                    <a:pt x="444" y="816"/>
                  </a:cubicBezTo>
                  <a:cubicBezTo>
                    <a:pt x="540" y="816"/>
                    <a:pt x="638" y="779"/>
                    <a:pt x="717" y="710"/>
                  </a:cubicBezTo>
                  <a:cubicBezTo>
                    <a:pt x="886" y="562"/>
                    <a:pt x="907" y="309"/>
                    <a:pt x="759" y="141"/>
                  </a:cubicBezTo>
                  <a:cubicBezTo>
                    <a:pt x="678" y="48"/>
                    <a:pt x="565" y="0"/>
                    <a:pt x="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2101;p36">
              <a:extLst>
                <a:ext uri="{FF2B5EF4-FFF2-40B4-BE49-F238E27FC236}">
                  <a16:creationId xmlns:a16="http://schemas.microsoft.com/office/drawing/2014/main" id="{198942BD-5758-49B3-AD1E-009267CFEEB1}"/>
                </a:ext>
              </a:extLst>
            </p:cNvPr>
            <p:cNvSpPr/>
            <p:nvPr/>
          </p:nvSpPr>
          <p:spPr>
            <a:xfrm>
              <a:off x="6475600" y="2831400"/>
              <a:ext cx="268200" cy="61675"/>
            </a:xfrm>
            <a:custGeom>
              <a:avLst/>
              <a:gdLst/>
              <a:ahLst/>
              <a:cxnLst/>
              <a:rect l="l" t="t" r="r" b="b"/>
              <a:pathLst>
                <a:path w="10728" h="2467" extrusionOk="0">
                  <a:moveTo>
                    <a:pt x="10728" y="0"/>
                  </a:moveTo>
                  <a:lnTo>
                    <a:pt x="63" y="485"/>
                  </a:lnTo>
                  <a:cubicBezTo>
                    <a:pt x="63" y="485"/>
                    <a:pt x="1" y="2466"/>
                    <a:pt x="332" y="2466"/>
                  </a:cubicBezTo>
                  <a:cubicBezTo>
                    <a:pt x="334" y="2466"/>
                    <a:pt x="336" y="2466"/>
                    <a:pt x="337" y="2466"/>
                  </a:cubicBezTo>
                  <a:cubicBezTo>
                    <a:pt x="675" y="2466"/>
                    <a:pt x="10644" y="1918"/>
                    <a:pt x="10644" y="1918"/>
                  </a:cubicBezTo>
                  <a:lnTo>
                    <a:pt x="10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2102;p36">
              <a:extLst>
                <a:ext uri="{FF2B5EF4-FFF2-40B4-BE49-F238E27FC236}">
                  <a16:creationId xmlns:a16="http://schemas.microsoft.com/office/drawing/2014/main" id="{F60C7A9C-F17C-4B4A-9D26-14CAD1DD966F}"/>
                </a:ext>
              </a:extLst>
            </p:cNvPr>
            <p:cNvSpPr/>
            <p:nvPr/>
          </p:nvSpPr>
          <p:spPr>
            <a:xfrm>
              <a:off x="6700050" y="2404075"/>
              <a:ext cx="177600" cy="449525"/>
            </a:xfrm>
            <a:custGeom>
              <a:avLst/>
              <a:gdLst/>
              <a:ahLst/>
              <a:cxnLst/>
              <a:rect l="l" t="t" r="r" b="b"/>
              <a:pathLst>
                <a:path w="7104" h="17981" extrusionOk="0">
                  <a:moveTo>
                    <a:pt x="19" y="17608"/>
                  </a:moveTo>
                  <a:cubicBezTo>
                    <a:pt x="7" y="17616"/>
                    <a:pt x="1" y="17626"/>
                    <a:pt x="1" y="17641"/>
                  </a:cubicBezTo>
                  <a:cubicBezTo>
                    <a:pt x="1" y="17643"/>
                    <a:pt x="1" y="17644"/>
                    <a:pt x="1" y="17644"/>
                  </a:cubicBezTo>
                  <a:cubicBezTo>
                    <a:pt x="3" y="17644"/>
                    <a:pt x="9" y="17632"/>
                    <a:pt x="19" y="17608"/>
                  </a:cubicBezTo>
                  <a:close/>
                  <a:moveTo>
                    <a:pt x="6450" y="1"/>
                  </a:moveTo>
                  <a:cubicBezTo>
                    <a:pt x="5981" y="429"/>
                    <a:pt x="385" y="16750"/>
                    <a:pt x="19" y="17608"/>
                  </a:cubicBezTo>
                  <a:lnTo>
                    <a:pt x="19" y="17608"/>
                  </a:lnTo>
                  <a:cubicBezTo>
                    <a:pt x="33" y="17600"/>
                    <a:pt x="54" y="17597"/>
                    <a:pt x="81" y="17597"/>
                  </a:cubicBezTo>
                  <a:cubicBezTo>
                    <a:pt x="354" y="17597"/>
                    <a:pt x="1249" y="17981"/>
                    <a:pt x="1522" y="17981"/>
                  </a:cubicBezTo>
                  <a:cubicBezTo>
                    <a:pt x="1573" y="17981"/>
                    <a:pt x="1602" y="17968"/>
                    <a:pt x="1602" y="17936"/>
                  </a:cubicBezTo>
                  <a:lnTo>
                    <a:pt x="7103" y="359"/>
                  </a:lnTo>
                  <a:lnTo>
                    <a:pt x="6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2103;p36">
              <a:extLst>
                <a:ext uri="{FF2B5EF4-FFF2-40B4-BE49-F238E27FC236}">
                  <a16:creationId xmlns:a16="http://schemas.microsoft.com/office/drawing/2014/main" id="{54DC1A96-F0A8-42EC-97C1-0D11DC728E9E}"/>
                </a:ext>
              </a:extLst>
            </p:cNvPr>
            <p:cNvSpPr/>
            <p:nvPr/>
          </p:nvSpPr>
          <p:spPr>
            <a:xfrm>
              <a:off x="6440825" y="2887250"/>
              <a:ext cx="117525" cy="144150"/>
            </a:xfrm>
            <a:custGeom>
              <a:avLst/>
              <a:gdLst/>
              <a:ahLst/>
              <a:cxnLst/>
              <a:rect l="l" t="t" r="r" b="b"/>
              <a:pathLst>
                <a:path w="4701" h="5766" extrusionOk="0">
                  <a:moveTo>
                    <a:pt x="4700" y="0"/>
                  </a:moveTo>
                  <a:lnTo>
                    <a:pt x="3098" y="64"/>
                  </a:lnTo>
                  <a:lnTo>
                    <a:pt x="0" y="4848"/>
                  </a:lnTo>
                  <a:cubicBezTo>
                    <a:pt x="0" y="4848"/>
                    <a:pt x="1164" y="5766"/>
                    <a:pt x="1381" y="5766"/>
                  </a:cubicBezTo>
                  <a:cubicBezTo>
                    <a:pt x="1410" y="5766"/>
                    <a:pt x="1422" y="5749"/>
                    <a:pt x="1412" y="5712"/>
                  </a:cubicBezTo>
                  <a:cubicBezTo>
                    <a:pt x="1349" y="5417"/>
                    <a:pt x="4700" y="0"/>
                    <a:pt x="47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2104;p36">
              <a:extLst>
                <a:ext uri="{FF2B5EF4-FFF2-40B4-BE49-F238E27FC236}">
                  <a16:creationId xmlns:a16="http://schemas.microsoft.com/office/drawing/2014/main" id="{13AD4520-5FE4-4FCA-A031-7CB4B25542B8}"/>
                </a:ext>
              </a:extLst>
            </p:cNvPr>
            <p:cNvSpPr/>
            <p:nvPr/>
          </p:nvSpPr>
          <p:spPr>
            <a:xfrm>
              <a:off x="6516700" y="2832450"/>
              <a:ext cx="43750" cy="65350"/>
            </a:xfrm>
            <a:custGeom>
              <a:avLst/>
              <a:gdLst/>
              <a:ahLst/>
              <a:cxnLst/>
              <a:rect l="l" t="t" r="r" b="b"/>
              <a:pathLst>
                <a:path w="1750" h="2614" extrusionOk="0">
                  <a:moveTo>
                    <a:pt x="864" y="317"/>
                  </a:moveTo>
                  <a:cubicBezTo>
                    <a:pt x="1117" y="317"/>
                    <a:pt x="1328" y="485"/>
                    <a:pt x="1328" y="675"/>
                  </a:cubicBezTo>
                  <a:lnTo>
                    <a:pt x="1328" y="1939"/>
                  </a:lnTo>
                  <a:cubicBezTo>
                    <a:pt x="1328" y="2129"/>
                    <a:pt x="1117" y="2298"/>
                    <a:pt x="864" y="2298"/>
                  </a:cubicBezTo>
                  <a:cubicBezTo>
                    <a:pt x="611" y="2298"/>
                    <a:pt x="422" y="2129"/>
                    <a:pt x="422" y="1939"/>
                  </a:cubicBezTo>
                  <a:lnTo>
                    <a:pt x="422" y="675"/>
                  </a:lnTo>
                  <a:cubicBezTo>
                    <a:pt x="422" y="485"/>
                    <a:pt x="611" y="317"/>
                    <a:pt x="864" y="317"/>
                  </a:cubicBezTo>
                  <a:close/>
                  <a:moveTo>
                    <a:pt x="864" y="0"/>
                  </a:moveTo>
                  <a:cubicBezTo>
                    <a:pt x="379" y="0"/>
                    <a:pt x="0" y="295"/>
                    <a:pt x="0" y="675"/>
                  </a:cubicBezTo>
                  <a:lnTo>
                    <a:pt x="0" y="1939"/>
                  </a:lnTo>
                  <a:cubicBezTo>
                    <a:pt x="0" y="2298"/>
                    <a:pt x="379" y="2614"/>
                    <a:pt x="864" y="2614"/>
                  </a:cubicBezTo>
                  <a:cubicBezTo>
                    <a:pt x="1349" y="2614"/>
                    <a:pt x="1749" y="2298"/>
                    <a:pt x="1749" y="1939"/>
                  </a:cubicBezTo>
                  <a:lnTo>
                    <a:pt x="1749" y="675"/>
                  </a:lnTo>
                  <a:cubicBezTo>
                    <a:pt x="1749" y="295"/>
                    <a:pt x="1349" y="0"/>
                    <a:pt x="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2105;p36">
              <a:extLst>
                <a:ext uri="{FF2B5EF4-FFF2-40B4-BE49-F238E27FC236}">
                  <a16:creationId xmlns:a16="http://schemas.microsoft.com/office/drawing/2014/main" id="{0766B2FD-3661-40C3-BA3E-3CFDCCFCDF0E}"/>
                </a:ext>
              </a:extLst>
            </p:cNvPr>
            <p:cNvSpPr/>
            <p:nvPr/>
          </p:nvSpPr>
          <p:spPr>
            <a:xfrm>
              <a:off x="6496675" y="2515775"/>
              <a:ext cx="321425" cy="544850"/>
            </a:xfrm>
            <a:custGeom>
              <a:avLst/>
              <a:gdLst/>
              <a:ahLst/>
              <a:cxnLst/>
              <a:rect l="l" t="t" r="r" b="b"/>
              <a:pathLst>
                <a:path w="12857" h="21794" extrusionOk="0">
                  <a:moveTo>
                    <a:pt x="12414" y="1"/>
                  </a:moveTo>
                  <a:lnTo>
                    <a:pt x="0" y="20887"/>
                  </a:lnTo>
                  <a:lnTo>
                    <a:pt x="1475" y="21793"/>
                  </a:lnTo>
                  <a:lnTo>
                    <a:pt x="12857" y="43"/>
                  </a:lnTo>
                  <a:lnTo>
                    <a:pt x="124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2106;p36">
              <a:extLst>
                <a:ext uri="{FF2B5EF4-FFF2-40B4-BE49-F238E27FC236}">
                  <a16:creationId xmlns:a16="http://schemas.microsoft.com/office/drawing/2014/main" id="{87FE8B33-C784-4EC9-A39C-5C758E4BE0E8}"/>
                </a:ext>
              </a:extLst>
            </p:cNvPr>
            <p:cNvSpPr/>
            <p:nvPr/>
          </p:nvSpPr>
          <p:spPr>
            <a:xfrm>
              <a:off x="6409200" y="2514200"/>
              <a:ext cx="390975" cy="483200"/>
            </a:xfrm>
            <a:custGeom>
              <a:avLst/>
              <a:gdLst/>
              <a:ahLst/>
              <a:cxnLst/>
              <a:rect l="l" t="t" r="r" b="b"/>
              <a:pathLst>
                <a:path w="15639" h="19328" extrusionOk="0">
                  <a:moveTo>
                    <a:pt x="15070" y="1"/>
                  </a:moveTo>
                  <a:lnTo>
                    <a:pt x="0" y="18463"/>
                  </a:lnTo>
                  <a:lnTo>
                    <a:pt x="970" y="19327"/>
                  </a:lnTo>
                  <a:lnTo>
                    <a:pt x="15639" y="64"/>
                  </a:lnTo>
                  <a:lnTo>
                    <a:pt x="15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2107;p36">
              <a:extLst>
                <a:ext uri="{FF2B5EF4-FFF2-40B4-BE49-F238E27FC236}">
                  <a16:creationId xmlns:a16="http://schemas.microsoft.com/office/drawing/2014/main" id="{96EA7C5E-D7B8-4ED2-8FB6-F6DCFB493B14}"/>
                </a:ext>
              </a:extLst>
            </p:cNvPr>
            <p:cNvSpPr/>
            <p:nvPr/>
          </p:nvSpPr>
          <p:spPr>
            <a:xfrm>
              <a:off x="6397600" y="2432525"/>
              <a:ext cx="296150" cy="230275"/>
            </a:xfrm>
            <a:custGeom>
              <a:avLst/>
              <a:gdLst/>
              <a:ahLst/>
              <a:cxnLst/>
              <a:rect l="l" t="t" r="r" b="b"/>
              <a:pathLst>
                <a:path w="11846" h="9211" extrusionOk="0">
                  <a:moveTo>
                    <a:pt x="11846" y="7462"/>
                  </a:moveTo>
                  <a:cubicBezTo>
                    <a:pt x="11087" y="5607"/>
                    <a:pt x="10476" y="2214"/>
                    <a:pt x="10771" y="2087"/>
                  </a:cubicBezTo>
                  <a:cubicBezTo>
                    <a:pt x="10054" y="2024"/>
                    <a:pt x="9338" y="1898"/>
                    <a:pt x="8621" y="1771"/>
                  </a:cubicBezTo>
                  <a:cubicBezTo>
                    <a:pt x="8052" y="1687"/>
                    <a:pt x="7483" y="1539"/>
                    <a:pt x="6998" y="1223"/>
                  </a:cubicBezTo>
                  <a:cubicBezTo>
                    <a:pt x="6893" y="1139"/>
                    <a:pt x="6008" y="22"/>
                    <a:pt x="6324" y="1"/>
                  </a:cubicBezTo>
                  <a:cubicBezTo>
                    <a:pt x="5101" y="64"/>
                    <a:pt x="3373" y="507"/>
                    <a:pt x="2593" y="1497"/>
                  </a:cubicBezTo>
                  <a:cubicBezTo>
                    <a:pt x="2298" y="1877"/>
                    <a:pt x="2087" y="2361"/>
                    <a:pt x="1792" y="2762"/>
                  </a:cubicBezTo>
                  <a:cubicBezTo>
                    <a:pt x="1624" y="2994"/>
                    <a:pt x="1265" y="3331"/>
                    <a:pt x="1160" y="3626"/>
                  </a:cubicBezTo>
                  <a:cubicBezTo>
                    <a:pt x="1160" y="3626"/>
                    <a:pt x="1" y="7061"/>
                    <a:pt x="1" y="7061"/>
                  </a:cubicBezTo>
                  <a:cubicBezTo>
                    <a:pt x="1" y="7061"/>
                    <a:pt x="1012" y="9211"/>
                    <a:pt x="2172" y="9106"/>
                  </a:cubicBezTo>
                  <a:cubicBezTo>
                    <a:pt x="2066" y="9127"/>
                    <a:pt x="2635" y="6239"/>
                    <a:pt x="2741" y="5986"/>
                  </a:cubicBezTo>
                  <a:cubicBezTo>
                    <a:pt x="3710" y="3605"/>
                    <a:pt x="4996" y="2235"/>
                    <a:pt x="7504" y="2614"/>
                  </a:cubicBezTo>
                  <a:cubicBezTo>
                    <a:pt x="9190" y="3352"/>
                    <a:pt x="11656" y="5670"/>
                    <a:pt x="11846" y="7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2108;p36">
              <a:extLst>
                <a:ext uri="{FF2B5EF4-FFF2-40B4-BE49-F238E27FC236}">
                  <a16:creationId xmlns:a16="http://schemas.microsoft.com/office/drawing/2014/main" id="{5BD4B177-CFDF-447D-831E-6B8FBBA3F919}"/>
                </a:ext>
              </a:extLst>
            </p:cNvPr>
            <p:cNvSpPr/>
            <p:nvPr/>
          </p:nvSpPr>
          <p:spPr>
            <a:xfrm>
              <a:off x="6847575" y="2156450"/>
              <a:ext cx="16900" cy="167050"/>
            </a:xfrm>
            <a:custGeom>
              <a:avLst/>
              <a:gdLst/>
              <a:ahLst/>
              <a:cxnLst/>
              <a:rect l="l" t="t" r="r" b="b"/>
              <a:pathLst>
                <a:path w="676" h="6682" extrusionOk="0">
                  <a:moveTo>
                    <a:pt x="338" y="0"/>
                  </a:moveTo>
                  <a:cubicBezTo>
                    <a:pt x="148" y="0"/>
                    <a:pt x="1" y="148"/>
                    <a:pt x="1" y="337"/>
                  </a:cubicBezTo>
                  <a:lnTo>
                    <a:pt x="1" y="6344"/>
                  </a:lnTo>
                  <a:cubicBezTo>
                    <a:pt x="1" y="6534"/>
                    <a:pt x="148" y="6681"/>
                    <a:pt x="338" y="6681"/>
                  </a:cubicBezTo>
                  <a:cubicBezTo>
                    <a:pt x="528" y="6681"/>
                    <a:pt x="675" y="6534"/>
                    <a:pt x="675" y="6365"/>
                  </a:cubicBezTo>
                  <a:lnTo>
                    <a:pt x="675" y="337"/>
                  </a:lnTo>
                  <a:cubicBezTo>
                    <a:pt x="675" y="148"/>
                    <a:pt x="528"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2109;p36">
              <a:extLst>
                <a:ext uri="{FF2B5EF4-FFF2-40B4-BE49-F238E27FC236}">
                  <a16:creationId xmlns:a16="http://schemas.microsoft.com/office/drawing/2014/main" id="{31E1A5EB-11CF-4EB3-B2FB-6240A657C5DB}"/>
                </a:ext>
              </a:extLst>
            </p:cNvPr>
            <p:cNvSpPr/>
            <p:nvPr/>
          </p:nvSpPr>
          <p:spPr>
            <a:xfrm>
              <a:off x="6874450" y="2157500"/>
              <a:ext cx="16900" cy="166000"/>
            </a:xfrm>
            <a:custGeom>
              <a:avLst/>
              <a:gdLst/>
              <a:ahLst/>
              <a:cxnLst/>
              <a:rect l="l" t="t" r="r" b="b"/>
              <a:pathLst>
                <a:path w="676" h="6640" extrusionOk="0">
                  <a:moveTo>
                    <a:pt x="338" y="0"/>
                  </a:moveTo>
                  <a:cubicBezTo>
                    <a:pt x="148" y="0"/>
                    <a:pt x="1" y="148"/>
                    <a:pt x="1" y="337"/>
                  </a:cubicBezTo>
                  <a:lnTo>
                    <a:pt x="1" y="6302"/>
                  </a:lnTo>
                  <a:cubicBezTo>
                    <a:pt x="1" y="6492"/>
                    <a:pt x="148" y="6639"/>
                    <a:pt x="338" y="6639"/>
                  </a:cubicBezTo>
                  <a:cubicBezTo>
                    <a:pt x="528" y="6639"/>
                    <a:pt x="675" y="6492"/>
                    <a:pt x="675" y="6302"/>
                  </a:cubicBezTo>
                  <a:lnTo>
                    <a:pt x="675" y="337"/>
                  </a:lnTo>
                  <a:cubicBezTo>
                    <a:pt x="675" y="148"/>
                    <a:pt x="528"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2110;p36">
              <a:extLst>
                <a:ext uri="{FF2B5EF4-FFF2-40B4-BE49-F238E27FC236}">
                  <a16:creationId xmlns:a16="http://schemas.microsoft.com/office/drawing/2014/main" id="{873CEDC5-3A00-432E-A039-8A247CD26E50}"/>
                </a:ext>
              </a:extLst>
            </p:cNvPr>
            <p:cNvSpPr/>
            <p:nvPr/>
          </p:nvSpPr>
          <p:spPr>
            <a:xfrm>
              <a:off x="6925575" y="2868975"/>
              <a:ext cx="75350" cy="70950"/>
            </a:xfrm>
            <a:custGeom>
              <a:avLst/>
              <a:gdLst/>
              <a:ahLst/>
              <a:cxnLst/>
              <a:rect l="l" t="t" r="r" b="b"/>
              <a:pathLst>
                <a:path w="3014" h="2838" extrusionOk="0">
                  <a:moveTo>
                    <a:pt x="1780" y="1"/>
                  </a:moveTo>
                  <a:cubicBezTo>
                    <a:pt x="1751" y="1"/>
                    <a:pt x="1726" y="5"/>
                    <a:pt x="1707" y="15"/>
                  </a:cubicBezTo>
                  <a:lnTo>
                    <a:pt x="0" y="1659"/>
                  </a:lnTo>
                  <a:cubicBezTo>
                    <a:pt x="0" y="1659"/>
                    <a:pt x="527" y="2691"/>
                    <a:pt x="949" y="2797"/>
                  </a:cubicBezTo>
                  <a:cubicBezTo>
                    <a:pt x="1071" y="2826"/>
                    <a:pt x="1247" y="2837"/>
                    <a:pt x="1442" y="2837"/>
                  </a:cubicBezTo>
                  <a:cubicBezTo>
                    <a:pt x="1953" y="2837"/>
                    <a:pt x="2591" y="2758"/>
                    <a:pt x="2698" y="2712"/>
                  </a:cubicBezTo>
                  <a:lnTo>
                    <a:pt x="3014" y="1806"/>
                  </a:lnTo>
                  <a:lnTo>
                    <a:pt x="2803" y="436"/>
                  </a:lnTo>
                  <a:cubicBezTo>
                    <a:pt x="2803" y="436"/>
                    <a:pt x="2072" y="1"/>
                    <a:pt x="17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2111;p36">
              <a:extLst>
                <a:ext uri="{FF2B5EF4-FFF2-40B4-BE49-F238E27FC236}">
                  <a16:creationId xmlns:a16="http://schemas.microsoft.com/office/drawing/2014/main" id="{CBDDE56C-C95E-4053-9E8D-4AF2FE780A84}"/>
                </a:ext>
              </a:extLst>
            </p:cNvPr>
            <p:cNvSpPr/>
            <p:nvPr/>
          </p:nvSpPr>
          <p:spPr>
            <a:xfrm>
              <a:off x="6659475" y="2753875"/>
              <a:ext cx="237125" cy="140775"/>
            </a:xfrm>
            <a:custGeom>
              <a:avLst/>
              <a:gdLst/>
              <a:ahLst/>
              <a:cxnLst/>
              <a:rect l="l" t="t" r="r" b="b"/>
              <a:pathLst>
                <a:path w="9485" h="5631" extrusionOk="0">
                  <a:moveTo>
                    <a:pt x="1434" y="0"/>
                  </a:moveTo>
                  <a:cubicBezTo>
                    <a:pt x="1395" y="0"/>
                    <a:pt x="1373" y="8"/>
                    <a:pt x="1371" y="24"/>
                  </a:cubicBezTo>
                  <a:cubicBezTo>
                    <a:pt x="1350" y="151"/>
                    <a:pt x="1" y="2321"/>
                    <a:pt x="1" y="2321"/>
                  </a:cubicBezTo>
                  <a:cubicBezTo>
                    <a:pt x="1" y="2321"/>
                    <a:pt x="2340" y="3628"/>
                    <a:pt x="2382" y="3755"/>
                  </a:cubicBezTo>
                  <a:lnTo>
                    <a:pt x="5396" y="4619"/>
                  </a:lnTo>
                  <a:lnTo>
                    <a:pt x="8726" y="5630"/>
                  </a:lnTo>
                  <a:lnTo>
                    <a:pt x="9485" y="3986"/>
                  </a:lnTo>
                  <a:lnTo>
                    <a:pt x="6471" y="2617"/>
                  </a:lnTo>
                  <a:lnTo>
                    <a:pt x="3563" y="635"/>
                  </a:lnTo>
                  <a:cubicBezTo>
                    <a:pt x="3563" y="635"/>
                    <a:pt x="1795" y="0"/>
                    <a:pt x="1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2112;p36">
              <a:extLst>
                <a:ext uri="{FF2B5EF4-FFF2-40B4-BE49-F238E27FC236}">
                  <a16:creationId xmlns:a16="http://schemas.microsoft.com/office/drawing/2014/main" id="{261C91D4-CE1C-437D-8DF1-670423822F08}"/>
                </a:ext>
              </a:extLst>
            </p:cNvPr>
            <p:cNvSpPr/>
            <p:nvPr/>
          </p:nvSpPr>
          <p:spPr>
            <a:xfrm>
              <a:off x="6479275" y="2521050"/>
              <a:ext cx="237650" cy="342500"/>
            </a:xfrm>
            <a:custGeom>
              <a:avLst/>
              <a:gdLst/>
              <a:ahLst/>
              <a:cxnLst/>
              <a:rect l="l" t="t" r="r" b="b"/>
              <a:pathLst>
                <a:path w="9506" h="13700" extrusionOk="0">
                  <a:moveTo>
                    <a:pt x="3015" y="22"/>
                  </a:moveTo>
                  <a:cubicBezTo>
                    <a:pt x="5101" y="43"/>
                    <a:pt x="5775" y="3141"/>
                    <a:pt x="6787" y="4595"/>
                  </a:cubicBezTo>
                  <a:cubicBezTo>
                    <a:pt x="7462" y="5565"/>
                    <a:pt x="9506" y="9105"/>
                    <a:pt x="9506" y="9105"/>
                  </a:cubicBezTo>
                  <a:cubicBezTo>
                    <a:pt x="9506" y="9105"/>
                    <a:pt x="7883" y="13700"/>
                    <a:pt x="6766" y="12140"/>
                  </a:cubicBezTo>
                  <a:cubicBezTo>
                    <a:pt x="6345" y="11550"/>
                    <a:pt x="3963" y="9084"/>
                    <a:pt x="3605" y="8726"/>
                  </a:cubicBezTo>
                  <a:cubicBezTo>
                    <a:pt x="2129" y="7251"/>
                    <a:pt x="254" y="4911"/>
                    <a:pt x="106" y="2740"/>
                  </a:cubicBezTo>
                  <a:cubicBezTo>
                    <a:pt x="1" y="949"/>
                    <a:pt x="1202" y="22"/>
                    <a:pt x="2951" y="1"/>
                  </a:cubicBezTo>
                  <a:lnTo>
                    <a:pt x="30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2113;p36">
              <a:extLst>
                <a:ext uri="{FF2B5EF4-FFF2-40B4-BE49-F238E27FC236}">
                  <a16:creationId xmlns:a16="http://schemas.microsoft.com/office/drawing/2014/main" id="{1CA99180-634A-4872-BEC4-903CA6D90CBA}"/>
                </a:ext>
              </a:extLst>
            </p:cNvPr>
            <p:cNvSpPr/>
            <p:nvPr/>
          </p:nvSpPr>
          <p:spPr>
            <a:xfrm>
              <a:off x="6648425" y="2738125"/>
              <a:ext cx="107500" cy="112800"/>
            </a:xfrm>
            <a:custGeom>
              <a:avLst/>
              <a:gdLst/>
              <a:ahLst/>
              <a:cxnLst/>
              <a:rect l="l" t="t" r="r" b="b"/>
              <a:pathLst>
                <a:path w="4300" h="4512" extrusionOk="0">
                  <a:moveTo>
                    <a:pt x="2845" y="1"/>
                  </a:moveTo>
                  <a:lnTo>
                    <a:pt x="0" y="3457"/>
                  </a:lnTo>
                  <a:lnTo>
                    <a:pt x="2192" y="4511"/>
                  </a:lnTo>
                  <a:lnTo>
                    <a:pt x="4300" y="1350"/>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2114;p36">
              <a:extLst>
                <a:ext uri="{FF2B5EF4-FFF2-40B4-BE49-F238E27FC236}">
                  <a16:creationId xmlns:a16="http://schemas.microsoft.com/office/drawing/2014/main" id="{B7CDC922-F269-41A0-AC21-A758C11DA463}"/>
                </a:ext>
              </a:extLst>
            </p:cNvPr>
            <p:cNvSpPr/>
            <p:nvPr/>
          </p:nvSpPr>
          <p:spPr>
            <a:xfrm>
              <a:off x="6867075" y="2841400"/>
              <a:ext cx="113300" cy="81700"/>
            </a:xfrm>
            <a:custGeom>
              <a:avLst/>
              <a:gdLst/>
              <a:ahLst/>
              <a:cxnLst/>
              <a:rect l="l" t="t" r="r" b="b"/>
              <a:pathLst>
                <a:path w="4532" h="3268" extrusionOk="0">
                  <a:moveTo>
                    <a:pt x="675" y="1"/>
                  </a:moveTo>
                  <a:lnTo>
                    <a:pt x="1" y="2129"/>
                  </a:lnTo>
                  <a:cubicBezTo>
                    <a:pt x="127" y="2193"/>
                    <a:pt x="2277" y="3204"/>
                    <a:pt x="2277" y="3204"/>
                  </a:cubicBezTo>
                  <a:lnTo>
                    <a:pt x="3837" y="3267"/>
                  </a:lnTo>
                  <a:lnTo>
                    <a:pt x="4153" y="2530"/>
                  </a:lnTo>
                  <a:cubicBezTo>
                    <a:pt x="4532" y="1750"/>
                    <a:pt x="4427" y="1919"/>
                    <a:pt x="4532" y="1054"/>
                  </a:cubicBezTo>
                  <a:lnTo>
                    <a:pt x="4490" y="907"/>
                  </a:lnTo>
                  <a:lnTo>
                    <a:pt x="2635" y="317"/>
                  </a:lnTo>
                  <a:lnTo>
                    <a:pt x="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2115;p36">
              <a:extLst>
                <a:ext uri="{FF2B5EF4-FFF2-40B4-BE49-F238E27FC236}">
                  <a16:creationId xmlns:a16="http://schemas.microsoft.com/office/drawing/2014/main" id="{6CABABF7-6EBF-426A-A9E6-8CB5FD6F3049}"/>
                </a:ext>
              </a:extLst>
            </p:cNvPr>
            <p:cNvSpPr/>
            <p:nvPr/>
          </p:nvSpPr>
          <p:spPr>
            <a:xfrm>
              <a:off x="6866550" y="2832450"/>
              <a:ext cx="37975" cy="68000"/>
            </a:xfrm>
            <a:custGeom>
              <a:avLst/>
              <a:gdLst/>
              <a:ahLst/>
              <a:cxnLst/>
              <a:rect l="l" t="t" r="r" b="b"/>
              <a:pathLst>
                <a:path w="1519" h="2720" extrusionOk="0">
                  <a:moveTo>
                    <a:pt x="780" y="0"/>
                  </a:moveTo>
                  <a:lnTo>
                    <a:pt x="1" y="2508"/>
                  </a:lnTo>
                  <a:lnTo>
                    <a:pt x="675" y="2719"/>
                  </a:lnTo>
                  <a:lnTo>
                    <a:pt x="1518" y="127"/>
                  </a:lnTo>
                  <a:lnTo>
                    <a:pt x="7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2116;p36">
              <a:extLst>
                <a:ext uri="{FF2B5EF4-FFF2-40B4-BE49-F238E27FC236}">
                  <a16:creationId xmlns:a16="http://schemas.microsoft.com/office/drawing/2014/main" id="{B36F2F74-B362-4BE2-9BD2-615B485F9C1C}"/>
                </a:ext>
              </a:extLst>
            </p:cNvPr>
            <p:cNvSpPr/>
            <p:nvPr/>
          </p:nvSpPr>
          <p:spPr>
            <a:xfrm>
              <a:off x="7017250" y="2848250"/>
              <a:ext cx="24775" cy="149675"/>
            </a:xfrm>
            <a:custGeom>
              <a:avLst/>
              <a:gdLst/>
              <a:ahLst/>
              <a:cxnLst/>
              <a:rect l="l" t="t" r="r" b="b"/>
              <a:pathLst>
                <a:path w="991" h="5987" extrusionOk="0">
                  <a:moveTo>
                    <a:pt x="0" y="1"/>
                  </a:moveTo>
                  <a:lnTo>
                    <a:pt x="0" y="5986"/>
                  </a:lnTo>
                  <a:lnTo>
                    <a:pt x="991" y="5986"/>
                  </a:lnTo>
                  <a:lnTo>
                    <a:pt x="9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2117;p36">
              <a:extLst>
                <a:ext uri="{FF2B5EF4-FFF2-40B4-BE49-F238E27FC236}">
                  <a16:creationId xmlns:a16="http://schemas.microsoft.com/office/drawing/2014/main" id="{8CD2A5AD-3A26-40C3-85DB-8D8A982C6360}"/>
                </a:ext>
              </a:extLst>
            </p:cNvPr>
            <p:cNvSpPr/>
            <p:nvPr/>
          </p:nvSpPr>
          <p:spPr>
            <a:xfrm>
              <a:off x="7009350" y="2848250"/>
              <a:ext cx="24775" cy="149675"/>
            </a:xfrm>
            <a:custGeom>
              <a:avLst/>
              <a:gdLst/>
              <a:ahLst/>
              <a:cxnLst/>
              <a:rect l="l" t="t" r="r" b="b"/>
              <a:pathLst>
                <a:path w="991" h="5987" extrusionOk="0">
                  <a:moveTo>
                    <a:pt x="0" y="1"/>
                  </a:moveTo>
                  <a:lnTo>
                    <a:pt x="0" y="5986"/>
                  </a:lnTo>
                  <a:lnTo>
                    <a:pt x="991" y="5986"/>
                  </a:ln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2118;p36">
              <a:extLst>
                <a:ext uri="{FF2B5EF4-FFF2-40B4-BE49-F238E27FC236}">
                  <a16:creationId xmlns:a16="http://schemas.microsoft.com/office/drawing/2014/main" id="{42D6A22F-E771-4952-9DDA-6D586009655D}"/>
                </a:ext>
              </a:extLst>
            </p:cNvPr>
            <p:cNvSpPr/>
            <p:nvPr/>
          </p:nvSpPr>
          <p:spPr>
            <a:xfrm>
              <a:off x="6968250" y="2906225"/>
              <a:ext cx="64825" cy="23200"/>
            </a:xfrm>
            <a:custGeom>
              <a:avLst/>
              <a:gdLst/>
              <a:ahLst/>
              <a:cxnLst/>
              <a:rect l="l" t="t" r="r" b="b"/>
              <a:pathLst>
                <a:path w="2593" h="928" extrusionOk="0">
                  <a:moveTo>
                    <a:pt x="0" y="0"/>
                  </a:moveTo>
                  <a:lnTo>
                    <a:pt x="0" y="927"/>
                  </a:lnTo>
                  <a:lnTo>
                    <a:pt x="2593" y="927"/>
                  </a:lnTo>
                  <a:lnTo>
                    <a:pt x="25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39341105"/>
      </p:ext>
    </p:extLst>
  </p:cSld>
  <p:clrMapOvr>
    <a:masterClrMapping/>
  </p:clrMapOvr>
</p:sld>
</file>

<file path=ppt/theme/theme1.xml><?xml version="1.0" encoding="utf-8"?>
<a:theme xmlns:a="http://schemas.openxmlformats.org/drawingml/2006/main" name="Workplace Safety Instructor CV by Slidesgo">
  <a:themeElements>
    <a:clrScheme name="Simple Light">
      <a:dk1>
        <a:srgbClr val="233A49"/>
      </a:dk1>
      <a:lt1>
        <a:srgbClr val="EAC759"/>
      </a:lt1>
      <a:dk2>
        <a:srgbClr val="FFFFFF"/>
      </a:dk2>
      <a:lt2>
        <a:srgbClr val="3A5870"/>
      </a:lt2>
      <a:accent1>
        <a:srgbClr val="D7DFE6"/>
      </a:accent1>
      <a:accent2>
        <a:srgbClr val="D66371"/>
      </a:accent2>
      <a:accent3>
        <a:srgbClr val="F3AA8B"/>
      </a:accent3>
      <a:accent4>
        <a:srgbClr val="914837"/>
      </a:accent4>
      <a:accent5>
        <a:srgbClr val="B46857"/>
      </a:accent5>
      <a:accent6>
        <a:srgbClr val="FFFFFF"/>
      </a:accent6>
      <a:hlink>
        <a:srgbClr val="233A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9838</TotalTime>
  <Words>1261</Words>
  <Application>Microsoft Office PowerPoint</Application>
  <PresentationFormat>On-screen Show (16:9)</PresentationFormat>
  <Paragraphs>198</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Nanum Gothic</vt:lpstr>
      <vt:lpstr>Inter</vt:lpstr>
      <vt:lpstr>Wingdings</vt:lpstr>
      <vt:lpstr>Anaheim</vt:lpstr>
      <vt:lpstr>Workplace Safety Instructor CV by Slidesgo</vt:lpstr>
      <vt:lpstr>Severe Injury in Construction Analysis</vt:lpstr>
      <vt:lpstr>TABLE OF CONTENTS</vt:lpstr>
      <vt:lpstr>Background</vt:lpstr>
      <vt:lpstr>Background</vt:lpstr>
      <vt:lpstr>Construction Focus Four (OSHA)</vt:lpstr>
      <vt:lpstr>$7.87 Billion</vt:lpstr>
      <vt:lpstr>Research Goals</vt:lpstr>
      <vt:lpstr>PowerPoint Presentation</vt:lpstr>
      <vt:lpstr>Data  Pre-Processing</vt:lpstr>
      <vt:lpstr>Data Information</vt:lpstr>
      <vt:lpstr>PowerPoint Presentation</vt:lpstr>
      <vt:lpstr>PowerPoint Presentation</vt:lpstr>
      <vt:lpstr>Exploratory Data Analysis</vt:lpstr>
      <vt:lpstr>Falls, Slips, Trips is the major hazards in the construction industry</vt:lpstr>
      <vt:lpstr>From 13,374 events, 88.2% of the events had 1 person hospitalized and 15.3% of the events had the worker(s) amputated</vt:lpstr>
      <vt:lpstr>Caught in-between/compressed is the only hazard with the number of cases amputated more than 50% number of their cases. </vt:lpstr>
      <vt:lpstr>Falls, Slips, Trips</vt:lpstr>
      <vt:lpstr>How is the trend of severe injuries cases caused by Falls, Slips, and Trips every year?</vt:lpstr>
      <vt:lpstr>What event is the most likely to happen in falls slips trips accidents that cause severe injury?</vt:lpstr>
      <vt:lpstr>Now we know 'fall to lower level' is the highest number of falls slips trips event that causes severe injury. What are the 5 main sources of the events?</vt:lpstr>
      <vt:lpstr>Conclusions &amp; Recommendations</vt:lpstr>
      <vt:lpstr>Conclusions</vt:lpstr>
      <vt:lpstr>Recommendations</vt:lpstr>
      <vt:lpstr>Recommendations</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Severe Injury in Construction Deep Dive Analysis</dc:title>
  <cp:lastModifiedBy>Yustika Itsnati Rahmah</cp:lastModifiedBy>
  <cp:revision>130</cp:revision>
  <dcterms:modified xsi:type="dcterms:W3CDTF">2023-07-21T19:36:26Z</dcterms:modified>
</cp:coreProperties>
</file>